
<file path=[Content_Types].xml><?xml version="1.0" encoding="utf-8"?>
<Types xmlns="http://schemas.openxmlformats.org/package/2006/content-types">
  <Override PartName="/ppt/slideLayouts/slideLayout8.xml" ContentType="application/vnd.openxmlformats-officedocument.presentationml.slideLayout+xml"/>
  <Override PartName="/ppt/diagrams/quickStyle7.xml" ContentType="application/vnd.openxmlformats-officedocument.drawingml.diagramStyle+xml"/>
  <Override PartName="/ppt/notesSlides/notesSlide20.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ppt/diagrams/drawing4.xml" ContentType="application/vnd.ms-office.drawingml.diagramDrawing+xml"/>
  <Override PartName="/ppt/diagrams/colors1.xml" ContentType="application/vnd.openxmlformats-officedocument.drawingml.diagramColors+xml"/>
  <Override PartName="/ppt/slides/slide30.xml" ContentType="application/vnd.openxmlformats-officedocument.presentationml.slide+xml"/>
  <Override PartName="/ppt/notesSlides/notesSlide9.xml" ContentType="application/vnd.openxmlformats-officedocument.presentationml.notesSlide+xml"/>
  <Override PartName="/docProps/app.xml" ContentType="application/vnd.openxmlformats-officedocument.extended-properties+xml"/>
  <Override PartName="/ppt/diagrams/drawing2.xml" ContentType="application/vnd.ms-office.drawingml.diagramDrawing+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diagrams/layout1.xml" ContentType="application/vnd.openxmlformats-officedocument.drawingml.diagramLayout+xml"/>
  <Override PartName="/ppt/notesSlides/notesSlide16.xml" ContentType="application/vnd.openxmlformats-officedocument.presentationml.notesSlide+xml"/>
  <Override PartName="/ppt/charts/chart1.xml" ContentType="application/vnd.openxmlformats-officedocument.drawingml.chart+xml"/>
  <Override PartName="/ppt/slideLayouts/slideLayout3.xml" ContentType="application/vnd.openxmlformats-officedocument.presentationml.slideLayout+xml"/>
  <Override PartName="/ppt/slides/slide21.xml" ContentType="application/vnd.openxmlformats-officedocument.presentationml.slide+xml"/>
  <Override PartName="/ppt/diagrams/colors7.xml" ContentType="application/vnd.openxmlformats-officedocument.drawingml.diagramColors+xml"/>
  <Override PartName="/ppt/slides/slide23.xml" ContentType="application/vnd.openxmlformats-officedocument.presentationml.slide+xml"/>
  <Override PartName="/ppt/slideLayouts/slideLayout9.xml" ContentType="application/vnd.openxmlformats-officedocument.presentationml.slideLayout+xml"/>
  <Override PartName="/ppt/charts/chart3.xml" ContentType="application/vnd.openxmlformats-officedocument.drawingml.chart+xml"/>
  <Override PartName="/ppt/charts/chart2.xml" ContentType="application/vnd.openxmlformats-officedocument.drawingml.chart+xml"/>
  <Override PartName="/ppt/diagrams/drawing5.xml" ContentType="application/vnd.ms-office.drawingml.diagramDrawing+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Default Extension="wmf" ContentType="image/x-wmf"/>
  <Override PartName="/ppt/diagrams/data1.xml" ContentType="application/vnd.openxmlformats-officedocument.drawingml.diagramData+xml"/>
  <Override PartName="/ppt/diagrams/quickStyle3.xml" ContentType="application/vnd.openxmlformats-officedocument.drawingml.diagramStyle+xml"/>
  <Override PartName="/ppt/diagrams/layout4.xml" ContentType="application/vnd.openxmlformats-officedocument.drawingml.diagramLayout+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diagrams/data6.xml" ContentType="application/vnd.openxmlformats-officedocument.drawingml.diagramData+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diagrams/data3.xml" ContentType="application/vnd.openxmlformats-officedocument.drawingml.diagramData+xml"/>
  <Override PartName="/ppt/notesSlides/notesSlide1.xml" ContentType="application/vnd.openxmlformats-officedocument.presentationml.notesSlide+xml"/>
  <Override PartName="/ppt/diagrams/quickStyle1.xml" ContentType="application/vnd.openxmlformats-officedocument.drawingml.diagramStyle+xml"/>
  <Override PartName="/ppt/slides/slide4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37.xml" ContentType="application/vnd.openxmlformats-officedocument.presentationml.slide+xml"/>
  <Override PartName="/ppt/slides/slide10.xml" ContentType="application/vnd.openxmlformats-officedocument.presentationml.slide+xml"/>
  <Override PartName="/ppt/charts/chart4.xml" ContentType="application/vnd.openxmlformats-officedocument.drawingml.chart+xml"/>
  <Override PartName="/ppt/slides/slide33.xml" ContentType="application/vnd.openxmlformats-officedocument.presentationml.slide+xml"/>
  <Override PartName="/ppt/presProps.xml" ContentType="application/vnd.openxmlformats-officedocument.presentationml.presProps+xml"/>
  <Override PartName="/ppt/diagrams/quickStyle5.xml" ContentType="application/vnd.openxmlformats-officedocument.drawingml.diagramStyle+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ppt/charts/chart5.xml" ContentType="application/vnd.openxmlformats-officedocument.drawingml.chart+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diagrams/data7.xml" ContentType="application/vnd.openxmlformats-officedocument.drawingml.diagramData+xml"/>
  <Override PartName="/ppt/notesSlides/notesSlide14.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diagrams/colors4.xml" ContentType="application/vnd.openxmlformats-officedocument.drawingml.diagramColors+xml"/>
  <Override PartName="/ppt/drawings/drawing1.xml" ContentType="application/vnd.openxmlformats-officedocument.drawingml.chartshapes+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3.xml" ContentType="application/vnd.openxmlformats-officedocument.presentationml.notesSlide+xml"/>
  <Default Extension="xml" ContentType="application/xml"/>
  <Default Extension="xlsx" ContentType="application/vnd.openxmlformats-officedocument.spreadsheetml.sheet"/>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diagrams/quickStyle4.xml" ContentType="application/vnd.openxmlformats-officedocument.drawingml.diagramStyle+xml"/>
  <Override PartName="/ppt/diagrams/drawing3.xml" ContentType="application/vnd.ms-office.drawingml.diagramDrawing+xml"/>
  <Override PartName="/ppt/slides/slide34.xml" ContentType="application/vnd.openxmlformats-officedocument.presentationml.slide+xml"/>
  <Override PartName="/ppt/diagrams/data5.xml" ContentType="application/vnd.openxmlformats-officedocument.drawingml.diagramData+xml"/>
  <Override PartName="/ppt/slides/slide44.xml" ContentType="application/vnd.openxmlformats-officedocument.presentationml.slide+xml"/>
  <Override PartName="/ppt/drawings/drawing2.xml" ContentType="application/vnd.openxmlformats-officedocument.drawingml.chartshapes+xml"/>
  <Override PartName="/ppt/notesSlides/notesSlide12.xml" ContentType="application/vnd.openxmlformats-officedocument.presentationml.notesSlide+xml"/>
  <Override PartName="/ppt/diagrams/colors3.xml" ContentType="application/vnd.openxmlformats-officedocument.drawingml.diagramColors+xml"/>
  <Override PartName="/ppt/notesSlides/notesSlide5.xml" ContentType="application/vnd.openxmlformats-officedocument.presentationml.notesSlide+xml"/>
  <Override PartName="/ppt/diagrams/data4.xml" ContentType="application/vnd.openxmlformats-officedocument.drawingml.diagramData+xml"/>
  <Override PartName="/ppt/slideLayouts/slideLayout1.xml" ContentType="application/vnd.openxmlformats-officedocument.presentationml.slideLayout+xml"/>
  <Override PartName="/ppt/diagrams/layout5.xml" ContentType="application/vnd.openxmlformats-officedocument.drawingml.diagramLayout+xml"/>
  <Override PartName="/ppt/theme/theme1.xml" ContentType="application/vnd.openxmlformats-officedocument.theme+xml"/>
  <Override PartName="/ppt/diagrams/quickStyle6.xml" ContentType="application/vnd.openxmlformats-officedocument.drawingml.diagramStyle+xml"/>
  <Override PartName="/ppt/diagrams/layout7.xml" ContentType="application/vnd.openxmlformats-officedocument.drawingml.diagramLayout+xml"/>
  <Override PartName="/ppt/presentation.xml" ContentType="application/vnd.openxmlformats-officedocument.presentationml.presentation.main+xml"/>
  <Override PartName="/ppt/slides/slide5.xml" ContentType="application/vnd.openxmlformats-officedocument.presentationml.slide+xml"/>
  <Override PartName="/ppt/diagrams/layout6.xml" ContentType="application/vnd.openxmlformats-officedocument.drawingml.diagramLayout+xml"/>
  <Override PartName="/ppt/slideLayouts/slideLayout7.xml" ContentType="application/vnd.openxmlformats-officedocument.presentationml.slideLayout+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diagrams/colors5.xml" ContentType="application/vnd.openxmlformats-officedocument.drawingml.diagramColors+xml"/>
  <Override PartName="/ppt/diagrams/drawing1.xml" ContentType="application/vnd.ms-office.drawingml.diagramDrawing+xml"/>
  <Override PartName="/ppt/slides/slide24.xml" ContentType="application/vnd.openxmlformats-officedocument.presentationml.slide+xml"/>
  <Override PartName="/ppt/slides/slide39.xml" ContentType="application/vnd.openxmlformats-officedocument.presentationml.slide+xml"/>
  <Override PartName="/ppt/diagrams/layout3.xml" ContentType="application/vnd.openxmlformats-officedocument.drawingml.diagramLayout+xml"/>
  <Override PartName="/ppt/slides/slide32.xml" ContentType="application/vnd.openxmlformats-officedocument.presentationml.slide+xml"/>
  <Override PartName="/ppt/diagrams/colors2.xml" ContentType="application/vnd.openxmlformats-officedocument.drawingml.diagramColors+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gif" ContentType="image/gif"/>
  <Override PartName="/ppt/diagrams/data2.xml" ContentType="application/vnd.openxmlformats-officedocument.drawingml.diagramData+xml"/>
  <Override PartName="/ppt/diagrams/colors6.xml" ContentType="application/vnd.openxmlformats-officedocument.drawingml.diagramColors+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48"/>
  </p:notesMasterIdLst>
  <p:sldIdLst>
    <p:sldId id="256" r:id="rId2"/>
    <p:sldId id="257" r:id="rId3"/>
    <p:sldId id="258" r:id="rId4"/>
    <p:sldId id="259" r:id="rId5"/>
    <p:sldId id="260" r:id="rId6"/>
    <p:sldId id="292" r:id="rId7"/>
    <p:sldId id="262" r:id="rId8"/>
    <p:sldId id="263" r:id="rId9"/>
    <p:sldId id="264" r:id="rId10"/>
    <p:sldId id="265" r:id="rId11"/>
    <p:sldId id="293" r:id="rId12"/>
    <p:sldId id="295" r:id="rId13"/>
    <p:sldId id="271" r:id="rId14"/>
    <p:sldId id="296" r:id="rId15"/>
    <p:sldId id="267" r:id="rId16"/>
    <p:sldId id="268" r:id="rId17"/>
    <p:sldId id="290" r:id="rId18"/>
    <p:sldId id="273" r:id="rId19"/>
    <p:sldId id="270" r:id="rId20"/>
    <p:sldId id="274" r:id="rId21"/>
    <p:sldId id="275" r:id="rId22"/>
    <p:sldId id="294" r:id="rId23"/>
    <p:sldId id="307" r:id="rId24"/>
    <p:sldId id="308" r:id="rId25"/>
    <p:sldId id="309" r:id="rId26"/>
    <p:sldId id="310" r:id="rId27"/>
    <p:sldId id="311" r:id="rId28"/>
    <p:sldId id="312" r:id="rId29"/>
    <p:sldId id="313" r:id="rId30"/>
    <p:sldId id="329" r:id="rId31"/>
    <p:sldId id="315" r:id="rId32"/>
    <p:sldId id="316" r:id="rId33"/>
    <p:sldId id="317" r:id="rId34"/>
    <p:sldId id="318" r:id="rId35"/>
    <p:sldId id="319" r:id="rId36"/>
    <p:sldId id="330" r:id="rId37"/>
    <p:sldId id="322" r:id="rId38"/>
    <p:sldId id="300" r:id="rId39"/>
    <p:sldId id="323" r:id="rId40"/>
    <p:sldId id="302" r:id="rId41"/>
    <p:sldId id="303" r:id="rId42"/>
    <p:sldId id="304" r:id="rId43"/>
    <p:sldId id="305" r:id="rId44"/>
    <p:sldId id="306" r:id="rId45"/>
    <p:sldId id="325" r:id="rId46"/>
    <p:sldId id="327"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5FA1F3"/>
    <a:srgbClr val="426FFF"/>
    <a:srgbClr val="658EFF"/>
    <a:srgbClr val="1C6DFF"/>
    <a:srgbClr val="3C7CFF"/>
    <a:srgbClr val="0A50FF"/>
    <a:srgbClr val="79B6F1"/>
    <a:srgbClr val="5577FF"/>
    <a:srgbClr val="FF3300"/>
    <a:srgbClr val="00001B"/>
  </p:clrMru>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2857" autoAdjust="0"/>
  </p:normalViewPr>
  <p:slideViewPr>
    <p:cSldViewPr>
      <p:cViewPr varScale="1">
        <p:scale>
          <a:sx n="96" d="100"/>
          <a:sy n="96" d="100"/>
        </p:scale>
        <p:origin x="-60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976"/>
    </p:cViewPr>
  </p:sorter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presProps" Target="presProps.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printerSettings" Target="printerSettings/printerSettings1.bin"/><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35" Type="http://schemas.openxmlformats.org/officeDocument/2006/relationships/slide" Target="slides/slide34.xml"/><Relationship Id="rId51" Type="http://schemas.openxmlformats.org/officeDocument/2006/relationships/viewProps" Target="viewProp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48" Type="http://schemas.openxmlformats.org/officeDocument/2006/relationships/notesMaster" Target="notesMasters/notesMaster1.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theme" Target="theme/theme1.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tableStyles" Target="tableStyle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Sheet5.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manualLayout>
          <c:layoutTarget val="inner"/>
          <c:xMode val="edge"/>
          <c:yMode val="edge"/>
          <c:x val="0.13228302712161"/>
          <c:y val="0.175165454001795"/>
          <c:w val="0.804897637795279"/>
          <c:h val="0.684286417322837"/>
        </c:manualLayout>
      </c:layout>
      <c:lineChart>
        <c:grouping val="standard"/>
        <c:ser>
          <c:idx val="0"/>
          <c:order val="0"/>
          <c:tx>
            <c:strRef>
              <c:f>Sheet1!$B$1</c:f>
              <c:strCache>
                <c:ptCount val="1"/>
                <c:pt idx="0">
                  <c:v>Cascadia Population</c:v>
                </c:pt>
              </c:strCache>
            </c:strRef>
          </c:tx>
          <c:marker>
            <c:symbol val="none"/>
          </c:marker>
          <c:cat>
            <c:strRef>
              <c:f>Sheet1!$A$1:$A$7</c:f>
              <c:strCache>
                <c:ptCount val="3"/>
                <c:pt idx="0">
                  <c:v>2010</c:v>
                </c:pt>
                <c:pt idx="1">
                  <c:v>2020</c:v>
                </c:pt>
                <c:pt idx="2">
                  <c:v>2030</c:v>
                </c:pt>
              </c:strCache>
            </c:strRef>
          </c:cat>
          <c:val>
            <c:numRef>
              <c:f>Sheet1!$B$2:$B$4</c:f>
              <c:numCache>
                <c:formatCode>General</c:formatCode>
                <c:ptCount val="3"/>
              </c:numCache>
            </c:numRef>
          </c:val>
        </c:ser>
        <c:marker val="1"/>
        <c:axId val="68798808"/>
        <c:axId val="457210344"/>
      </c:lineChart>
      <c:catAx>
        <c:axId val="68798808"/>
        <c:scaling>
          <c:orientation val="minMax"/>
        </c:scaling>
        <c:axPos val="b"/>
        <c:numFmt formatCode="General" sourceLinked="1"/>
        <c:tickLblPos val="nextTo"/>
        <c:txPr>
          <a:bodyPr/>
          <a:lstStyle/>
          <a:p>
            <a:pPr>
              <a:defRPr sz="3000" b="1" i="0" baseline="0">
                <a:solidFill>
                  <a:srgbClr val="FFFFFF"/>
                </a:solidFill>
              </a:defRPr>
            </a:pPr>
            <a:endParaRPr lang="en-US"/>
          </a:p>
        </c:txPr>
        <c:crossAx val="457210344"/>
        <c:crosses val="autoZero"/>
        <c:auto val="1"/>
        <c:lblAlgn val="ctr"/>
        <c:lblOffset val="100"/>
      </c:catAx>
      <c:valAx>
        <c:axId val="457210344"/>
        <c:scaling>
          <c:orientation val="minMax"/>
          <c:max val="20.0"/>
          <c:min val="15.0"/>
        </c:scaling>
        <c:axPos val="l"/>
        <c:majorGridlines/>
        <c:numFmt formatCode="General" sourceLinked="1"/>
        <c:tickLblPos val="nextTo"/>
        <c:txPr>
          <a:bodyPr/>
          <a:lstStyle/>
          <a:p>
            <a:pPr>
              <a:defRPr sz="3000" b="1" i="0" baseline="0">
                <a:solidFill>
                  <a:schemeClr val="bg1"/>
                </a:solidFill>
              </a:defRPr>
            </a:pPr>
            <a:endParaRPr lang="en-US"/>
          </a:p>
        </c:txPr>
        <c:crossAx val="68798808"/>
        <c:crosses val="autoZero"/>
        <c:crossBetween val="between"/>
        <c:majorUnit val="1.0"/>
      </c:valAx>
      <c:spPr>
        <a:noFill/>
        <a:ln w="25398">
          <a:noFill/>
        </a:ln>
      </c:spPr>
    </c:plotArea>
    <c:plotVisOnly val="1"/>
    <c:dispBlanksAs val="gap"/>
  </c:chart>
  <c:spPr>
    <a:noFill/>
  </c:spPr>
  <c:txPr>
    <a:bodyPr/>
    <a:lstStyle/>
    <a:p>
      <a:pPr>
        <a:defRPr sz="1800"/>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view3D>
      <c:rotX val="40"/>
      <c:rotY val="310"/>
      <c:perspective val="30"/>
    </c:view3D>
    <c:plotArea>
      <c:layout>
        <c:manualLayout>
          <c:layoutTarget val="inner"/>
          <c:xMode val="edge"/>
          <c:yMode val="edge"/>
          <c:x val="0.083867745698455"/>
          <c:y val="0.0"/>
          <c:w val="0.546311728395062"/>
          <c:h val="0.993363622283258"/>
        </c:manualLayout>
      </c:layout>
      <c:pie3DChart>
        <c:varyColors val="1"/>
        <c:ser>
          <c:idx val="0"/>
          <c:order val="0"/>
          <c:tx>
            <c:strRef>
              <c:f>Sheet1!$B$1</c:f>
              <c:strCache>
                <c:ptCount val="1"/>
                <c:pt idx="0">
                  <c:v>Funding</c:v>
                </c:pt>
              </c:strCache>
            </c:strRef>
          </c:tx>
          <c:dLbls>
            <c:dLbl>
              <c:idx val="0"/>
              <c:layout>
                <c:manualLayout>
                  <c:x val="-0.0411158501020705"/>
                  <c:y val="0.195300756988071"/>
                </c:manualLayout>
              </c:layout>
              <c:tx>
                <c:rich>
                  <a:bodyPr/>
                  <a:lstStyle/>
                  <a:p>
                    <a:pPr>
                      <a:defRPr sz="3200"/>
                    </a:pPr>
                    <a:r>
                      <a:rPr lang="en-US" sz="3200" dirty="0" smtClean="0"/>
                      <a:t>30%</a:t>
                    </a:r>
                    <a:endParaRPr lang="en-US" sz="3200" dirty="0"/>
                  </a:p>
                </c:rich>
              </c:tx>
              <c:spPr/>
              <c:showVal val="1"/>
            </c:dLbl>
            <c:dLbl>
              <c:idx val="1"/>
              <c:layout>
                <c:manualLayout>
                  <c:x val="-0.140463449013318"/>
                  <c:y val="-0.14012465413438"/>
                </c:manualLayout>
              </c:layout>
              <c:tx>
                <c:rich>
                  <a:bodyPr/>
                  <a:lstStyle/>
                  <a:p>
                    <a:pPr>
                      <a:defRPr sz="3200"/>
                    </a:pPr>
                    <a:r>
                      <a:rPr lang="en-US" sz="3200" dirty="0" smtClean="0"/>
                      <a:t>25%</a:t>
                    </a:r>
                    <a:endParaRPr lang="en-US" sz="3200" dirty="0"/>
                  </a:p>
                </c:rich>
              </c:tx>
              <c:spPr/>
              <c:showVal val="1"/>
            </c:dLbl>
            <c:dLbl>
              <c:idx val="2"/>
              <c:layout>
                <c:manualLayout>
                  <c:x val="0.131995965782055"/>
                  <c:y val="-0.277095725263331"/>
                </c:manualLayout>
              </c:layout>
              <c:tx>
                <c:rich>
                  <a:bodyPr/>
                  <a:lstStyle/>
                  <a:p>
                    <a:pPr>
                      <a:defRPr sz="3200"/>
                    </a:pPr>
                    <a:r>
                      <a:rPr lang="en-US" sz="3200" dirty="0" smtClean="0"/>
                      <a:t>30%</a:t>
                    </a:r>
                    <a:endParaRPr lang="en-US" sz="3200" dirty="0"/>
                  </a:p>
                </c:rich>
              </c:tx>
              <c:spPr/>
              <c:showVal val="1"/>
            </c:dLbl>
            <c:dLbl>
              <c:idx val="3"/>
              <c:layout>
                <c:manualLayout>
                  <c:x val="0.1269373967143"/>
                  <c:y val="0.034064131765991"/>
                </c:manualLayout>
              </c:layout>
              <c:tx>
                <c:rich>
                  <a:bodyPr/>
                  <a:lstStyle/>
                  <a:p>
                    <a:pPr>
                      <a:defRPr sz="3200"/>
                    </a:pPr>
                    <a:r>
                      <a:rPr lang="en-US" sz="3200" dirty="0" smtClean="0"/>
                      <a:t>15%</a:t>
                    </a:r>
                    <a:endParaRPr lang="en-US" sz="3200" dirty="0"/>
                  </a:p>
                </c:rich>
              </c:tx>
              <c:spPr/>
              <c:showVal val="1"/>
            </c:dLbl>
            <c:delete val="1"/>
          </c:dLbls>
          <c:cat>
            <c:strRef>
              <c:f>Sheet1!$A$2:$A$5</c:f>
              <c:strCache>
                <c:ptCount val="4"/>
                <c:pt idx="0">
                  <c:v>State Bonds</c:v>
                </c:pt>
                <c:pt idx="1">
                  <c:v>Federal Funds</c:v>
                </c:pt>
                <c:pt idx="2">
                  <c:v>Investor Funds</c:v>
                </c:pt>
                <c:pt idx="3">
                  <c:v>Canadian Funds</c:v>
                </c:pt>
              </c:strCache>
            </c:strRef>
          </c:cat>
          <c:val>
            <c:numRef>
              <c:f>Sheet1!$B$2:$B$5</c:f>
              <c:numCache>
                <c:formatCode>General</c:formatCode>
                <c:ptCount val="4"/>
                <c:pt idx="0">
                  <c:v>32.0</c:v>
                </c:pt>
                <c:pt idx="1">
                  <c:v>25.0</c:v>
                </c:pt>
                <c:pt idx="2">
                  <c:v>30.0</c:v>
                </c:pt>
                <c:pt idx="3">
                  <c:v>13.0</c:v>
                </c:pt>
              </c:numCache>
            </c:numRef>
          </c:val>
        </c:ser>
      </c:pie3DChart>
    </c:plotArea>
    <c:legend>
      <c:legendPos val="r"/>
      <c:layout>
        <c:manualLayout>
          <c:xMode val="edge"/>
          <c:yMode val="edge"/>
          <c:x val="0.683780013609416"/>
          <c:y val="0.0678478812133465"/>
          <c:w val="0.31159035676096"/>
          <c:h val="0.718390318259341"/>
        </c:manualLayout>
      </c:layout>
      <c:spPr>
        <a:solidFill>
          <a:schemeClr val="tx2">
            <a:lumMod val="20000"/>
            <a:lumOff val="80000"/>
          </a:schemeClr>
        </a:solidFill>
        <a:ln w="15875" cmpd="sng">
          <a:solidFill>
            <a:schemeClr val="tx2">
              <a:lumMod val="75000"/>
            </a:schemeClr>
          </a:solidFill>
        </a:ln>
      </c:spPr>
      <c:txPr>
        <a:bodyPr/>
        <a:lstStyle/>
        <a:p>
          <a:pPr>
            <a:defRPr sz="2400"/>
          </a:pPr>
          <a:endParaRPr lang="en-US"/>
        </a:p>
      </c:txPr>
    </c:legend>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
  <c:chart>
    <c:view3D>
      <c:rAngAx val="1"/>
    </c:view3D>
    <c:plotArea>
      <c:layout/>
      <c:bar3DChart>
        <c:barDir val="col"/>
        <c:grouping val="clustered"/>
        <c:ser>
          <c:idx val="0"/>
          <c:order val="0"/>
          <c:tx>
            <c:strRef>
              <c:f>Sheet1!$B$1</c:f>
              <c:strCache>
                <c:ptCount val="1"/>
                <c:pt idx="0">
                  <c:v>Sales</c:v>
                </c:pt>
              </c:strCache>
            </c:strRef>
          </c:tx>
          <c:cat>
            <c:numRef>
              <c:f>Sheet1!$A$2:$A$6</c:f>
              <c:numCache>
                <c:formatCode>0%</c:formatCode>
                <c:ptCount val="5"/>
                <c:pt idx="0">
                  <c:v>0.5</c:v>
                </c:pt>
                <c:pt idx="1">
                  <c:v>0.6</c:v>
                </c:pt>
                <c:pt idx="2">
                  <c:v>0.7</c:v>
                </c:pt>
                <c:pt idx="3">
                  <c:v>0.8</c:v>
                </c:pt>
                <c:pt idx="4">
                  <c:v>0.9</c:v>
                </c:pt>
              </c:numCache>
            </c:numRef>
          </c:cat>
          <c:val>
            <c:numRef>
              <c:f>Sheet1!$B$2:$B$6</c:f>
              <c:numCache>
                <c:formatCode>General</c:formatCode>
                <c:ptCount val="5"/>
                <c:pt idx="0">
                  <c:v>800.0</c:v>
                </c:pt>
                <c:pt idx="1">
                  <c:v>1200.0</c:v>
                </c:pt>
                <c:pt idx="2">
                  <c:v>1400.0</c:v>
                </c:pt>
                <c:pt idx="3">
                  <c:v>1800.0</c:v>
                </c:pt>
                <c:pt idx="4">
                  <c:v>2200.0</c:v>
                </c:pt>
              </c:numCache>
            </c:numRef>
          </c:val>
        </c:ser>
        <c:ser>
          <c:idx val="1"/>
          <c:order val="1"/>
          <c:tx>
            <c:strRef>
              <c:f>Sheet1!$C$1</c:f>
              <c:strCache>
                <c:ptCount val="1"/>
                <c:pt idx="0">
                  <c:v>Cost</c:v>
                </c:pt>
              </c:strCache>
            </c:strRef>
          </c:tx>
          <c:cat>
            <c:numRef>
              <c:f>Sheet1!$A$2:$A$6</c:f>
              <c:numCache>
                <c:formatCode>0%</c:formatCode>
                <c:ptCount val="5"/>
                <c:pt idx="0">
                  <c:v>0.5</c:v>
                </c:pt>
                <c:pt idx="1">
                  <c:v>0.6</c:v>
                </c:pt>
                <c:pt idx="2">
                  <c:v>0.7</c:v>
                </c:pt>
                <c:pt idx="3">
                  <c:v>0.8</c:v>
                </c:pt>
                <c:pt idx="4">
                  <c:v>0.9</c:v>
                </c:pt>
              </c:numCache>
            </c:numRef>
          </c:cat>
          <c:val>
            <c:numRef>
              <c:f>Sheet1!$C$2:$C$6</c:f>
              <c:numCache>
                <c:formatCode>General</c:formatCode>
                <c:ptCount val="5"/>
                <c:pt idx="0">
                  <c:v>550.0</c:v>
                </c:pt>
                <c:pt idx="1">
                  <c:v>750.0</c:v>
                </c:pt>
                <c:pt idx="2">
                  <c:v>880.0</c:v>
                </c:pt>
                <c:pt idx="3">
                  <c:v>1160.0</c:v>
                </c:pt>
                <c:pt idx="4">
                  <c:v>1258.0</c:v>
                </c:pt>
              </c:numCache>
            </c:numRef>
          </c:val>
        </c:ser>
        <c:ser>
          <c:idx val="2"/>
          <c:order val="2"/>
          <c:tx>
            <c:strRef>
              <c:f>Sheet1!$D$1</c:f>
              <c:strCache>
                <c:ptCount val="1"/>
                <c:pt idx="0">
                  <c:v>Profits</c:v>
                </c:pt>
              </c:strCache>
            </c:strRef>
          </c:tx>
          <c:cat>
            <c:numRef>
              <c:f>Sheet1!$A$2:$A$6</c:f>
              <c:numCache>
                <c:formatCode>0%</c:formatCode>
                <c:ptCount val="5"/>
                <c:pt idx="0">
                  <c:v>0.5</c:v>
                </c:pt>
                <c:pt idx="1">
                  <c:v>0.6</c:v>
                </c:pt>
                <c:pt idx="2">
                  <c:v>0.7</c:v>
                </c:pt>
                <c:pt idx="3">
                  <c:v>0.8</c:v>
                </c:pt>
                <c:pt idx="4">
                  <c:v>0.9</c:v>
                </c:pt>
              </c:numCache>
            </c:numRef>
          </c:cat>
          <c:val>
            <c:numRef>
              <c:f>Sheet1!$D$2:$D$6</c:f>
              <c:numCache>
                <c:formatCode>General</c:formatCode>
                <c:ptCount val="5"/>
                <c:pt idx="0">
                  <c:v>250.0</c:v>
                </c:pt>
                <c:pt idx="1">
                  <c:v>380.0</c:v>
                </c:pt>
                <c:pt idx="2">
                  <c:v>520.0</c:v>
                </c:pt>
                <c:pt idx="3">
                  <c:v>742.0</c:v>
                </c:pt>
                <c:pt idx="4">
                  <c:v>942.0</c:v>
                </c:pt>
              </c:numCache>
            </c:numRef>
          </c:val>
        </c:ser>
        <c:shape val="box"/>
        <c:axId val="597385064"/>
        <c:axId val="597100552"/>
        <c:axId val="0"/>
      </c:bar3DChart>
      <c:catAx>
        <c:axId val="597385064"/>
        <c:scaling>
          <c:orientation val="minMax"/>
        </c:scaling>
        <c:axPos val="b"/>
        <c:numFmt formatCode="0%" sourceLinked="1"/>
        <c:tickLblPos val="nextTo"/>
        <c:crossAx val="597100552"/>
        <c:crosses val="autoZero"/>
        <c:auto val="1"/>
        <c:lblAlgn val="ctr"/>
        <c:lblOffset val="100"/>
      </c:catAx>
      <c:valAx>
        <c:axId val="597100552"/>
        <c:scaling>
          <c:orientation val="minMax"/>
          <c:max val="2000.0"/>
          <c:min val="0.0"/>
        </c:scaling>
        <c:axPos val="l"/>
        <c:majorGridlines/>
        <c:numFmt formatCode="General" sourceLinked="1"/>
        <c:tickLblPos val="nextTo"/>
        <c:crossAx val="597385064"/>
        <c:crosses val="autoZero"/>
        <c:crossBetween val="between"/>
        <c:majorUnit val="500.0"/>
        <c:minorUnit val="0.1"/>
      </c:valAx>
      <c:spPr>
        <a:solidFill>
          <a:schemeClr val="bg1"/>
        </a:solidFill>
      </c:spPr>
    </c:plotArea>
    <c:legend>
      <c:legendPos val="r"/>
      <c:layout/>
      <c:txPr>
        <a:bodyPr/>
        <a:lstStyle/>
        <a:p>
          <a:pPr>
            <a:defRPr>
              <a:solidFill>
                <a:schemeClr val="bg1"/>
              </a:solidFill>
            </a:defRPr>
          </a:pPr>
          <a:endParaRPr lang="en-US"/>
        </a:p>
      </c:txPr>
    </c:legend>
    <c:plotVisOnly val="1"/>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2"/>
  <c:chart>
    <c:view3D>
      <c:rAngAx val="1"/>
    </c:view3D>
    <c:plotArea>
      <c:layout/>
      <c:bar3DChart>
        <c:barDir val="col"/>
        <c:grouping val="clustered"/>
        <c:ser>
          <c:idx val="0"/>
          <c:order val="0"/>
          <c:tx>
            <c:strRef>
              <c:f>Sheet1!$B$1</c:f>
              <c:strCache>
                <c:ptCount val="1"/>
                <c:pt idx="0">
                  <c:v>Sales</c:v>
                </c:pt>
              </c:strCache>
            </c:strRef>
          </c:tx>
          <c:cat>
            <c:numRef>
              <c:f>Sheet1!$A$2:$A$6</c:f>
              <c:numCache>
                <c:formatCode>0%</c:formatCode>
                <c:ptCount val="5"/>
                <c:pt idx="0">
                  <c:v>0.5</c:v>
                </c:pt>
                <c:pt idx="1">
                  <c:v>0.6</c:v>
                </c:pt>
                <c:pt idx="2">
                  <c:v>0.7</c:v>
                </c:pt>
                <c:pt idx="3">
                  <c:v>0.8</c:v>
                </c:pt>
                <c:pt idx="4">
                  <c:v>0.9</c:v>
                </c:pt>
              </c:numCache>
            </c:numRef>
          </c:cat>
          <c:val>
            <c:numRef>
              <c:f>Sheet1!$B$2:$B$6</c:f>
              <c:numCache>
                <c:formatCode>General</c:formatCode>
                <c:ptCount val="5"/>
                <c:pt idx="0">
                  <c:v>800.0</c:v>
                </c:pt>
                <c:pt idx="1">
                  <c:v>1200.0</c:v>
                </c:pt>
                <c:pt idx="2">
                  <c:v>1400.0</c:v>
                </c:pt>
                <c:pt idx="3">
                  <c:v>1800.0</c:v>
                </c:pt>
                <c:pt idx="4">
                  <c:v>2200.0</c:v>
                </c:pt>
              </c:numCache>
            </c:numRef>
          </c:val>
        </c:ser>
        <c:ser>
          <c:idx val="1"/>
          <c:order val="1"/>
          <c:tx>
            <c:strRef>
              <c:f>Sheet1!$C$1</c:f>
              <c:strCache>
                <c:ptCount val="1"/>
                <c:pt idx="0">
                  <c:v>Cost</c:v>
                </c:pt>
              </c:strCache>
            </c:strRef>
          </c:tx>
          <c:cat>
            <c:numRef>
              <c:f>Sheet1!$A$2:$A$6</c:f>
              <c:numCache>
                <c:formatCode>0%</c:formatCode>
                <c:ptCount val="5"/>
                <c:pt idx="0">
                  <c:v>0.5</c:v>
                </c:pt>
                <c:pt idx="1">
                  <c:v>0.6</c:v>
                </c:pt>
                <c:pt idx="2">
                  <c:v>0.7</c:v>
                </c:pt>
                <c:pt idx="3">
                  <c:v>0.8</c:v>
                </c:pt>
                <c:pt idx="4">
                  <c:v>0.9</c:v>
                </c:pt>
              </c:numCache>
            </c:numRef>
          </c:cat>
          <c:val>
            <c:numRef>
              <c:f>Sheet1!$C$2:$C$6</c:f>
              <c:numCache>
                <c:formatCode>General</c:formatCode>
                <c:ptCount val="5"/>
                <c:pt idx="0">
                  <c:v>550.0</c:v>
                </c:pt>
                <c:pt idx="1">
                  <c:v>750.0</c:v>
                </c:pt>
                <c:pt idx="2">
                  <c:v>880.0</c:v>
                </c:pt>
                <c:pt idx="3">
                  <c:v>1160.0</c:v>
                </c:pt>
                <c:pt idx="4">
                  <c:v>1258.0</c:v>
                </c:pt>
              </c:numCache>
            </c:numRef>
          </c:val>
        </c:ser>
        <c:ser>
          <c:idx val="2"/>
          <c:order val="2"/>
          <c:tx>
            <c:strRef>
              <c:f>Sheet1!$D$1</c:f>
              <c:strCache>
                <c:ptCount val="1"/>
                <c:pt idx="0">
                  <c:v>Profits</c:v>
                </c:pt>
              </c:strCache>
            </c:strRef>
          </c:tx>
          <c:cat>
            <c:numRef>
              <c:f>Sheet1!$A$2:$A$6</c:f>
              <c:numCache>
                <c:formatCode>0%</c:formatCode>
                <c:ptCount val="5"/>
                <c:pt idx="0">
                  <c:v>0.5</c:v>
                </c:pt>
                <c:pt idx="1">
                  <c:v>0.6</c:v>
                </c:pt>
                <c:pt idx="2">
                  <c:v>0.7</c:v>
                </c:pt>
                <c:pt idx="3">
                  <c:v>0.8</c:v>
                </c:pt>
                <c:pt idx="4">
                  <c:v>0.9</c:v>
                </c:pt>
              </c:numCache>
            </c:numRef>
          </c:cat>
          <c:val>
            <c:numRef>
              <c:f>Sheet1!$D$2:$D$6</c:f>
              <c:numCache>
                <c:formatCode>General</c:formatCode>
                <c:ptCount val="5"/>
                <c:pt idx="0">
                  <c:v>250.0</c:v>
                </c:pt>
                <c:pt idx="1">
                  <c:v>380.0</c:v>
                </c:pt>
                <c:pt idx="2">
                  <c:v>520.0</c:v>
                </c:pt>
                <c:pt idx="3">
                  <c:v>742.0</c:v>
                </c:pt>
                <c:pt idx="4">
                  <c:v>942.0</c:v>
                </c:pt>
              </c:numCache>
            </c:numRef>
          </c:val>
        </c:ser>
        <c:shape val="box"/>
        <c:axId val="597721704"/>
        <c:axId val="646635544"/>
        <c:axId val="0"/>
      </c:bar3DChart>
      <c:catAx>
        <c:axId val="597721704"/>
        <c:scaling>
          <c:orientation val="minMax"/>
        </c:scaling>
        <c:axPos val="b"/>
        <c:numFmt formatCode="0%" sourceLinked="1"/>
        <c:tickLblPos val="nextTo"/>
        <c:crossAx val="646635544"/>
        <c:crosses val="autoZero"/>
        <c:auto val="1"/>
        <c:lblAlgn val="ctr"/>
        <c:lblOffset val="100"/>
      </c:catAx>
      <c:valAx>
        <c:axId val="646635544"/>
        <c:scaling>
          <c:orientation val="minMax"/>
          <c:max val="2000.0"/>
          <c:min val="0.0"/>
        </c:scaling>
        <c:axPos val="l"/>
        <c:majorGridlines/>
        <c:numFmt formatCode="General" sourceLinked="1"/>
        <c:tickLblPos val="nextTo"/>
        <c:crossAx val="597721704"/>
        <c:crosses val="autoZero"/>
        <c:crossBetween val="between"/>
        <c:majorUnit val="500.0"/>
        <c:minorUnit val="0.1"/>
      </c:valAx>
      <c:spPr>
        <a:solidFill>
          <a:schemeClr val="bg1"/>
        </a:solidFill>
      </c:spPr>
    </c:plotArea>
    <c:legend>
      <c:legendPos val="r"/>
      <c:layout/>
      <c:txPr>
        <a:bodyPr/>
        <a:lstStyle/>
        <a:p>
          <a:pPr>
            <a:defRPr>
              <a:solidFill>
                <a:schemeClr val="bg1"/>
              </a:solidFill>
            </a:defRPr>
          </a:pPr>
          <a:endParaRPr lang="en-US"/>
        </a:p>
      </c:txPr>
    </c:legend>
    <c:plotVisOnly val="1"/>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manualLayout>
          <c:layoutTarget val="inner"/>
          <c:xMode val="edge"/>
          <c:yMode val="edge"/>
          <c:x val="0.102161708953048"/>
          <c:y val="0.0504734572509764"/>
          <c:w val="0.768208661417323"/>
          <c:h val="0.814558802181989"/>
        </c:manualLayout>
      </c:layout>
      <c:lineChart>
        <c:grouping val="standard"/>
        <c:ser>
          <c:idx val="0"/>
          <c:order val="0"/>
          <c:tx>
            <c:strRef>
              <c:f>Sheet1!$B$1</c:f>
              <c:strCache>
                <c:ptCount val="1"/>
                <c:pt idx="0">
                  <c:v>Sales</c:v>
                </c:pt>
              </c:strCache>
            </c:strRef>
          </c:tx>
          <c:marker>
            <c:symbol val="none"/>
          </c:marker>
          <c:cat>
            <c:numRef>
              <c:f>Sheet1!$A$2:$A$24</c:f>
              <c:numCache>
                <c:formatCode>General</c:formatCode>
                <c:ptCount val="23"/>
                <c:pt idx="0">
                  <c:v>2011.0</c:v>
                </c:pt>
                <c:pt idx="1">
                  <c:v>2012.0</c:v>
                </c:pt>
                <c:pt idx="2">
                  <c:v>2013.0</c:v>
                </c:pt>
                <c:pt idx="3">
                  <c:v>2014.0</c:v>
                </c:pt>
                <c:pt idx="4">
                  <c:v>2015.0</c:v>
                </c:pt>
                <c:pt idx="5">
                  <c:v>2016.0</c:v>
                </c:pt>
                <c:pt idx="6">
                  <c:v>2017.0</c:v>
                </c:pt>
                <c:pt idx="7">
                  <c:v>2018.0</c:v>
                </c:pt>
                <c:pt idx="8">
                  <c:v>2019.0</c:v>
                </c:pt>
                <c:pt idx="9">
                  <c:v>2020.0</c:v>
                </c:pt>
                <c:pt idx="10">
                  <c:v>2021.0</c:v>
                </c:pt>
                <c:pt idx="11">
                  <c:v>2022.0</c:v>
                </c:pt>
                <c:pt idx="12">
                  <c:v>2023.0</c:v>
                </c:pt>
                <c:pt idx="13">
                  <c:v>2024.0</c:v>
                </c:pt>
                <c:pt idx="14">
                  <c:v>2025.0</c:v>
                </c:pt>
                <c:pt idx="15">
                  <c:v>2026.0</c:v>
                </c:pt>
                <c:pt idx="16">
                  <c:v>2027.0</c:v>
                </c:pt>
                <c:pt idx="17">
                  <c:v>2028.0</c:v>
                </c:pt>
                <c:pt idx="18">
                  <c:v>2029.0</c:v>
                </c:pt>
                <c:pt idx="19">
                  <c:v>2030.0</c:v>
                </c:pt>
                <c:pt idx="20">
                  <c:v>2031.0</c:v>
                </c:pt>
                <c:pt idx="21">
                  <c:v>2032.0</c:v>
                </c:pt>
                <c:pt idx="22">
                  <c:v>2033.0</c:v>
                </c:pt>
              </c:numCache>
            </c:numRef>
          </c:cat>
          <c:val>
            <c:numRef>
              <c:f>Sheet1!$B$2:$B$24</c:f>
              <c:numCache>
                <c:formatCode>General</c:formatCode>
                <c:ptCount val="23"/>
                <c:pt idx="10" formatCode="#,##0">
                  <c:v>2350.0</c:v>
                </c:pt>
                <c:pt idx="11" formatCode="#,##0">
                  <c:v>2425.0</c:v>
                </c:pt>
                <c:pt idx="12" formatCode="#,##0">
                  <c:v>2500.0</c:v>
                </c:pt>
                <c:pt idx="13" formatCode="#,##0">
                  <c:v>2550.0</c:v>
                </c:pt>
                <c:pt idx="14" formatCode="#,##0">
                  <c:v>2600.0</c:v>
                </c:pt>
                <c:pt idx="15" formatCode="#,##0">
                  <c:v>2650.0</c:v>
                </c:pt>
                <c:pt idx="16" formatCode="#,##0">
                  <c:v>2700.0</c:v>
                </c:pt>
                <c:pt idx="17" formatCode="#,##0">
                  <c:v>2750.0</c:v>
                </c:pt>
                <c:pt idx="18" formatCode="#,##0">
                  <c:v>2800.0</c:v>
                </c:pt>
                <c:pt idx="19" formatCode="#,##0">
                  <c:v>2850.0</c:v>
                </c:pt>
                <c:pt idx="20" formatCode="#,##0">
                  <c:v>2900.0</c:v>
                </c:pt>
                <c:pt idx="21" formatCode="#,##0">
                  <c:v>2950.0</c:v>
                </c:pt>
                <c:pt idx="22" formatCode="#,##0">
                  <c:v>3000.0</c:v>
                </c:pt>
              </c:numCache>
            </c:numRef>
          </c:val>
        </c:ser>
        <c:ser>
          <c:idx val="1"/>
          <c:order val="1"/>
          <c:tx>
            <c:strRef>
              <c:f>Sheet1!$C$1</c:f>
              <c:strCache>
                <c:ptCount val="1"/>
                <c:pt idx="0">
                  <c:v>Costs</c:v>
                </c:pt>
              </c:strCache>
            </c:strRef>
          </c:tx>
          <c:marker>
            <c:symbol val="none"/>
          </c:marker>
          <c:cat>
            <c:numRef>
              <c:f>Sheet1!$A$2:$A$24</c:f>
              <c:numCache>
                <c:formatCode>General</c:formatCode>
                <c:ptCount val="23"/>
                <c:pt idx="0">
                  <c:v>2011.0</c:v>
                </c:pt>
                <c:pt idx="1">
                  <c:v>2012.0</c:v>
                </c:pt>
                <c:pt idx="2">
                  <c:v>2013.0</c:v>
                </c:pt>
                <c:pt idx="3">
                  <c:v>2014.0</c:v>
                </c:pt>
                <c:pt idx="4">
                  <c:v>2015.0</c:v>
                </c:pt>
                <c:pt idx="5">
                  <c:v>2016.0</c:v>
                </c:pt>
                <c:pt idx="6">
                  <c:v>2017.0</c:v>
                </c:pt>
                <c:pt idx="7">
                  <c:v>2018.0</c:v>
                </c:pt>
                <c:pt idx="8">
                  <c:v>2019.0</c:v>
                </c:pt>
                <c:pt idx="9">
                  <c:v>2020.0</c:v>
                </c:pt>
                <c:pt idx="10">
                  <c:v>2021.0</c:v>
                </c:pt>
                <c:pt idx="11">
                  <c:v>2022.0</c:v>
                </c:pt>
                <c:pt idx="12">
                  <c:v>2023.0</c:v>
                </c:pt>
                <c:pt idx="13">
                  <c:v>2024.0</c:v>
                </c:pt>
                <c:pt idx="14">
                  <c:v>2025.0</c:v>
                </c:pt>
                <c:pt idx="15">
                  <c:v>2026.0</c:v>
                </c:pt>
                <c:pt idx="16">
                  <c:v>2027.0</c:v>
                </c:pt>
                <c:pt idx="17">
                  <c:v>2028.0</c:v>
                </c:pt>
                <c:pt idx="18">
                  <c:v>2029.0</c:v>
                </c:pt>
                <c:pt idx="19">
                  <c:v>2030.0</c:v>
                </c:pt>
                <c:pt idx="20">
                  <c:v>2031.0</c:v>
                </c:pt>
                <c:pt idx="21">
                  <c:v>2032.0</c:v>
                </c:pt>
                <c:pt idx="22">
                  <c:v>2033.0</c:v>
                </c:pt>
              </c:numCache>
            </c:numRef>
          </c:cat>
          <c:val>
            <c:numRef>
              <c:f>Sheet1!$C$2:$C$24</c:f>
              <c:numCache>
                <c:formatCode>General</c:formatCode>
                <c:ptCount val="23"/>
                <c:pt idx="0">
                  <c:v>100.0</c:v>
                </c:pt>
                <c:pt idx="1">
                  <c:v>150.0</c:v>
                </c:pt>
                <c:pt idx="2">
                  <c:v>500.0</c:v>
                </c:pt>
                <c:pt idx="3">
                  <c:v>2100.0</c:v>
                </c:pt>
                <c:pt idx="4">
                  <c:v>3200.0</c:v>
                </c:pt>
                <c:pt idx="5">
                  <c:v>3900.0</c:v>
                </c:pt>
                <c:pt idx="6">
                  <c:v>4300.0</c:v>
                </c:pt>
                <c:pt idx="7">
                  <c:v>4400.0</c:v>
                </c:pt>
                <c:pt idx="8">
                  <c:v>3300.0</c:v>
                </c:pt>
                <c:pt idx="9">
                  <c:v>2750.0</c:v>
                </c:pt>
                <c:pt idx="10">
                  <c:v>2700.0</c:v>
                </c:pt>
                <c:pt idx="11">
                  <c:v>2650.0</c:v>
                </c:pt>
                <c:pt idx="12">
                  <c:v>2600.0</c:v>
                </c:pt>
                <c:pt idx="13">
                  <c:v>2550.0</c:v>
                </c:pt>
                <c:pt idx="14">
                  <c:v>2525.0</c:v>
                </c:pt>
                <c:pt idx="15">
                  <c:v>2500.0</c:v>
                </c:pt>
                <c:pt idx="16">
                  <c:v>2450.0</c:v>
                </c:pt>
                <c:pt idx="17">
                  <c:v>2400.0</c:v>
                </c:pt>
                <c:pt idx="18">
                  <c:v>2350.0</c:v>
                </c:pt>
                <c:pt idx="19">
                  <c:v>2300.0</c:v>
                </c:pt>
                <c:pt idx="20">
                  <c:v>2250.0</c:v>
                </c:pt>
                <c:pt idx="21">
                  <c:v>2300.0</c:v>
                </c:pt>
                <c:pt idx="22">
                  <c:v>2350.0</c:v>
                </c:pt>
              </c:numCache>
            </c:numRef>
          </c:val>
        </c:ser>
        <c:marker val="1"/>
        <c:axId val="649861928"/>
        <c:axId val="649865096"/>
      </c:lineChart>
      <c:catAx>
        <c:axId val="649861928"/>
        <c:scaling>
          <c:orientation val="minMax"/>
        </c:scaling>
        <c:axPos val="b"/>
        <c:numFmt formatCode="General" sourceLinked="1"/>
        <c:tickLblPos val="nextTo"/>
        <c:txPr>
          <a:bodyPr rot="-2940000"/>
          <a:lstStyle/>
          <a:p>
            <a:pPr>
              <a:defRPr sz="1200"/>
            </a:pPr>
            <a:endParaRPr lang="en-US"/>
          </a:p>
        </c:txPr>
        <c:crossAx val="649865096"/>
        <c:crosses val="autoZero"/>
        <c:auto val="1"/>
        <c:lblAlgn val="ctr"/>
        <c:lblOffset val="100"/>
        <c:tickLblSkip val="1"/>
      </c:catAx>
      <c:valAx>
        <c:axId val="649865096"/>
        <c:scaling>
          <c:orientation val="minMax"/>
          <c:max val="5000.0"/>
          <c:min val="0.0"/>
        </c:scaling>
        <c:axPos val="l"/>
        <c:majorGridlines/>
        <c:numFmt formatCode="General" sourceLinked="1"/>
        <c:tickLblPos val="nextTo"/>
        <c:crossAx val="649861928"/>
        <c:crosses val="autoZero"/>
        <c:crossBetween val="between"/>
        <c:majorUnit val="1000.0"/>
      </c:valAx>
      <c:spPr>
        <a:solidFill>
          <a:schemeClr val="bg1"/>
        </a:solidFill>
      </c:spPr>
    </c:plotArea>
    <c:legend>
      <c:legendPos val="r"/>
      <c:layout>
        <c:manualLayout>
          <c:xMode val="edge"/>
          <c:yMode val="edge"/>
          <c:x val="0.879629629629633"/>
          <c:y val="0.220083549070109"/>
          <c:w val="0.106481481481482"/>
          <c:h val="0.155763977743521"/>
        </c:manualLayout>
      </c:layout>
      <c:spPr>
        <a:solidFill>
          <a:schemeClr val="accent1">
            <a:lumMod val="40000"/>
            <a:lumOff val="60000"/>
          </a:schemeClr>
        </a:solidFill>
        <a:ln>
          <a:solidFill>
            <a:srgbClr val="1F497D">
              <a:lumMod val="75000"/>
            </a:srgbClr>
          </a:solidFill>
        </a:ln>
      </c:spPr>
    </c:legend>
    <c:plotVisOnly val="1"/>
  </c:chart>
  <c:spPr>
    <a:solidFill>
      <a:prstClr val="white"/>
    </a:solidFill>
  </c:spPr>
  <c:txPr>
    <a:bodyPr/>
    <a:lstStyle/>
    <a:p>
      <a:pPr>
        <a:defRPr sz="1800"/>
      </a:pPr>
      <a:endParaRPr lang="en-US"/>
    </a:p>
  </c:txPr>
  <c:externalData r:id="rId1"/>
  <c:userShapes r:id="rId2"/>
</c:chartSpace>
</file>

<file path=ppt/diagrams/_rels/data1.xml.rels><?xml version="1.0" encoding="UTF-8" standalone="yes"?>
<Relationships xmlns="http://schemas.openxmlformats.org/package/2006/relationships"><Relationship Id="rId4" Type="http://schemas.openxmlformats.org/officeDocument/2006/relationships/image" Target="../media/image23.jpeg"/><Relationship Id="rId1" Type="http://schemas.openxmlformats.org/officeDocument/2006/relationships/image" Target="../media/image20.png"/><Relationship Id="rId2" Type="http://schemas.openxmlformats.org/officeDocument/2006/relationships/image" Target="../media/image21.jpeg"/><Relationship Id="rId3" Type="http://schemas.openxmlformats.org/officeDocument/2006/relationships/image" Target="../media/image22.jpeg"/></Relationships>
</file>

<file path=ppt/diagrams/_rels/data2.xml.rels><?xml version="1.0" encoding="UTF-8" standalone="yes"?>
<Relationships xmlns="http://schemas.openxmlformats.org/package/2006/relationships"><Relationship Id="rId4" Type="http://schemas.openxmlformats.org/officeDocument/2006/relationships/image" Target="../media/image33.jpeg"/><Relationship Id="rId1" Type="http://schemas.openxmlformats.org/officeDocument/2006/relationships/image" Target="../media/image30.jpeg"/><Relationship Id="rId2" Type="http://schemas.openxmlformats.org/officeDocument/2006/relationships/image" Target="../media/image31.jpeg"/><Relationship Id="rId3" Type="http://schemas.openxmlformats.org/officeDocument/2006/relationships/image" Target="../media/image32.jpeg"/><Relationship Id="rId5" Type="http://schemas.openxmlformats.org/officeDocument/2006/relationships/image" Target="../media/image34.jpeg"/></Relationships>
</file>

<file path=ppt/diagrams/_rels/data3.xml.rels><?xml version="1.0" encoding="UTF-8" standalone="yes"?>
<Relationships xmlns="http://schemas.openxmlformats.org/package/2006/relationships"><Relationship Id="rId4" Type="http://schemas.openxmlformats.org/officeDocument/2006/relationships/image" Target="../media/image40.jpeg"/><Relationship Id="rId1" Type="http://schemas.openxmlformats.org/officeDocument/2006/relationships/image" Target="../media/image37.jpeg"/><Relationship Id="rId2" Type="http://schemas.openxmlformats.org/officeDocument/2006/relationships/image" Target="../media/image38.jpeg"/><Relationship Id="rId3" Type="http://schemas.openxmlformats.org/officeDocument/2006/relationships/image" Target="../media/image39.jpeg"/><Relationship Id="rId5" Type="http://schemas.openxmlformats.org/officeDocument/2006/relationships/image" Target="../media/image41.jpeg"/></Relationships>
</file>

<file path=ppt/diagrams/_rels/data4.xml.rels><?xml version="1.0" encoding="UTF-8" standalone="yes"?>
<Relationships xmlns="http://schemas.openxmlformats.org/package/2006/relationships"><Relationship Id="rId4" Type="http://schemas.openxmlformats.org/officeDocument/2006/relationships/image" Target="../media/image44.jpeg"/><Relationship Id="rId1" Type="http://schemas.openxmlformats.org/officeDocument/2006/relationships/image" Target="../media/image30.jpeg"/><Relationship Id="rId2" Type="http://schemas.openxmlformats.org/officeDocument/2006/relationships/image" Target="../media/image42.jpeg"/><Relationship Id="rId3" Type="http://schemas.openxmlformats.org/officeDocument/2006/relationships/image" Target="../media/image43.jpeg"/><Relationship Id="rId5" Type="http://schemas.openxmlformats.org/officeDocument/2006/relationships/image" Target="../media/image45.jpeg"/></Relationships>
</file>

<file path=ppt/diagrams/_rels/data5.xml.rels><?xml version="1.0" encoding="UTF-8" standalone="yes"?>
<Relationships xmlns="http://schemas.openxmlformats.org/package/2006/relationships"><Relationship Id="rId4" Type="http://schemas.openxmlformats.org/officeDocument/2006/relationships/image" Target="../media/image48.gif"/><Relationship Id="rId1" Type="http://schemas.openxmlformats.org/officeDocument/2006/relationships/image" Target="../media/image46.jpeg"/><Relationship Id="rId2" Type="http://schemas.openxmlformats.org/officeDocument/2006/relationships/image" Target="../media/image47.jpeg"/><Relationship Id="rId3" Type="http://schemas.openxmlformats.org/officeDocument/2006/relationships/image" Target="../media/image40.jpeg"/><Relationship Id="rId5" Type="http://schemas.openxmlformats.org/officeDocument/2006/relationships/image" Target="../media/image49.jpeg"/></Relationships>
</file>

<file path=ppt/diagrams/_rels/data6.xml.rels><?xml version="1.0" encoding="UTF-8" standalone="yes"?>
<Relationships xmlns="http://schemas.openxmlformats.org/package/2006/relationships"><Relationship Id="rId1" Type="http://schemas.openxmlformats.org/officeDocument/2006/relationships/image" Target="../media/image51.png"/></Relationships>
</file>

<file path=ppt/diagrams/_rels/drawing1.xml.rels><?xml version="1.0" encoding="UTF-8" standalone="yes"?>
<Relationships xmlns="http://schemas.openxmlformats.org/package/2006/relationships"><Relationship Id="rId4" Type="http://schemas.openxmlformats.org/officeDocument/2006/relationships/image" Target="../media/image201.jpeg"/><Relationship Id="rId1" Type="http://schemas.openxmlformats.org/officeDocument/2006/relationships/image" Target="../media/image171.png"/><Relationship Id="rId2" Type="http://schemas.openxmlformats.org/officeDocument/2006/relationships/image" Target="../media/image181.jpeg"/><Relationship Id="rId3" Type="http://schemas.openxmlformats.org/officeDocument/2006/relationships/image" Target="../media/image191.jpeg"/></Relationships>
</file>

<file path=ppt/diagrams/_rels/drawing2.xml.rels><?xml version="1.0" encoding="UTF-8" standalone="yes"?>
<Relationships xmlns="http://schemas.openxmlformats.org/package/2006/relationships"><Relationship Id="rId4" Type="http://schemas.openxmlformats.org/officeDocument/2006/relationships/image" Target="../media/image341.jpeg"/><Relationship Id="rId1" Type="http://schemas.openxmlformats.org/officeDocument/2006/relationships/image" Target="../media/image311.jpeg"/><Relationship Id="rId2" Type="http://schemas.openxmlformats.org/officeDocument/2006/relationships/image" Target="../media/image321.jpeg"/><Relationship Id="rId3" Type="http://schemas.openxmlformats.org/officeDocument/2006/relationships/image" Target="../media/image331.jpeg"/><Relationship Id="rId5" Type="http://schemas.openxmlformats.org/officeDocument/2006/relationships/image" Target="../media/image351.jpeg"/></Relationships>
</file>

<file path=ppt/diagrams/_rels/drawing3.xml.rels><?xml version="1.0" encoding="UTF-8" standalone="yes"?>
<Relationships xmlns="http://schemas.openxmlformats.org/package/2006/relationships"><Relationship Id="rId4" Type="http://schemas.openxmlformats.org/officeDocument/2006/relationships/image" Target="../media/image381.jpeg"/><Relationship Id="rId1" Type="http://schemas.openxmlformats.org/officeDocument/2006/relationships/image" Target="../media/image311.jpeg"/><Relationship Id="rId2" Type="http://schemas.openxmlformats.org/officeDocument/2006/relationships/image" Target="../media/image361.jpeg"/><Relationship Id="rId3" Type="http://schemas.openxmlformats.org/officeDocument/2006/relationships/image" Target="../media/image371.jpeg"/><Relationship Id="rId5" Type="http://schemas.openxmlformats.org/officeDocument/2006/relationships/image" Target="../media/image391.jpeg"/></Relationships>
</file>

<file path=ppt/diagrams/_rels/drawing4.xml.rels><?xml version="1.0" encoding="UTF-8" standalone="yes"?>
<Relationships xmlns="http://schemas.openxmlformats.org/package/2006/relationships"><Relationship Id="rId4" Type="http://schemas.openxmlformats.org/officeDocument/2006/relationships/image" Target="../media/image431.jpeg"/><Relationship Id="rId1" Type="http://schemas.openxmlformats.org/officeDocument/2006/relationships/image" Target="../media/image401.jpeg"/><Relationship Id="rId2" Type="http://schemas.openxmlformats.org/officeDocument/2006/relationships/image" Target="../media/image411.jpeg"/><Relationship Id="rId3" Type="http://schemas.openxmlformats.org/officeDocument/2006/relationships/image" Target="../media/image421.jpeg"/><Relationship Id="rId5" Type="http://schemas.openxmlformats.org/officeDocument/2006/relationships/image" Target="../media/image441.jpeg"/></Relationships>
</file>

<file path=ppt/diagrams/_rels/drawing5.xml.rels><?xml version="1.0" encoding="UTF-8" standalone="yes"?>
<Relationships xmlns="http://schemas.openxmlformats.org/package/2006/relationships"><Relationship Id="rId4" Type="http://schemas.openxmlformats.org/officeDocument/2006/relationships/image" Target="../media/image47.gif"/><Relationship Id="rId1" Type="http://schemas.openxmlformats.org/officeDocument/2006/relationships/image" Target="../media/image451.jpeg"/><Relationship Id="rId2" Type="http://schemas.openxmlformats.org/officeDocument/2006/relationships/image" Target="../media/image461.jpeg"/><Relationship Id="rId3" Type="http://schemas.openxmlformats.org/officeDocument/2006/relationships/image" Target="../media/image431.jpeg"/><Relationship Id="rId5" Type="http://schemas.openxmlformats.org/officeDocument/2006/relationships/image" Target="../media/image481.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690160-D328-4B69-A035-90D3C82FA0A6}" type="doc">
      <dgm:prSet loTypeId="urn:microsoft.com/office/officeart/2005/8/layout/pList2" loCatId="list" qsTypeId="urn:microsoft.com/office/officeart/2005/8/quickstyle/simple5" qsCatId="simple" csTypeId="urn:microsoft.com/office/officeart/2005/8/colors/colorful3" csCatId="colorful" phldr="1"/>
      <dgm:spPr/>
    </dgm:pt>
    <dgm:pt modelId="{476E4177-EF8D-419E-AB8A-93E66CC82482}">
      <dgm:prSet phldrT="[Text]" custT="1"/>
      <dgm:spPr/>
      <dgm:t>
        <a:bodyPr lIns="73152" tIns="274320" rIns="73152"/>
        <a:lstStyle/>
        <a:p>
          <a:pPr algn="ctr"/>
          <a:r>
            <a:rPr lang="en-US" sz="2200" b="1" dirty="0" smtClean="0">
              <a:latin typeface="Corbel" pitchFamily="34" charset="0"/>
            </a:rPr>
            <a:t>Business Travelers</a:t>
          </a:r>
        </a:p>
        <a:p>
          <a:pPr algn="l"/>
          <a:endParaRPr lang="en-US" sz="2200" dirty="0" smtClean="0">
            <a:latin typeface="Corbel" pitchFamily="34" charset="0"/>
          </a:endParaRPr>
        </a:p>
        <a:p>
          <a:pPr algn="ctr"/>
          <a:r>
            <a:rPr lang="en-US" sz="4000" b="1" dirty="0" smtClean="0">
              <a:latin typeface="Corbel" pitchFamily="34" charset="0"/>
            </a:rPr>
            <a:t>10%</a:t>
          </a:r>
          <a:endParaRPr lang="en-US" sz="4000" b="1" dirty="0">
            <a:latin typeface="Corbel"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5DD0A7D4-5781-4819-AF33-C5CE25A2D297}">
      <dgm:prSet phldrT="[Text]" custT="1"/>
      <dgm:spPr/>
      <dgm:t>
        <a:bodyPr lIns="73152" tIns="274320" rIns="73152"/>
        <a:lstStyle/>
        <a:p>
          <a:pPr algn="ctr"/>
          <a:r>
            <a:rPr lang="en-US" sz="2200" b="1" dirty="0" smtClean="0">
              <a:latin typeface="Corbel" pitchFamily="34" charset="0"/>
            </a:rPr>
            <a:t>Tourists</a:t>
          </a:r>
        </a:p>
        <a:p>
          <a:pPr algn="ctr"/>
          <a:endParaRPr lang="en-US" sz="4000" dirty="0" smtClean="0">
            <a:latin typeface="Corbel" pitchFamily="34" charset="0"/>
          </a:endParaRPr>
        </a:p>
        <a:p>
          <a:pPr algn="ctr"/>
          <a:r>
            <a:rPr lang="en-US" sz="4000" b="1" dirty="0" smtClean="0">
              <a:latin typeface="Corbel" pitchFamily="34" charset="0"/>
            </a:rPr>
            <a:t>30%</a:t>
          </a:r>
          <a:endParaRPr lang="en-US" sz="4000" b="1" dirty="0">
            <a:latin typeface="Corbel" pitchFamily="34" charset="0"/>
          </a:endParaRPr>
        </a:p>
      </dgm:t>
    </dgm:pt>
    <dgm:pt modelId="{05B7C26E-C389-4346-849B-05526EF2C457}" type="parTrans" cxnId="{7417CC53-98FE-43F4-BF56-8508FB7DA803}">
      <dgm:prSet/>
      <dgm:spPr/>
      <dgm:t>
        <a:bodyPr/>
        <a:lstStyle/>
        <a:p>
          <a:endParaRPr lang="en-US"/>
        </a:p>
      </dgm:t>
    </dgm:pt>
    <dgm:pt modelId="{FD53903F-8A86-4D24-917A-36748269F973}" type="sibTrans" cxnId="{7417CC53-98FE-43F4-BF56-8508FB7DA803}">
      <dgm:prSet/>
      <dgm:spPr/>
      <dgm:t>
        <a:bodyPr/>
        <a:lstStyle/>
        <a:p>
          <a:endParaRPr lang="en-US"/>
        </a:p>
      </dgm:t>
    </dgm:pt>
    <dgm:pt modelId="{77AF15ED-F058-4A0B-B979-9880C6062DF0}">
      <dgm:prSet phldrT="[Text]" custT="1"/>
      <dgm:spPr/>
      <dgm:t>
        <a:bodyPr lIns="73152" tIns="274320" rIns="73152"/>
        <a:lstStyle/>
        <a:p>
          <a:pPr algn="ctr"/>
          <a:r>
            <a:rPr lang="en-US" sz="2200" b="1" dirty="0" smtClean="0">
              <a:latin typeface="Corbel" pitchFamily="34" charset="0"/>
            </a:rPr>
            <a:t>Commuters</a:t>
          </a:r>
        </a:p>
        <a:p>
          <a:pPr algn="ctr"/>
          <a:endParaRPr lang="en-US" sz="2200" dirty="0" smtClean="0">
            <a:latin typeface="Corbel" pitchFamily="34" charset="0"/>
          </a:endParaRPr>
        </a:p>
        <a:p>
          <a:pPr algn="ctr"/>
          <a:endParaRPr lang="en-US" sz="2200" dirty="0" smtClean="0">
            <a:latin typeface="Corbel" pitchFamily="34" charset="0"/>
          </a:endParaRPr>
        </a:p>
        <a:p>
          <a:pPr algn="ctr"/>
          <a:r>
            <a:rPr lang="en-US" sz="4000" b="1" dirty="0" smtClean="0">
              <a:latin typeface="Corbel" pitchFamily="34" charset="0"/>
            </a:rPr>
            <a:t>45%</a:t>
          </a:r>
          <a:endParaRPr lang="en-US" sz="4000" b="1" dirty="0">
            <a:latin typeface="Corbel" pitchFamily="34" charset="0"/>
          </a:endParaRPr>
        </a:p>
      </dgm:t>
    </dgm:pt>
    <dgm:pt modelId="{0DF2CDB2-0880-4047-8447-A17EAE7580E4}" type="parTrans" cxnId="{CD3B69F4-72CF-49E2-8926-8FD63E771977}">
      <dgm:prSet/>
      <dgm:spPr/>
      <dgm:t>
        <a:bodyPr/>
        <a:lstStyle/>
        <a:p>
          <a:endParaRPr lang="en-US"/>
        </a:p>
      </dgm:t>
    </dgm:pt>
    <dgm:pt modelId="{E3B236AA-E864-46E4-BC91-F2D73633FEA4}" type="sibTrans" cxnId="{CD3B69F4-72CF-49E2-8926-8FD63E771977}">
      <dgm:prSet/>
      <dgm:spPr/>
      <dgm:t>
        <a:bodyPr/>
        <a:lstStyle/>
        <a:p>
          <a:endParaRPr lang="en-US"/>
        </a:p>
      </dgm:t>
    </dgm:pt>
    <dgm:pt modelId="{5DF8D196-4D3D-4940-9F32-682169997D7A}">
      <dgm:prSet phldrT="[Text]" custT="1"/>
      <dgm:spPr/>
      <dgm:t>
        <a:bodyPr lIns="73152" tIns="274320" rIns="73152"/>
        <a:lstStyle/>
        <a:p>
          <a:pPr algn="ctr"/>
          <a:r>
            <a:rPr lang="en-US" sz="2200" b="1" dirty="0" smtClean="0">
              <a:latin typeface="Corbel" pitchFamily="34" charset="0"/>
            </a:rPr>
            <a:t>Other</a:t>
          </a:r>
        </a:p>
        <a:p>
          <a:pPr algn="ctr"/>
          <a:endParaRPr lang="en-US" sz="2200" dirty="0" smtClean="0">
            <a:latin typeface="Corbel" pitchFamily="34" charset="0"/>
          </a:endParaRPr>
        </a:p>
        <a:p>
          <a:pPr algn="ctr"/>
          <a:endParaRPr lang="en-US" sz="2200" dirty="0" smtClean="0">
            <a:latin typeface="Corbel" pitchFamily="34" charset="0"/>
          </a:endParaRPr>
        </a:p>
        <a:p>
          <a:pPr algn="ctr"/>
          <a:r>
            <a:rPr lang="en-US" sz="4000" b="1" dirty="0" smtClean="0">
              <a:latin typeface="Corbel" pitchFamily="34" charset="0"/>
            </a:rPr>
            <a:t>15%</a:t>
          </a:r>
          <a:endParaRPr lang="en-US" sz="4000" b="1" dirty="0">
            <a:latin typeface="Corbel" pitchFamily="34" charset="0"/>
          </a:endParaRPr>
        </a:p>
      </dgm:t>
    </dgm:pt>
    <dgm:pt modelId="{51CE1848-AB2A-4E28-8CF5-8442E546E0C5}" type="parTrans" cxnId="{B9B85342-AC50-4E97-8E9E-2FD870B1E881}">
      <dgm:prSet/>
      <dgm:spPr/>
      <dgm:t>
        <a:bodyPr/>
        <a:lstStyle/>
        <a:p>
          <a:endParaRPr lang="en-US"/>
        </a:p>
      </dgm:t>
    </dgm:pt>
    <dgm:pt modelId="{90C1E242-23BD-452C-B222-DCFA2D4DAE3B}" type="sibTrans" cxnId="{B9B85342-AC50-4E97-8E9E-2FD870B1E881}">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custLinFactNeighborY="-4167"/>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4">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4"/>
      <dgm:spPr/>
    </dgm:pt>
    <dgm:pt modelId="{C43EB61A-2E04-409F-8F87-79F190ED3CE0}" type="pres">
      <dgm:prSet presAssocID="{476E4177-EF8D-419E-AB8A-93E66CC82482}" presName="imagNode" presStyleLbl="fgImgPlace1" presStyleIdx="0" presStyleCnt="4"/>
      <dgm:spPr>
        <a:blipFill rotWithShape="0">
          <a:blip xmlns:r="http://schemas.openxmlformats.org/officeDocument/2006/relationships" r:embed="rId1"/>
          <a:stretch>
            <a:fillRect/>
          </a:stretch>
        </a:blipFill>
      </dgm:spPr>
    </dgm:pt>
    <dgm:pt modelId="{3DB5F289-A8C3-40D5-8393-8636D9BFFD29}" type="pres">
      <dgm:prSet presAssocID="{A91F7A1B-DD1E-4B26-839C-2A5EF0A403AD}" presName="sibTrans" presStyleLbl="sibTrans2D1" presStyleIdx="0" presStyleCnt="0"/>
      <dgm:spPr/>
      <dgm:t>
        <a:bodyPr/>
        <a:lstStyle/>
        <a:p>
          <a:endParaRPr lang="en-US"/>
        </a:p>
      </dgm:t>
    </dgm:pt>
    <dgm:pt modelId="{0C509E44-86D3-42D8-94FF-9B9788BAB857}" type="pres">
      <dgm:prSet presAssocID="{5DD0A7D4-5781-4819-AF33-C5CE25A2D297}" presName="compNode" presStyleCnt="0"/>
      <dgm:spPr/>
    </dgm:pt>
    <dgm:pt modelId="{E4B0666F-2CF1-4C21-A251-46E6EBFF7C1D}" type="pres">
      <dgm:prSet presAssocID="{5DD0A7D4-5781-4819-AF33-C5CE25A2D297}" presName="node" presStyleLbl="node1" presStyleIdx="1" presStyleCnt="4">
        <dgm:presLayoutVars>
          <dgm:bulletEnabled val="1"/>
        </dgm:presLayoutVars>
      </dgm:prSet>
      <dgm:spPr/>
      <dgm:t>
        <a:bodyPr/>
        <a:lstStyle/>
        <a:p>
          <a:endParaRPr lang="en-US"/>
        </a:p>
      </dgm:t>
    </dgm:pt>
    <dgm:pt modelId="{BBFA0B92-8C45-4EAA-A200-A78384D846A7}" type="pres">
      <dgm:prSet presAssocID="{5DD0A7D4-5781-4819-AF33-C5CE25A2D297}" presName="invisiNode" presStyleLbl="node1" presStyleIdx="1" presStyleCnt="4"/>
      <dgm:spPr/>
    </dgm:pt>
    <dgm:pt modelId="{BF646D7A-C7D0-4489-A68F-61F32B7DB0C6}" type="pres">
      <dgm:prSet presAssocID="{5DD0A7D4-5781-4819-AF33-C5CE25A2D297}" presName="imagNode" presStyleLbl="fgImgPlace1" presStyleIdx="1" presStyleCnt="4"/>
      <dgm:spPr>
        <a:blipFill rotWithShape="0">
          <a:blip xmlns:r="http://schemas.openxmlformats.org/officeDocument/2006/relationships" r:embed="rId2"/>
          <a:stretch>
            <a:fillRect/>
          </a:stretch>
        </a:blipFill>
      </dgm:spPr>
    </dgm:pt>
    <dgm:pt modelId="{CAAEED2F-AC44-4514-84C2-160FDC42F579}" type="pres">
      <dgm:prSet presAssocID="{FD53903F-8A86-4D24-917A-36748269F973}" presName="sibTrans" presStyleLbl="sibTrans2D1" presStyleIdx="0" presStyleCnt="0"/>
      <dgm:spPr/>
      <dgm:t>
        <a:bodyPr/>
        <a:lstStyle/>
        <a:p>
          <a:endParaRPr lang="en-US"/>
        </a:p>
      </dgm:t>
    </dgm:pt>
    <dgm:pt modelId="{3617A269-0CD9-4948-9932-FA1AD12DE27E}" type="pres">
      <dgm:prSet presAssocID="{77AF15ED-F058-4A0B-B979-9880C6062DF0}" presName="compNode" presStyleCnt="0"/>
      <dgm:spPr/>
    </dgm:pt>
    <dgm:pt modelId="{5284ED54-4761-44DA-8086-D5FD397A1C95}" type="pres">
      <dgm:prSet presAssocID="{77AF15ED-F058-4A0B-B979-9880C6062DF0}" presName="node" presStyleLbl="node1" presStyleIdx="2" presStyleCnt="4">
        <dgm:presLayoutVars>
          <dgm:bulletEnabled val="1"/>
        </dgm:presLayoutVars>
      </dgm:prSet>
      <dgm:spPr/>
      <dgm:t>
        <a:bodyPr/>
        <a:lstStyle/>
        <a:p>
          <a:endParaRPr lang="en-US"/>
        </a:p>
      </dgm:t>
    </dgm:pt>
    <dgm:pt modelId="{9666B65F-B8AB-44AD-8F33-AF566667E781}" type="pres">
      <dgm:prSet presAssocID="{77AF15ED-F058-4A0B-B979-9880C6062DF0}" presName="invisiNode" presStyleLbl="node1" presStyleIdx="2" presStyleCnt="4"/>
      <dgm:spPr/>
    </dgm:pt>
    <dgm:pt modelId="{41BC1ABA-1F87-4B1E-94EC-41724CD12655}" type="pres">
      <dgm:prSet presAssocID="{77AF15ED-F058-4A0B-B979-9880C6062DF0}" presName="imagNode" presStyleLbl="fgImgPlace1" presStyleIdx="2" presStyleCnt="4"/>
      <dgm:spPr>
        <a:blipFill rotWithShape="0">
          <a:blip xmlns:r="http://schemas.openxmlformats.org/officeDocument/2006/relationships" r:embed="rId3"/>
          <a:stretch>
            <a:fillRect/>
          </a:stretch>
        </a:blipFill>
      </dgm:spPr>
    </dgm:pt>
    <dgm:pt modelId="{A9D6457D-CBBF-4A28-8C38-C3F75EA43CF1}" type="pres">
      <dgm:prSet presAssocID="{E3B236AA-E864-46E4-BC91-F2D73633FEA4}" presName="sibTrans" presStyleLbl="sibTrans2D1" presStyleIdx="0" presStyleCnt="0"/>
      <dgm:spPr/>
      <dgm:t>
        <a:bodyPr/>
        <a:lstStyle/>
        <a:p>
          <a:endParaRPr lang="en-US"/>
        </a:p>
      </dgm:t>
    </dgm:pt>
    <dgm:pt modelId="{CDFA4098-C274-4C84-9513-F0698696D98A}" type="pres">
      <dgm:prSet presAssocID="{5DF8D196-4D3D-4940-9F32-682169997D7A}" presName="compNode" presStyleCnt="0"/>
      <dgm:spPr/>
    </dgm:pt>
    <dgm:pt modelId="{87B5BDBA-3C7A-41F1-8C33-F13937A84B36}" type="pres">
      <dgm:prSet presAssocID="{5DF8D196-4D3D-4940-9F32-682169997D7A}" presName="node" presStyleLbl="node1" presStyleIdx="3" presStyleCnt="4">
        <dgm:presLayoutVars>
          <dgm:bulletEnabled val="1"/>
        </dgm:presLayoutVars>
      </dgm:prSet>
      <dgm:spPr/>
      <dgm:t>
        <a:bodyPr/>
        <a:lstStyle/>
        <a:p>
          <a:endParaRPr lang="en-US"/>
        </a:p>
      </dgm:t>
    </dgm:pt>
    <dgm:pt modelId="{928528D1-DD5F-4687-9BFE-878C43D23D5D}" type="pres">
      <dgm:prSet presAssocID="{5DF8D196-4D3D-4940-9F32-682169997D7A}" presName="invisiNode" presStyleLbl="node1" presStyleIdx="3" presStyleCnt="4"/>
      <dgm:spPr/>
    </dgm:pt>
    <dgm:pt modelId="{D88C7409-AB93-4FE3-A61D-F51EE8A4B008}" type="pres">
      <dgm:prSet presAssocID="{5DF8D196-4D3D-4940-9F32-682169997D7A}" presName="imagNode" presStyleLbl="fgImgPlace1" presStyleIdx="3" presStyleCnt="4"/>
      <dgm:spPr>
        <a:blipFill rotWithShape="0">
          <a:blip xmlns:r="http://schemas.openxmlformats.org/officeDocument/2006/relationships" r:embed="rId4"/>
          <a:stretch>
            <a:fillRect/>
          </a:stretch>
        </a:blipFill>
      </dgm:spPr>
    </dgm:pt>
  </dgm:ptLst>
  <dgm:cxnLst>
    <dgm:cxn modelId="{9A40B199-C1E6-4AA6-9486-07915ED7CAE7}" srcId="{AA690160-D328-4B69-A035-90D3C82FA0A6}" destId="{476E4177-EF8D-419E-AB8A-93E66CC82482}" srcOrd="0" destOrd="0" parTransId="{50A25A56-CEA1-40EB-822C-18475EA4B47A}" sibTransId="{A91F7A1B-DD1E-4B26-839C-2A5EF0A403AD}"/>
    <dgm:cxn modelId="{268C8E5A-D5A0-4F17-9D7F-E448B4EC5567}" type="presOf" srcId="{5DD0A7D4-5781-4819-AF33-C5CE25A2D297}" destId="{E4B0666F-2CF1-4C21-A251-46E6EBFF7C1D}" srcOrd="0" destOrd="0" presId="urn:microsoft.com/office/officeart/2005/8/layout/pList2"/>
    <dgm:cxn modelId="{7417CC53-98FE-43F4-BF56-8508FB7DA803}" srcId="{AA690160-D328-4B69-A035-90D3C82FA0A6}" destId="{5DD0A7D4-5781-4819-AF33-C5CE25A2D297}" srcOrd="1" destOrd="0" parTransId="{05B7C26E-C389-4346-849B-05526EF2C457}" sibTransId="{FD53903F-8A86-4D24-917A-36748269F973}"/>
    <dgm:cxn modelId="{F9B4BA43-AE6F-4C70-9D97-B23C59CEFC86}" type="presOf" srcId="{E3B236AA-E864-46E4-BC91-F2D73633FEA4}" destId="{A9D6457D-CBBF-4A28-8C38-C3F75EA43CF1}" srcOrd="0" destOrd="0" presId="urn:microsoft.com/office/officeart/2005/8/layout/pList2"/>
    <dgm:cxn modelId="{FB44BD37-5A2C-4E77-BB70-229A62005D69}" type="presOf" srcId="{5DF8D196-4D3D-4940-9F32-682169997D7A}" destId="{87B5BDBA-3C7A-41F1-8C33-F13937A84B36}" srcOrd="0" destOrd="0" presId="urn:microsoft.com/office/officeart/2005/8/layout/pList2"/>
    <dgm:cxn modelId="{7DC2F758-FA3A-4DF4-9249-9241C60F4C01}" type="presOf" srcId="{AA690160-D328-4B69-A035-90D3C82FA0A6}" destId="{9E4DC8AD-1AC7-4E53-B32C-25202AFDB195}" srcOrd="0" destOrd="0" presId="urn:microsoft.com/office/officeart/2005/8/layout/pList2"/>
    <dgm:cxn modelId="{CD3B69F4-72CF-49E2-8926-8FD63E771977}" srcId="{AA690160-D328-4B69-A035-90D3C82FA0A6}" destId="{77AF15ED-F058-4A0B-B979-9880C6062DF0}" srcOrd="2" destOrd="0" parTransId="{0DF2CDB2-0880-4047-8447-A17EAE7580E4}" sibTransId="{E3B236AA-E864-46E4-BC91-F2D73633FEA4}"/>
    <dgm:cxn modelId="{4683C518-3C36-45D4-B435-0B6322F5A1BD}" type="presOf" srcId="{A91F7A1B-DD1E-4B26-839C-2A5EF0A403AD}" destId="{3DB5F289-A8C3-40D5-8393-8636D9BFFD29}" srcOrd="0" destOrd="0" presId="urn:microsoft.com/office/officeart/2005/8/layout/pList2"/>
    <dgm:cxn modelId="{89071FE9-4939-4F46-9DE4-DD37550041E2}" type="presOf" srcId="{476E4177-EF8D-419E-AB8A-93E66CC82482}" destId="{2572025E-E8B8-4F94-94D0-DC22D7F762FB}" srcOrd="0" destOrd="0" presId="urn:microsoft.com/office/officeart/2005/8/layout/pList2"/>
    <dgm:cxn modelId="{F1E1B02A-D98B-4668-8883-C69B66F6B4CC}" type="presOf" srcId="{77AF15ED-F058-4A0B-B979-9880C6062DF0}" destId="{5284ED54-4761-44DA-8086-D5FD397A1C95}" srcOrd="0" destOrd="0" presId="urn:microsoft.com/office/officeart/2005/8/layout/pList2"/>
    <dgm:cxn modelId="{B9B85342-AC50-4E97-8E9E-2FD870B1E881}" srcId="{AA690160-D328-4B69-A035-90D3C82FA0A6}" destId="{5DF8D196-4D3D-4940-9F32-682169997D7A}" srcOrd="3" destOrd="0" parTransId="{51CE1848-AB2A-4E28-8CF5-8442E546E0C5}" sibTransId="{90C1E242-23BD-452C-B222-DCFA2D4DAE3B}"/>
    <dgm:cxn modelId="{D5036806-7427-406D-BEA5-BCB3E1FB968B}" type="presOf" srcId="{FD53903F-8A86-4D24-917A-36748269F973}" destId="{CAAEED2F-AC44-4514-84C2-160FDC42F579}" srcOrd="0" destOrd="0" presId="urn:microsoft.com/office/officeart/2005/8/layout/pList2"/>
    <dgm:cxn modelId="{DEA3A875-6564-483E-954A-D49CF716831F}" type="presParOf" srcId="{9E4DC8AD-1AC7-4E53-B32C-25202AFDB195}" destId="{ACBF4AF3-FAB8-444C-81AB-52C89640E279}" srcOrd="0" destOrd="0" presId="urn:microsoft.com/office/officeart/2005/8/layout/pList2"/>
    <dgm:cxn modelId="{8C693FD7-9DF4-477F-A893-16D4285E61AE}" type="presParOf" srcId="{9E4DC8AD-1AC7-4E53-B32C-25202AFDB195}" destId="{78248EF9-FFBB-4EB0-94C4-16A1D0A1A170}" srcOrd="1" destOrd="0" presId="urn:microsoft.com/office/officeart/2005/8/layout/pList2"/>
    <dgm:cxn modelId="{85C717A7-24D7-49C1-ADB7-71A3BA7CD215}" type="presParOf" srcId="{78248EF9-FFBB-4EB0-94C4-16A1D0A1A170}" destId="{CC8831C0-DF59-484B-83B2-A708366B3EB6}" srcOrd="0" destOrd="0" presId="urn:microsoft.com/office/officeart/2005/8/layout/pList2"/>
    <dgm:cxn modelId="{7C21596C-34D1-4697-A609-122E79B64E24}" type="presParOf" srcId="{CC8831C0-DF59-484B-83B2-A708366B3EB6}" destId="{2572025E-E8B8-4F94-94D0-DC22D7F762FB}" srcOrd="0" destOrd="0" presId="urn:microsoft.com/office/officeart/2005/8/layout/pList2"/>
    <dgm:cxn modelId="{20D6DBF6-02E3-4E55-AD2D-75760DCF1721}" type="presParOf" srcId="{CC8831C0-DF59-484B-83B2-A708366B3EB6}" destId="{2E2B4276-DB06-4C66-80FF-919CDE10A5FE}" srcOrd="1" destOrd="0" presId="urn:microsoft.com/office/officeart/2005/8/layout/pList2"/>
    <dgm:cxn modelId="{8261FEF3-63B5-4BEB-B279-D7C49B1349BD}" type="presParOf" srcId="{CC8831C0-DF59-484B-83B2-A708366B3EB6}" destId="{C43EB61A-2E04-409F-8F87-79F190ED3CE0}" srcOrd="2" destOrd="0" presId="urn:microsoft.com/office/officeart/2005/8/layout/pList2"/>
    <dgm:cxn modelId="{15C0ED8B-D3AC-4C47-B68F-565D01385BA8}" type="presParOf" srcId="{78248EF9-FFBB-4EB0-94C4-16A1D0A1A170}" destId="{3DB5F289-A8C3-40D5-8393-8636D9BFFD29}" srcOrd="1" destOrd="0" presId="urn:microsoft.com/office/officeart/2005/8/layout/pList2"/>
    <dgm:cxn modelId="{7B41012B-1287-46E2-A56B-520391404FBE}" type="presParOf" srcId="{78248EF9-FFBB-4EB0-94C4-16A1D0A1A170}" destId="{0C509E44-86D3-42D8-94FF-9B9788BAB857}" srcOrd="2" destOrd="0" presId="urn:microsoft.com/office/officeart/2005/8/layout/pList2"/>
    <dgm:cxn modelId="{C30A5134-B9CA-4DD6-93CC-2D06B3AC520A}" type="presParOf" srcId="{0C509E44-86D3-42D8-94FF-9B9788BAB857}" destId="{E4B0666F-2CF1-4C21-A251-46E6EBFF7C1D}" srcOrd="0" destOrd="0" presId="urn:microsoft.com/office/officeart/2005/8/layout/pList2"/>
    <dgm:cxn modelId="{3C57F9A4-352A-488B-AB43-95A0628E1CFA}" type="presParOf" srcId="{0C509E44-86D3-42D8-94FF-9B9788BAB857}" destId="{BBFA0B92-8C45-4EAA-A200-A78384D846A7}" srcOrd="1" destOrd="0" presId="urn:microsoft.com/office/officeart/2005/8/layout/pList2"/>
    <dgm:cxn modelId="{58AE8313-9363-42E4-AAF9-020EF94C2848}" type="presParOf" srcId="{0C509E44-86D3-42D8-94FF-9B9788BAB857}" destId="{BF646D7A-C7D0-4489-A68F-61F32B7DB0C6}" srcOrd="2" destOrd="0" presId="urn:microsoft.com/office/officeart/2005/8/layout/pList2"/>
    <dgm:cxn modelId="{7E57A8ED-2F5C-4237-8000-EE99BD1C6C55}" type="presParOf" srcId="{78248EF9-FFBB-4EB0-94C4-16A1D0A1A170}" destId="{CAAEED2F-AC44-4514-84C2-160FDC42F579}" srcOrd="3" destOrd="0" presId="urn:microsoft.com/office/officeart/2005/8/layout/pList2"/>
    <dgm:cxn modelId="{71B0BC29-3CEA-4817-90CB-B2962695AE84}" type="presParOf" srcId="{78248EF9-FFBB-4EB0-94C4-16A1D0A1A170}" destId="{3617A269-0CD9-4948-9932-FA1AD12DE27E}" srcOrd="4" destOrd="0" presId="urn:microsoft.com/office/officeart/2005/8/layout/pList2"/>
    <dgm:cxn modelId="{4A642475-D8EC-4472-B900-ED0387882BF4}" type="presParOf" srcId="{3617A269-0CD9-4948-9932-FA1AD12DE27E}" destId="{5284ED54-4761-44DA-8086-D5FD397A1C95}" srcOrd="0" destOrd="0" presId="urn:microsoft.com/office/officeart/2005/8/layout/pList2"/>
    <dgm:cxn modelId="{1B8548DA-4CCF-46B2-A3EF-828DD2BFDE7B}" type="presParOf" srcId="{3617A269-0CD9-4948-9932-FA1AD12DE27E}" destId="{9666B65F-B8AB-44AD-8F33-AF566667E781}" srcOrd="1" destOrd="0" presId="urn:microsoft.com/office/officeart/2005/8/layout/pList2"/>
    <dgm:cxn modelId="{974B4E93-BBCA-4910-B405-45AE956A93D5}" type="presParOf" srcId="{3617A269-0CD9-4948-9932-FA1AD12DE27E}" destId="{41BC1ABA-1F87-4B1E-94EC-41724CD12655}" srcOrd="2" destOrd="0" presId="urn:microsoft.com/office/officeart/2005/8/layout/pList2"/>
    <dgm:cxn modelId="{54740B3D-99B6-46F3-8EEC-8C79F2C2099C}" type="presParOf" srcId="{78248EF9-FFBB-4EB0-94C4-16A1D0A1A170}" destId="{A9D6457D-CBBF-4A28-8C38-C3F75EA43CF1}" srcOrd="5" destOrd="0" presId="urn:microsoft.com/office/officeart/2005/8/layout/pList2"/>
    <dgm:cxn modelId="{F2BF43B0-0F1F-43F5-8AF7-23CF6DB558CF}" type="presParOf" srcId="{78248EF9-FFBB-4EB0-94C4-16A1D0A1A170}" destId="{CDFA4098-C274-4C84-9513-F0698696D98A}" srcOrd="6" destOrd="0" presId="urn:microsoft.com/office/officeart/2005/8/layout/pList2"/>
    <dgm:cxn modelId="{281DC79A-1421-4CAA-85DA-C66A5A4206FB}" type="presParOf" srcId="{CDFA4098-C274-4C84-9513-F0698696D98A}" destId="{87B5BDBA-3C7A-41F1-8C33-F13937A84B36}" srcOrd="0" destOrd="0" presId="urn:microsoft.com/office/officeart/2005/8/layout/pList2"/>
    <dgm:cxn modelId="{BCA6D726-8C6F-4EE9-86D2-99A0D66C8C91}" type="presParOf" srcId="{CDFA4098-C274-4C84-9513-F0698696D98A}" destId="{928528D1-DD5F-4687-9BFE-878C43D23D5D}" srcOrd="1" destOrd="0" presId="urn:microsoft.com/office/officeart/2005/8/layout/pList2"/>
    <dgm:cxn modelId="{96DCC664-29AD-4C79-B5BA-ED59071C3AC7}" type="presParOf" srcId="{CDFA4098-C274-4C84-9513-F0698696D98A}" destId="{D88C7409-AB93-4FE3-A61D-F51EE8A4B008}" srcOrd="2" destOrd="0" presId="urn:microsoft.com/office/officeart/2005/8/layout/pList2"/>
  </dgm:cxnLst>
  <dgm:bg/>
  <dgm:whole/>
  <dgm:extLst>
    <a:ext uri="http://schemas.microsoft.com/office/drawing/2008/diagram">
      <dsp:dataModelExt xmlns:dgm="http://schemas.openxmlformats.org/drawingml/2006/diagram" xmlns:a="http://schemas.openxmlformats.org/drawingml/2006/main"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0D64BD-6D7B-4E09-8443-719A99590DD2}" type="doc">
      <dgm:prSet loTypeId="urn:microsoft.com/office/officeart/2005/8/layout/vList4" loCatId="list" qsTypeId="urn:microsoft.com/office/officeart/2005/8/quickstyle/simple4" qsCatId="simple" csTypeId="urn:microsoft.com/office/officeart/2005/8/colors/colorful3" csCatId="colorful" phldr="1"/>
      <dgm:spPr/>
      <dgm:t>
        <a:bodyPr/>
        <a:lstStyle/>
        <a:p>
          <a:endParaRPr lang="en-US"/>
        </a:p>
      </dgm:t>
    </dgm:pt>
    <dgm:pt modelId="{2F6F3653-7823-4886-8FE8-5BA461EA5072}">
      <dgm:prSet phldrT="[Text]" custT="1"/>
      <dgm:spPr/>
      <dgm:t>
        <a:bodyPr lIns="274320"/>
        <a:lstStyle/>
        <a:p>
          <a:r>
            <a:rPr lang="en-US" sz="2100" dirty="0" smtClean="0">
              <a:latin typeface="+mj-lt"/>
            </a:rPr>
            <a:t>Runs on Clean Electricity </a:t>
          </a:r>
          <a:endParaRPr lang="en-US" sz="2100" dirty="0">
            <a:latin typeface="+mj-lt"/>
          </a:endParaRPr>
        </a:p>
      </dgm:t>
    </dgm:pt>
    <dgm:pt modelId="{F25EA6DB-85F7-4780-AF22-8EF20F6D1E08}" type="parTrans" cxnId="{B517C609-C33B-474B-BBC9-E5ED8258FB2B}">
      <dgm:prSet/>
      <dgm:spPr/>
      <dgm:t>
        <a:bodyPr/>
        <a:lstStyle/>
        <a:p>
          <a:endParaRPr lang="en-US" sz="2100">
            <a:latin typeface="+mj-lt"/>
          </a:endParaRPr>
        </a:p>
      </dgm:t>
    </dgm:pt>
    <dgm:pt modelId="{49022019-C445-4A7F-BEEF-29DAB25FFA8E}" type="sibTrans" cxnId="{B517C609-C33B-474B-BBC9-E5ED8258FB2B}">
      <dgm:prSet/>
      <dgm:spPr/>
      <dgm:t>
        <a:bodyPr/>
        <a:lstStyle/>
        <a:p>
          <a:endParaRPr lang="en-US" sz="2100">
            <a:latin typeface="+mj-lt"/>
          </a:endParaRPr>
        </a:p>
      </dgm:t>
    </dgm:pt>
    <dgm:pt modelId="{DE3D2741-EF75-40BE-A2AA-C4466FBCF7D9}">
      <dgm:prSet phldrT="[Text]" custT="1"/>
      <dgm:spPr/>
      <dgm:t>
        <a:bodyPr lIns="274320"/>
        <a:lstStyle/>
        <a:p>
          <a:r>
            <a:rPr lang="en-US" sz="2100" dirty="0" smtClean="0">
              <a:latin typeface="+mj-lt"/>
            </a:rPr>
            <a:t>Unaffected by Weather Delays</a:t>
          </a:r>
          <a:endParaRPr lang="en-US" sz="2100" dirty="0">
            <a:latin typeface="+mj-lt"/>
          </a:endParaRPr>
        </a:p>
      </dgm:t>
    </dgm:pt>
    <dgm:pt modelId="{2A557D5A-41E3-4078-A4D9-605945365763}" type="parTrans" cxnId="{506D686F-7DAD-4CA6-B31F-27D8CDFBC900}">
      <dgm:prSet/>
      <dgm:spPr/>
      <dgm:t>
        <a:bodyPr/>
        <a:lstStyle/>
        <a:p>
          <a:endParaRPr lang="en-US" sz="2100">
            <a:latin typeface="+mj-lt"/>
          </a:endParaRPr>
        </a:p>
      </dgm:t>
    </dgm:pt>
    <dgm:pt modelId="{FE608C8F-A1A4-4283-B2F6-BF0A8C5A1DBE}" type="sibTrans" cxnId="{506D686F-7DAD-4CA6-B31F-27D8CDFBC900}">
      <dgm:prSet/>
      <dgm:spPr/>
      <dgm:t>
        <a:bodyPr/>
        <a:lstStyle/>
        <a:p>
          <a:endParaRPr lang="en-US" sz="2100">
            <a:latin typeface="+mj-lt"/>
          </a:endParaRPr>
        </a:p>
      </dgm:t>
    </dgm:pt>
    <dgm:pt modelId="{C61D8196-80BB-4D35-BD13-D0C1DA8131BC}">
      <dgm:prSet phldrT="[Text]" custT="1"/>
      <dgm:spPr/>
      <dgm:t>
        <a:bodyPr lIns="274320"/>
        <a:lstStyle/>
        <a:p>
          <a:r>
            <a:rPr lang="en-US" sz="2100" dirty="0" smtClean="0">
              <a:latin typeface="+mj-lt"/>
            </a:rPr>
            <a:t>Centrally Located Stations </a:t>
          </a:r>
          <a:endParaRPr lang="en-US" sz="2100" dirty="0">
            <a:latin typeface="+mj-lt"/>
          </a:endParaRPr>
        </a:p>
      </dgm:t>
    </dgm:pt>
    <dgm:pt modelId="{8B1A8533-F804-40D6-901B-49FBFBBC55B6}" type="parTrans" cxnId="{26547851-0577-4C58-8D3E-769D6B641769}">
      <dgm:prSet/>
      <dgm:spPr/>
      <dgm:t>
        <a:bodyPr/>
        <a:lstStyle/>
        <a:p>
          <a:endParaRPr lang="en-US" sz="2100">
            <a:latin typeface="+mj-lt"/>
          </a:endParaRPr>
        </a:p>
      </dgm:t>
    </dgm:pt>
    <dgm:pt modelId="{C8389595-9C13-4147-A60B-38B9033885D1}" type="sibTrans" cxnId="{26547851-0577-4C58-8D3E-769D6B641769}">
      <dgm:prSet/>
      <dgm:spPr/>
      <dgm:t>
        <a:bodyPr/>
        <a:lstStyle/>
        <a:p>
          <a:endParaRPr lang="en-US" sz="2100">
            <a:latin typeface="+mj-lt"/>
          </a:endParaRPr>
        </a:p>
      </dgm:t>
    </dgm:pt>
    <dgm:pt modelId="{839AC780-13A5-4FAA-B635-2E30FD3C676F}">
      <dgm:prSet phldrT="[Text]" custT="1"/>
      <dgm:spPr/>
      <dgm:t>
        <a:bodyPr lIns="274320"/>
        <a:lstStyle/>
        <a:p>
          <a:r>
            <a:rPr lang="en-US" sz="2100" dirty="0" smtClean="0">
              <a:latin typeface="+mj-lt"/>
            </a:rPr>
            <a:t>Safest Form of Transportation</a:t>
          </a:r>
          <a:endParaRPr lang="en-US" sz="2100" dirty="0">
            <a:latin typeface="+mj-lt"/>
          </a:endParaRPr>
        </a:p>
      </dgm:t>
    </dgm:pt>
    <dgm:pt modelId="{3707159E-F716-4CA1-8EE3-CF05B0B205DD}" type="parTrans" cxnId="{88B16A35-911D-4C0E-B5D4-029C2725BE10}">
      <dgm:prSet/>
      <dgm:spPr/>
      <dgm:t>
        <a:bodyPr/>
        <a:lstStyle/>
        <a:p>
          <a:endParaRPr lang="en-US" sz="2100">
            <a:latin typeface="+mj-lt"/>
          </a:endParaRPr>
        </a:p>
      </dgm:t>
    </dgm:pt>
    <dgm:pt modelId="{20EEF931-EDFE-4452-996A-33AE84AF2566}" type="sibTrans" cxnId="{88B16A35-911D-4C0E-B5D4-029C2725BE10}">
      <dgm:prSet/>
      <dgm:spPr/>
      <dgm:t>
        <a:bodyPr/>
        <a:lstStyle/>
        <a:p>
          <a:endParaRPr lang="en-US" sz="2100">
            <a:latin typeface="+mj-lt"/>
          </a:endParaRPr>
        </a:p>
      </dgm:t>
    </dgm:pt>
    <dgm:pt modelId="{A1E23F44-E6DA-471D-A9FB-55025F56A5F1}">
      <dgm:prSet phldrT="[Text]" custT="1"/>
      <dgm:spPr/>
      <dgm:t>
        <a:bodyPr lIns="274320"/>
        <a:lstStyle/>
        <a:p>
          <a:r>
            <a:rPr lang="en-US" sz="2100" dirty="0" smtClean="0">
              <a:latin typeface="+mj-lt"/>
            </a:rPr>
            <a:t>Frequent Departures</a:t>
          </a:r>
          <a:endParaRPr lang="en-US" sz="2100" dirty="0">
            <a:latin typeface="+mj-lt"/>
          </a:endParaRPr>
        </a:p>
      </dgm:t>
    </dgm:pt>
    <dgm:pt modelId="{C66BAFE4-518E-4344-A5F5-2D4722ABC643}" type="sibTrans" cxnId="{658850A7-51A7-49D1-8A80-F4B8FF016253}">
      <dgm:prSet/>
      <dgm:spPr/>
      <dgm:t>
        <a:bodyPr/>
        <a:lstStyle/>
        <a:p>
          <a:endParaRPr lang="en-US" sz="2100">
            <a:latin typeface="+mj-lt"/>
          </a:endParaRPr>
        </a:p>
      </dgm:t>
    </dgm:pt>
    <dgm:pt modelId="{6B0D0E97-F911-45B4-9066-96DE855A9564}" type="parTrans" cxnId="{658850A7-51A7-49D1-8A80-F4B8FF016253}">
      <dgm:prSet/>
      <dgm:spPr/>
      <dgm:t>
        <a:bodyPr/>
        <a:lstStyle/>
        <a:p>
          <a:endParaRPr lang="en-US" sz="2100">
            <a:latin typeface="+mj-lt"/>
          </a:endParaRPr>
        </a:p>
      </dgm:t>
    </dgm:pt>
    <dgm:pt modelId="{3D04899B-D862-420D-8F49-1893A76AF67C}" type="pres">
      <dgm:prSet presAssocID="{D50D64BD-6D7B-4E09-8443-719A99590DD2}" presName="linear" presStyleCnt="0">
        <dgm:presLayoutVars>
          <dgm:dir/>
          <dgm:resizeHandles val="exact"/>
        </dgm:presLayoutVars>
      </dgm:prSet>
      <dgm:spPr/>
      <dgm:t>
        <a:bodyPr/>
        <a:lstStyle/>
        <a:p>
          <a:endParaRPr lang="en-US"/>
        </a:p>
      </dgm:t>
    </dgm:pt>
    <dgm:pt modelId="{B89EC810-71D2-405B-AE08-B442CC946E02}" type="pres">
      <dgm:prSet presAssocID="{2F6F3653-7823-4886-8FE8-5BA461EA5072}" presName="comp" presStyleCnt="0"/>
      <dgm:spPr/>
      <dgm:t>
        <a:bodyPr/>
        <a:lstStyle/>
        <a:p>
          <a:endParaRPr lang="en-US"/>
        </a:p>
      </dgm:t>
    </dgm:pt>
    <dgm:pt modelId="{5EEAA564-2D02-4C79-A0CD-EC5644FDC4FA}" type="pres">
      <dgm:prSet presAssocID="{2F6F3653-7823-4886-8FE8-5BA461EA5072}" presName="box" presStyleLbl="node1" presStyleIdx="0" presStyleCnt="5" custLinFactNeighborY="-22116"/>
      <dgm:spPr>
        <a:prstGeom prst="round2DiagRect">
          <a:avLst/>
        </a:prstGeom>
      </dgm:spPr>
      <dgm:t>
        <a:bodyPr/>
        <a:lstStyle/>
        <a:p>
          <a:endParaRPr lang="en-US"/>
        </a:p>
      </dgm:t>
    </dgm:pt>
    <dgm:pt modelId="{36133411-8FE4-4491-BA08-56144C63CB99}" type="pres">
      <dgm:prSet presAssocID="{2F6F3653-7823-4886-8FE8-5BA461EA5072}" presName="img" presStyleLbl="fgImgPlace1" presStyleIdx="0" presStyleCnt="5"/>
      <dgm:spPr>
        <a:blipFill rotWithShape="0">
          <a:blip xmlns:r="http://schemas.openxmlformats.org/officeDocument/2006/relationships" r:embed="rId1"/>
          <a:stretch>
            <a:fillRect/>
          </a:stretch>
        </a:blipFill>
      </dgm:spPr>
      <dgm:t>
        <a:bodyPr/>
        <a:lstStyle/>
        <a:p>
          <a:endParaRPr lang="en-US"/>
        </a:p>
      </dgm:t>
    </dgm:pt>
    <dgm:pt modelId="{2A8EB2AC-5AC5-4E22-91AE-50C3F39A45EA}" type="pres">
      <dgm:prSet presAssocID="{2F6F3653-7823-4886-8FE8-5BA461EA5072}" presName="text" presStyleLbl="node1" presStyleIdx="0" presStyleCnt="5">
        <dgm:presLayoutVars>
          <dgm:bulletEnabled val="1"/>
        </dgm:presLayoutVars>
      </dgm:prSet>
      <dgm:spPr/>
      <dgm:t>
        <a:bodyPr/>
        <a:lstStyle/>
        <a:p>
          <a:endParaRPr lang="en-US"/>
        </a:p>
      </dgm:t>
    </dgm:pt>
    <dgm:pt modelId="{F869A8CC-EF8C-4CFA-9835-B9925813F9A0}" type="pres">
      <dgm:prSet presAssocID="{49022019-C445-4A7F-BEEF-29DAB25FFA8E}" presName="spacer" presStyleCnt="0"/>
      <dgm:spPr/>
      <dgm:t>
        <a:bodyPr/>
        <a:lstStyle/>
        <a:p>
          <a:endParaRPr lang="en-US"/>
        </a:p>
      </dgm:t>
    </dgm:pt>
    <dgm:pt modelId="{454B0ABE-DF6A-4B8F-B0CD-89A7FE9A38EA}" type="pres">
      <dgm:prSet presAssocID="{DE3D2741-EF75-40BE-A2AA-C4466FBCF7D9}" presName="comp" presStyleCnt="0"/>
      <dgm:spPr/>
      <dgm:t>
        <a:bodyPr/>
        <a:lstStyle/>
        <a:p>
          <a:endParaRPr lang="en-US"/>
        </a:p>
      </dgm:t>
    </dgm:pt>
    <dgm:pt modelId="{2F55DC1D-2488-4424-936F-00C76D4A824B}" type="pres">
      <dgm:prSet presAssocID="{DE3D2741-EF75-40BE-A2AA-C4466FBCF7D9}" presName="box" presStyleLbl="node1" presStyleIdx="1" presStyleCnt="5"/>
      <dgm:spPr>
        <a:prstGeom prst="round2DiagRect">
          <a:avLst/>
        </a:prstGeom>
      </dgm:spPr>
      <dgm:t>
        <a:bodyPr/>
        <a:lstStyle/>
        <a:p>
          <a:endParaRPr lang="en-US"/>
        </a:p>
      </dgm:t>
    </dgm:pt>
    <dgm:pt modelId="{8B82C056-6D44-4EC6-B428-208028A042F5}" type="pres">
      <dgm:prSet presAssocID="{DE3D2741-EF75-40BE-A2AA-C4466FBCF7D9}" presName="img" presStyleLbl="fgImgPlace1" presStyleIdx="1" presStyleCnt="5"/>
      <dgm:spPr>
        <a:blipFill rotWithShape="0">
          <a:blip xmlns:r="http://schemas.openxmlformats.org/officeDocument/2006/relationships" r:embed="rId2"/>
          <a:stretch>
            <a:fillRect/>
          </a:stretch>
        </a:blipFill>
      </dgm:spPr>
      <dgm:t>
        <a:bodyPr/>
        <a:lstStyle/>
        <a:p>
          <a:endParaRPr lang="en-US"/>
        </a:p>
      </dgm:t>
    </dgm:pt>
    <dgm:pt modelId="{F85EA075-D51B-464B-BA17-0A4CB92974CA}" type="pres">
      <dgm:prSet presAssocID="{DE3D2741-EF75-40BE-A2AA-C4466FBCF7D9}" presName="text" presStyleLbl="node1" presStyleIdx="1" presStyleCnt="5">
        <dgm:presLayoutVars>
          <dgm:bulletEnabled val="1"/>
        </dgm:presLayoutVars>
      </dgm:prSet>
      <dgm:spPr/>
      <dgm:t>
        <a:bodyPr/>
        <a:lstStyle/>
        <a:p>
          <a:endParaRPr lang="en-US"/>
        </a:p>
      </dgm:t>
    </dgm:pt>
    <dgm:pt modelId="{1CCAF248-8652-44C1-84F3-06AC0EFFF8A4}" type="pres">
      <dgm:prSet presAssocID="{FE608C8F-A1A4-4283-B2F6-BF0A8C5A1DBE}" presName="spacer" presStyleCnt="0"/>
      <dgm:spPr/>
      <dgm:t>
        <a:bodyPr/>
        <a:lstStyle/>
        <a:p>
          <a:endParaRPr lang="en-US"/>
        </a:p>
      </dgm:t>
    </dgm:pt>
    <dgm:pt modelId="{32A2C8C6-8799-47FD-8C0D-3265B640B303}" type="pres">
      <dgm:prSet presAssocID="{C61D8196-80BB-4D35-BD13-D0C1DA8131BC}" presName="comp" presStyleCnt="0"/>
      <dgm:spPr/>
      <dgm:t>
        <a:bodyPr/>
        <a:lstStyle/>
        <a:p>
          <a:endParaRPr lang="en-US"/>
        </a:p>
      </dgm:t>
    </dgm:pt>
    <dgm:pt modelId="{CAEE08B3-1990-4730-B352-C1BE95C73039}" type="pres">
      <dgm:prSet presAssocID="{C61D8196-80BB-4D35-BD13-D0C1DA8131BC}" presName="box" presStyleLbl="node1" presStyleIdx="2" presStyleCnt="5"/>
      <dgm:spPr>
        <a:prstGeom prst="round2DiagRect">
          <a:avLst/>
        </a:prstGeom>
      </dgm:spPr>
      <dgm:t>
        <a:bodyPr/>
        <a:lstStyle/>
        <a:p>
          <a:endParaRPr lang="en-US"/>
        </a:p>
      </dgm:t>
    </dgm:pt>
    <dgm:pt modelId="{0B2BB8AA-4092-4C07-BA8C-D47A4D6D5285}" type="pres">
      <dgm:prSet presAssocID="{C61D8196-80BB-4D35-BD13-D0C1DA8131BC}" presName="img" presStyleLbl="fgImgPlace1" presStyleIdx="2" presStyleCnt="5"/>
      <dgm:spPr>
        <a:blipFill rotWithShape="0">
          <a:blip xmlns:r="http://schemas.openxmlformats.org/officeDocument/2006/relationships" r:embed="rId3"/>
          <a:stretch>
            <a:fillRect/>
          </a:stretch>
        </a:blipFill>
      </dgm:spPr>
      <dgm:t>
        <a:bodyPr/>
        <a:lstStyle/>
        <a:p>
          <a:endParaRPr lang="en-US"/>
        </a:p>
      </dgm:t>
    </dgm:pt>
    <dgm:pt modelId="{A4E1CAE1-4D24-4D7F-A35F-F32935000A10}" type="pres">
      <dgm:prSet presAssocID="{C61D8196-80BB-4D35-BD13-D0C1DA8131BC}" presName="text" presStyleLbl="node1" presStyleIdx="2" presStyleCnt="5">
        <dgm:presLayoutVars>
          <dgm:bulletEnabled val="1"/>
        </dgm:presLayoutVars>
      </dgm:prSet>
      <dgm:spPr/>
      <dgm:t>
        <a:bodyPr/>
        <a:lstStyle/>
        <a:p>
          <a:endParaRPr lang="en-US"/>
        </a:p>
      </dgm:t>
    </dgm:pt>
    <dgm:pt modelId="{520717BE-6B16-4A5A-B4A1-0CCB3B4708E7}" type="pres">
      <dgm:prSet presAssocID="{C8389595-9C13-4147-A60B-38B9033885D1}" presName="spacer" presStyleCnt="0"/>
      <dgm:spPr/>
      <dgm:t>
        <a:bodyPr/>
        <a:lstStyle/>
        <a:p>
          <a:endParaRPr lang="en-US"/>
        </a:p>
      </dgm:t>
    </dgm:pt>
    <dgm:pt modelId="{2B19E5BF-6084-45E9-A4AF-FDCC112D81D2}" type="pres">
      <dgm:prSet presAssocID="{839AC780-13A5-4FAA-B635-2E30FD3C676F}" presName="comp" presStyleCnt="0"/>
      <dgm:spPr/>
      <dgm:t>
        <a:bodyPr/>
        <a:lstStyle/>
        <a:p>
          <a:endParaRPr lang="en-US"/>
        </a:p>
      </dgm:t>
    </dgm:pt>
    <dgm:pt modelId="{FD5949A6-095C-41CC-A96A-D3022429CFFC}" type="pres">
      <dgm:prSet presAssocID="{839AC780-13A5-4FAA-B635-2E30FD3C676F}" presName="box" presStyleLbl="node1" presStyleIdx="3" presStyleCnt="5"/>
      <dgm:spPr>
        <a:prstGeom prst="round2DiagRect">
          <a:avLst/>
        </a:prstGeom>
      </dgm:spPr>
      <dgm:t>
        <a:bodyPr/>
        <a:lstStyle/>
        <a:p>
          <a:endParaRPr lang="en-US"/>
        </a:p>
      </dgm:t>
    </dgm:pt>
    <dgm:pt modelId="{C24DEB7B-AAFE-4777-B8F6-0463A3E03E1B}" type="pres">
      <dgm:prSet presAssocID="{839AC780-13A5-4FAA-B635-2E30FD3C676F}" presName="img" presStyleLbl="fgImgPlace1" presStyleIdx="3" presStyleCnt="5"/>
      <dgm:spPr>
        <a:blipFill rotWithShape="0">
          <a:blip xmlns:r="http://schemas.openxmlformats.org/officeDocument/2006/relationships" r:embed="rId4"/>
          <a:stretch>
            <a:fillRect/>
          </a:stretch>
        </a:blipFill>
      </dgm:spPr>
      <dgm:t>
        <a:bodyPr/>
        <a:lstStyle/>
        <a:p>
          <a:endParaRPr lang="en-US"/>
        </a:p>
      </dgm:t>
    </dgm:pt>
    <dgm:pt modelId="{A4AC18A5-FE0B-41F7-9A60-BCF3636A933C}" type="pres">
      <dgm:prSet presAssocID="{839AC780-13A5-4FAA-B635-2E30FD3C676F}" presName="text" presStyleLbl="node1" presStyleIdx="3" presStyleCnt="5">
        <dgm:presLayoutVars>
          <dgm:bulletEnabled val="1"/>
        </dgm:presLayoutVars>
      </dgm:prSet>
      <dgm:spPr/>
      <dgm:t>
        <a:bodyPr/>
        <a:lstStyle/>
        <a:p>
          <a:endParaRPr lang="en-US"/>
        </a:p>
      </dgm:t>
    </dgm:pt>
    <dgm:pt modelId="{45FC22E6-4E0A-4510-84BB-A948920C6FDA}" type="pres">
      <dgm:prSet presAssocID="{20EEF931-EDFE-4452-996A-33AE84AF2566}" presName="spacer" presStyleCnt="0"/>
      <dgm:spPr/>
      <dgm:t>
        <a:bodyPr/>
        <a:lstStyle/>
        <a:p>
          <a:endParaRPr lang="en-US"/>
        </a:p>
      </dgm:t>
    </dgm:pt>
    <dgm:pt modelId="{92D2933D-6B9D-44AD-9181-4F5D8F00793C}" type="pres">
      <dgm:prSet presAssocID="{A1E23F44-E6DA-471D-A9FB-55025F56A5F1}" presName="comp" presStyleCnt="0"/>
      <dgm:spPr/>
      <dgm:t>
        <a:bodyPr/>
        <a:lstStyle/>
        <a:p>
          <a:endParaRPr lang="en-US"/>
        </a:p>
      </dgm:t>
    </dgm:pt>
    <dgm:pt modelId="{21987A41-88CE-4917-A47B-5C68237DC6A6}" type="pres">
      <dgm:prSet presAssocID="{A1E23F44-E6DA-471D-A9FB-55025F56A5F1}" presName="box" presStyleLbl="node1" presStyleIdx="4" presStyleCnt="5"/>
      <dgm:spPr>
        <a:prstGeom prst="round2DiagRect">
          <a:avLst/>
        </a:prstGeom>
      </dgm:spPr>
      <dgm:t>
        <a:bodyPr/>
        <a:lstStyle/>
        <a:p>
          <a:endParaRPr lang="en-US"/>
        </a:p>
      </dgm:t>
    </dgm:pt>
    <dgm:pt modelId="{AB2C5E68-71D1-45BF-8944-A26400AB737A}" type="pres">
      <dgm:prSet presAssocID="{A1E23F44-E6DA-471D-A9FB-55025F56A5F1}" presName="img" presStyleLbl="fgImgPlace1" presStyleIdx="4" presStyleCnt="5"/>
      <dgm:spPr>
        <a:blipFill rotWithShape="0">
          <a:blip xmlns:r="http://schemas.openxmlformats.org/officeDocument/2006/relationships" r:embed="rId5"/>
          <a:stretch>
            <a:fillRect/>
          </a:stretch>
        </a:blipFill>
      </dgm:spPr>
      <dgm:t>
        <a:bodyPr/>
        <a:lstStyle/>
        <a:p>
          <a:endParaRPr lang="en-US"/>
        </a:p>
      </dgm:t>
    </dgm:pt>
    <dgm:pt modelId="{9AC0065A-AD2B-4039-BB69-4C346A774888}" type="pres">
      <dgm:prSet presAssocID="{A1E23F44-E6DA-471D-A9FB-55025F56A5F1}" presName="text" presStyleLbl="node1" presStyleIdx="4" presStyleCnt="5">
        <dgm:presLayoutVars>
          <dgm:bulletEnabled val="1"/>
        </dgm:presLayoutVars>
      </dgm:prSet>
      <dgm:spPr/>
      <dgm:t>
        <a:bodyPr/>
        <a:lstStyle/>
        <a:p>
          <a:endParaRPr lang="en-US"/>
        </a:p>
      </dgm:t>
    </dgm:pt>
  </dgm:ptLst>
  <dgm:cxnLst>
    <dgm:cxn modelId="{26547851-0577-4C58-8D3E-769D6B641769}" srcId="{D50D64BD-6D7B-4E09-8443-719A99590DD2}" destId="{C61D8196-80BB-4D35-BD13-D0C1DA8131BC}" srcOrd="2" destOrd="0" parTransId="{8B1A8533-F804-40D6-901B-49FBFBBC55B6}" sibTransId="{C8389595-9C13-4147-A60B-38B9033885D1}"/>
    <dgm:cxn modelId="{DB117B50-F34E-46C1-87DF-50441FE80AB8}" type="presOf" srcId="{839AC780-13A5-4FAA-B635-2E30FD3C676F}" destId="{A4AC18A5-FE0B-41F7-9A60-BCF3636A933C}" srcOrd="1" destOrd="0" presId="urn:microsoft.com/office/officeart/2005/8/layout/vList4"/>
    <dgm:cxn modelId="{7C86FD5F-0A84-482B-BC8C-D568C29407A2}" type="presOf" srcId="{DE3D2741-EF75-40BE-A2AA-C4466FBCF7D9}" destId="{F85EA075-D51B-464B-BA17-0A4CB92974CA}" srcOrd="1" destOrd="0" presId="urn:microsoft.com/office/officeart/2005/8/layout/vList4"/>
    <dgm:cxn modelId="{F12AD60A-F827-4352-8685-989ACD515B74}" type="presOf" srcId="{839AC780-13A5-4FAA-B635-2E30FD3C676F}" destId="{FD5949A6-095C-41CC-A96A-D3022429CFFC}" srcOrd="0" destOrd="0" presId="urn:microsoft.com/office/officeart/2005/8/layout/vList4"/>
    <dgm:cxn modelId="{E62C67A5-F4AA-41D2-BCF2-24E29F385E98}" type="presOf" srcId="{C61D8196-80BB-4D35-BD13-D0C1DA8131BC}" destId="{CAEE08B3-1990-4730-B352-C1BE95C73039}" srcOrd="0" destOrd="0" presId="urn:microsoft.com/office/officeart/2005/8/layout/vList4"/>
    <dgm:cxn modelId="{88B16A35-911D-4C0E-B5D4-029C2725BE10}" srcId="{D50D64BD-6D7B-4E09-8443-719A99590DD2}" destId="{839AC780-13A5-4FAA-B635-2E30FD3C676F}" srcOrd="3" destOrd="0" parTransId="{3707159E-F716-4CA1-8EE3-CF05B0B205DD}" sibTransId="{20EEF931-EDFE-4452-996A-33AE84AF2566}"/>
    <dgm:cxn modelId="{506D686F-7DAD-4CA6-B31F-27D8CDFBC900}" srcId="{D50D64BD-6D7B-4E09-8443-719A99590DD2}" destId="{DE3D2741-EF75-40BE-A2AA-C4466FBCF7D9}" srcOrd="1" destOrd="0" parTransId="{2A557D5A-41E3-4078-A4D9-605945365763}" sibTransId="{FE608C8F-A1A4-4283-B2F6-BF0A8C5A1DBE}"/>
    <dgm:cxn modelId="{B517C609-C33B-474B-BBC9-E5ED8258FB2B}" srcId="{D50D64BD-6D7B-4E09-8443-719A99590DD2}" destId="{2F6F3653-7823-4886-8FE8-5BA461EA5072}" srcOrd="0" destOrd="0" parTransId="{F25EA6DB-85F7-4780-AF22-8EF20F6D1E08}" sibTransId="{49022019-C445-4A7F-BEEF-29DAB25FFA8E}"/>
    <dgm:cxn modelId="{43D6B13D-2EF8-4B52-AF39-31A789950BF7}" type="presOf" srcId="{A1E23F44-E6DA-471D-A9FB-55025F56A5F1}" destId="{21987A41-88CE-4917-A47B-5C68237DC6A6}" srcOrd="0" destOrd="0" presId="urn:microsoft.com/office/officeart/2005/8/layout/vList4"/>
    <dgm:cxn modelId="{9C26B638-32E0-498D-AD94-63D051EA9706}" type="presOf" srcId="{D50D64BD-6D7B-4E09-8443-719A99590DD2}" destId="{3D04899B-D862-420D-8F49-1893A76AF67C}" srcOrd="0" destOrd="0" presId="urn:microsoft.com/office/officeart/2005/8/layout/vList4"/>
    <dgm:cxn modelId="{D408C802-8E21-4F06-B9F4-61CB64DE0201}" type="presOf" srcId="{DE3D2741-EF75-40BE-A2AA-C4466FBCF7D9}" destId="{2F55DC1D-2488-4424-936F-00C76D4A824B}" srcOrd="0" destOrd="0" presId="urn:microsoft.com/office/officeart/2005/8/layout/vList4"/>
    <dgm:cxn modelId="{658850A7-51A7-49D1-8A80-F4B8FF016253}" srcId="{D50D64BD-6D7B-4E09-8443-719A99590DD2}" destId="{A1E23F44-E6DA-471D-A9FB-55025F56A5F1}" srcOrd="4" destOrd="0" parTransId="{6B0D0E97-F911-45B4-9066-96DE855A9564}" sibTransId="{C66BAFE4-518E-4344-A5F5-2D4722ABC643}"/>
    <dgm:cxn modelId="{0FA3B087-943E-43AA-932D-10F6E0C3CD99}" type="presOf" srcId="{A1E23F44-E6DA-471D-A9FB-55025F56A5F1}" destId="{9AC0065A-AD2B-4039-BB69-4C346A774888}" srcOrd="1" destOrd="0" presId="urn:microsoft.com/office/officeart/2005/8/layout/vList4"/>
    <dgm:cxn modelId="{1F6131C4-C344-4BA5-BFC2-D765DECE4130}" type="presOf" srcId="{2F6F3653-7823-4886-8FE8-5BA461EA5072}" destId="{2A8EB2AC-5AC5-4E22-91AE-50C3F39A45EA}" srcOrd="1" destOrd="0" presId="urn:microsoft.com/office/officeart/2005/8/layout/vList4"/>
    <dgm:cxn modelId="{4959F7D0-5060-46F5-ABEF-38CEACF696F0}" type="presOf" srcId="{2F6F3653-7823-4886-8FE8-5BA461EA5072}" destId="{5EEAA564-2D02-4C79-A0CD-EC5644FDC4FA}" srcOrd="0" destOrd="0" presId="urn:microsoft.com/office/officeart/2005/8/layout/vList4"/>
    <dgm:cxn modelId="{3C36DE3D-9F3B-492E-A18D-DCAE0367E774}" type="presOf" srcId="{C61D8196-80BB-4D35-BD13-D0C1DA8131BC}" destId="{A4E1CAE1-4D24-4D7F-A35F-F32935000A10}" srcOrd="1" destOrd="0" presId="urn:microsoft.com/office/officeart/2005/8/layout/vList4"/>
    <dgm:cxn modelId="{F983D125-0357-4653-861D-5DD3CEA118B4}" type="presParOf" srcId="{3D04899B-D862-420D-8F49-1893A76AF67C}" destId="{B89EC810-71D2-405B-AE08-B442CC946E02}" srcOrd="0" destOrd="0" presId="urn:microsoft.com/office/officeart/2005/8/layout/vList4"/>
    <dgm:cxn modelId="{A6303B73-F5CC-4399-B200-725333F8CEE7}" type="presParOf" srcId="{B89EC810-71D2-405B-AE08-B442CC946E02}" destId="{5EEAA564-2D02-4C79-A0CD-EC5644FDC4FA}" srcOrd="0" destOrd="0" presId="urn:microsoft.com/office/officeart/2005/8/layout/vList4"/>
    <dgm:cxn modelId="{E5A4C245-99EC-4637-86A0-4BA10DB95F8E}" type="presParOf" srcId="{B89EC810-71D2-405B-AE08-B442CC946E02}" destId="{36133411-8FE4-4491-BA08-56144C63CB99}" srcOrd="1" destOrd="0" presId="urn:microsoft.com/office/officeart/2005/8/layout/vList4"/>
    <dgm:cxn modelId="{D99A0BEA-B221-4784-89A5-9F10FA52A6EB}" type="presParOf" srcId="{B89EC810-71D2-405B-AE08-B442CC946E02}" destId="{2A8EB2AC-5AC5-4E22-91AE-50C3F39A45EA}" srcOrd="2" destOrd="0" presId="urn:microsoft.com/office/officeart/2005/8/layout/vList4"/>
    <dgm:cxn modelId="{6620B7FC-C977-45F2-8882-56FF33DD716F}" type="presParOf" srcId="{3D04899B-D862-420D-8F49-1893A76AF67C}" destId="{F869A8CC-EF8C-4CFA-9835-B9925813F9A0}" srcOrd="1" destOrd="0" presId="urn:microsoft.com/office/officeart/2005/8/layout/vList4"/>
    <dgm:cxn modelId="{F67D1A40-2ABC-4023-9C2D-66969B4A88CA}" type="presParOf" srcId="{3D04899B-D862-420D-8F49-1893A76AF67C}" destId="{454B0ABE-DF6A-4B8F-B0CD-89A7FE9A38EA}" srcOrd="2" destOrd="0" presId="urn:microsoft.com/office/officeart/2005/8/layout/vList4"/>
    <dgm:cxn modelId="{855727FF-AD6A-433F-8062-978960D64FB2}" type="presParOf" srcId="{454B0ABE-DF6A-4B8F-B0CD-89A7FE9A38EA}" destId="{2F55DC1D-2488-4424-936F-00C76D4A824B}" srcOrd="0" destOrd="0" presId="urn:microsoft.com/office/officeart/2005/8/layout/vList4"/>
    <dgm:cxn modelId="{A383D118-1020-416F-8DB5-2E448AA963EC}" type="presParOf" srcId="{454B0ABE-DF6A-4B8F-B0CD-89A7FE9A38EA}" destId="{8B82C056-6D44-4EC6-B428-208028A042F5}" srcOrd="1" destOrd="0" presId="urn:microsoft.com/office/officeart/2005/8/layout/vList4"/>
    <dgm:cxn modelId="{BE5F41A3-C90E-4A2E-BC5E-978211621BF1}" type="presParOf" srcId="{454B0ABE-DF6A-4B8F-B0CD-89A7FE9A38EA}" destId="{F85EA075-D51B-464B-BA17-0A4CB92974CA}" srcOrd="2" destOrd="0" presId="urn:microsoft.com/office/officeart/2005/8/layout/vList4"/>
    <dgm:cxn modelId="{F79CFCD3-90C1-4A36-89C1-57AEA7043FCE}" type="presParOf" srcId="{3D04899B-D862-420D-8F49-1893A76AF67C}" destId="{1CCAF248-8652-44C1-84F3-06AC0EFFF8A4}" srcOrd="3" destOrd="0" presId="urn:microsoft.com/office/officeart/2005/8/layout/vList4"/>
    <dgm:cxn modelId="{13345401-6FE4-414A-A32A-1518485F0E83}" type="presParOf" srcId="{3D04899B-D862-420D-8F49-1893A76AF67C}" destId="{32A2C8C6-8799-47FD-8C0D-3265B640B303}" srcOrd="4" destOrd="0" presId="urn:microsoft.com/office/officeart/2005/8/layout/vList4"/>
    <dgm:cxn modelId="{2C67460D-0DA5-4E89-B8A4-CBD4934890E8}" type="presParOf" srcId="{32A2C8C6-8799-47FD-8C0D-3265B640B303}" destId="{CAEE08B3-1990-4730-B352-C1BE95C73039}" srcOrd="0" destOrd="0" presId="urn:microsoft.com/office/officeart/2005/8/layout/vList4"/>
    <dgm:cxn modelId="{BA6C1F83-2F71-4D9E-8147-AFAD7D172B68}" type="presParOf" srcId="{32A2C8C6-8799-47FD-8C0D-3265B640B303}" destId="{0B2BB8AA-4092-4C07-BA8C-D47A4D6D5285}" srcOrd="1" destOrd="0" presId="urn:microsoft.com/office/officeart/2005/8/layout/vList4"/>
    <dgm:cxn modelId="{7752DDB6-751C-44AE-BF08-6B753D1741E7}" type="presParOf" srcId="{32A2C8C6-8799-47FD-8C0D-3265B640B303}" destId="{A4E1CAE1-4D24-4D7F-A35F-F32935000A10}" srcOrd="2" destOrd="0" presId="urn:microsoft.com/office/officeart/2005/8/layout/vList4"/>
    <dgm:cxn modelId="{1DC0626F-85C7-46AA-BB67-CBAA6B81A5B4}" type="presParOf" srcId="{3D04899B-D862-420D-8F49-1893A76AF67C}" destId="{520717BE-6B16-4A5A-B4A1-0CCB3B4708E7}" srcOrd="5" destOrd="0" presId="urn:microsoft.com/office/officeart/2005/8/layout/vList4"/>
    <dgm:cxn modelId="{21A3C178-FA1D-4903-8A4B-69CA9A49989E}" type="presParOf" srcId="{3D04899B-D862-420D-8F49-1893A76AF67C}" destId="{2B19E5BF-6084-45E9-A4AF-FDCC112D81D2}" srcOrd="6" destOrd="0" presId="urn:microsoft.com/office/officeart/2005/8/layout/vList4"/>
    <dgm:cxn modelId="{C24E3087-37D4-42A2-9FAD-E26CA748906F}" type="presParOf" srcId="{2B19E5BF-6084-45E9-A4AF-FDCC112D81D2}" destId="{FD5949A6-095C-41CC-A96A-D3022429CFFC}" srcOrd="0" destOrd="0" presId="urn:microsoft.com/office/officeart/2005/8/layout/vList4"/>
    <dgm:cxn modelId="{D282AB43-9AC7-42BE-A344-B48BF84A4B29}" type="presParOf" srcId="{2B19E5BF-6084-45E9-A4AF-FDCC112D81D2}" destId="{C24DEB7B-AAFE-4777-B8F6-0463A3E03E1B}" srcOrd="1" destOrd="0" presId="urn:microsoft.com/office/officeart/2005/8/layout/vList4"/>
    <dgm:cxn modelId="{9E59B455-3B31-438B-98B2-C5E51A0F880D}" type="presParOf" srcId="{2B19E5BF-6084-45E9-A4AF-FDCC112D81D2}" destId="{A4AC18A5-FE0B-41F7-9A60-BCF3636A933C}" srcOrd="2" destOrd="0" presId="urn:microsoft.com/office/officeart/2005/8/layout/vList4"/>
    <dgm:cxn modelId="{B277081B-614F-4D6E-BBCC-022902E987F7}" type="presParOf" srcId="{3D04899B-D862-420D-8F49-1893A76AF67C}" destId="{45FC22E6-4E0A-4510-84BB-A948920C6FDA}" srcOrd="7" destOrd="0" presId="urn:microsoft.com/office/officeart/2005/8/layout/vList4"/>
    <dgm:cxn modelId="{B937B07C-AA8D-4938-BB47-EFEF7D2A90D2}" type="presParOf" srcId="{3D04899B-D862-420D-8F49-1893A76AF67C}" destId="{92D2933D-6B9D-44AD-9181-4F5D8F00793C}" srcOrd="8" destOrd="0" presId="urn:microsoft.com/office/officeart/2005/8/layout/vList4"/>
    <dgm:cxn modelId="{F2180C82-0361-4530-81A7-E28B19E4C77C}" type="presParOf" srcId="{92D2933D-6B9D-44AD-9181-4F5D8F00793C}" destId="{21987A41-88CE-4917-A47B-5C68237DC6A6}" srcOrd="0" destOrd="0" presId="urn:microsoft.com/office/officeart/2005/8/layout/vList4"/>
    <dgm:cxn modelId="{25F49B41-BE32-40CB-A762-E240EED2A994}" type="presParOf" srcId="{92D2933D-6B9D-44AD-9181-4F5D8F00793C}" destId="{AB2C5E68-71D1-45BF-8944-A26400AB737A}" srcOrd="1" destOrd="0" presId="urn:microsoft.com/office/officeart/2005/8/layout/vList4"/>
    <dgm:cxn modelId="{CE45FE5E-A479-4061-A75B-82D27DF29B46}" type="presParOf" srcId="{92D2933D-6B9D-44AD-9181-4F5D8F00793C}" destId="{9AC0065A-AD2B-4039-BB69-4C346A774888}" srcOrd="2" destOrd="0" presId="urn:microsoft.com/office/officeart/2005/8/layout/vList4"/>
  </dgm:cxnLst>
  <dgm:bg/>
  <dgm:whole/>
  <dgm:extLst>
    <a:ext uri="http://schemas.microsoft.com/office/drawing/2008/diagram">
      <dsp:dataModelExt xmlns:dgm="http://schemas.openxmlformats.org/drawingml/2006/diagram" xmlns:a="http://schemas.openxmlformats.org/drawingml/2006/main"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0D64BD-6D7B-4E09-8443-719A99590DD2}" type="doc">
      <dgm:prSet loTypeId="urn:microsoft.com/office/officeart/2005/8/layout/vList4" loCatId="list" qsTypeId="urn:microsoft.com/office/officeart/2005/8/quickstyle/3d1" qsCatId="3D" csTypeId="urn:microsoft.com/office/officeart/2005/8/colors/colorful3" csCatId="colorful" phldr="1"/>
      <dgm:spPr/>
      <dgm:t>
        <a:bodyPr/>
        <a:lstStyle/>
        <a:p>
          <a:endParaRPr lang="en-US"/>
        </a:p>
      </dgm:t>
    </dgm:pt>
    <dgm:pt modelId="{DE3D2741-EF75-40BE-A2AA-C4466FBCF7D9}">
      <dgm:prSet phldrT="[Text]" custT="1"/>
      <dgm:spPr/>
      <dgm:t>
        <a:bodyPr lIns="274320"/>
        <a:lstStyle/>
        <a:p>
          <a:r>
            <a:rPr lang="en-US" sz="2500" dirty="0" smtClean="0"/>
            <a:t>Regional Image</a:t>
          </a:r>
          <a:endParaRPr lang="en-US" sz="2500" dirty="0">
            <a:latin typeface="Tw Cen MT" pitchFamily="34" charset="0"/>
          </a:endParaRPr>
        </a:p>
      </dgm:t>
    </dgm:pt>
    <dgm:pt modelId="{2A557D5A-41E3-4078-A4D9-605945365763}" type="parTrans" cxnId="{506D686F-7DAD-4CA6-B31F-27D8CDFBC900}">
      <dgm:prSet/>
      <dgm:spPr/>
      <dgm:t>
        <a:bodyPr/>
        <a:lstStyle/>
        <a:p>
          <a:endParaRPr lang="en-US" sz="2800">
            <a:latin typeface="Tw Cen MT" pitchFamily="34" charset="0"/>
          </a:endParaRPr>
        </a:p>
      </dgm:t>
    </dgm:pt>
    <dgm:pt modelId="{FE608C8F-A1A4-4283-B2F6-BF0A8C5A1DBE}" type="sibTrans" cxnId="{506D686F-7DAD-4CA6-B31F-27D8CDFBC900}">
      <dgm:prSet/>
      <dgm:spPr/>
      <dgm:t>
        <a:bodyPr/>
        <a:lstStyle/>
        <a:p>
          <a:endParaRPr lang="en-US" sz="2800">
            <a:latin typeface="Tw Cen MT" pitchFamily="34" charset="0"/>
          </a:endParaRPr>
        </a:p>
      </dgm:t>
    </dgm:pt>
    <dgm:pt modelId="{C61D8196-80BB-4D35-BD13-D0C1DA8131BC}">
      <dgm:prSet phldrT="[Text]" custT="1"/>
      <dgm:spPr/>
      <dgm:t>
        <a:bodyPr lIns="274320"/>
        <a:lstStyle/>
        <a:p>
          <a:r>
            <a:rPr lang="en-US" sz="2500" dirty="0" smtClean="0">
              <a:latin typeface="+mn-lt"/>
            </a:rPr>
            <a:t>Airplane Travelers</a:t>
          </a:r>
          <a:endParaRPr lang="en-US" sz="2500" dirty="0">
            <a:latin typeface="+mn-lt"/>
          </a:endParaRPr>
        </a:p>
      </dgm:t>
    </dgm:pt>
    <dgm:pt modelId="{8B1A8533-F804-40D6-901B-49FBFBBC55B6}" type="parTrans" cxnId="{26547851-0577-4C58-8D3E-769D6B641769}">
      <dgm:prSet/>
      <dgm:spPr/>
      <dgm:t>
        <a:bodyPr/>
        <a:lstStyle/>
        <a:p>
          <a:endParaRPr lang="en-US" sz="2800">
            <a:latin typeface="Tw Cen MT" pitchFamily="34" charset="0"/>
          </a:endParaRPr>
        </a:p>
      </dgm:t>
    </dgm:pt>
    <dgm:pt modelId="{C8389595-9C13-4147-A60B-38B9033885D1}" type="sibTrans" cxnId="{26547851-0577-4C58-8D3E-769D6B641769}">
      <dgm:prSet/>
      <dgm:spPr/>
      <dgm:t>
        <a:bodyPr/>
        <a:lstStyle/>
        <a:p>
          <a:endParaRPr lang="en-US" sz="2800">
            <a:latin typeface="Tw Cen MT" pitchFamily="34" charset="0"/>
          </a:endParaRPr>
        </a:p>
      </dgm:t>
    </dgm:pt>
    <dgm:pt modelId="{839AC780-13A5-4FAA-B635-2E30FD3C676F}">
      <dgm:prSet phldrT="[Text]" custT="1"/>
      <dgm:spPr/>
      <dgm:t>
        <a:bodyPr lIns="274320"/>
        <a:lstStyle/>
        <a:p>
          <a:r>
            <a:rPr lang="en-US" sz="2500" dirty="0" smtClean="0">
              <a:latin typeface="+mj-lt"/>
            </a:rPr>
            <a:t>Auto Travelers</a:t>
          </a:r>
          <a:endParaRPr lang="en-US" sz="2500" dirty="0">
            <a:latin typeface="+mj-lt"/>
          </a:endParaRPr>
        </a:p>
      </dgm:t>
    </dgm:pt>
    <dgm:pt modelId="{3707159E-F716-4CA1-8EE3-CF05B0B205DD}" type="parTrans" cxnId="{88B16A35-911D-4C0E-B5D4-029C2725BE10}">
      <dgm:prSet/>
      <dgm:spPr/>
      <dgm:t>
        <a:bodyPr/>
        <a:lstStyle/>
        <a:p>
          <a:endParaRPr lang="en-US" sz="2800">
            <a:latin typeface="Tw Cen MT" pitchFamily="34" charset="0"/>
          </a:endParaRPr>
        </a:p>
      </dgm:t>
    </dgm:pt>
    <dgm:pt modelId="{20EEF931-EDFE-4452-996A-33AE84AF2566}" type="sibTrans" cxnId="{88B16A35-911D-4C0E-B5D4-029C2725BE10}">
      <dgm:prSet/>
      <dgm:spPr/>
      <dgm:t>
        <a:bodyPr/>
        <a:lstStyle/>
        <a:p>
          <a:endParaRPr lang="en-US" sz="2800">
            <a:latin typeface="Tw Cen MT" pitchFamily="34" charset="0"/>
          </a:endParaRPr>
        </a:p>
      </dgm:t>
    </dgm:pt>
    <dgm:pt modelId="{A1E23F44-E6DA-471D-A9FB-55025F56A5F1}">
      <dgm:prSet phldrT="[Text]" custT="1"/>
      <dgm:spPr/>
      <dgm:t>
        <a:bodyPr lIns="274320"/>
        <a:lstStyle/>
        <a:p>
          <a:r>
            <a:rPr lang="en-US" sz="2500" dirty="0" smtClean="0">
              <a:latin typeface="+mj-lt"/>
              <a:cs typeface="Tw Cen MT"/>
            </a:rPr>
            <a:t>College Discounts</a:t>
          </a:r>
          <a:endParaRPr lang="en-US" sz="2500" dirty="0">
            <a:latin typeface="+mj-lt"/>
            <a:cs typeface="Tw Cen MT"/>
          </a:endParaRPr>
        </a:p>
      </dgm:t>
    </dgm:pt>
    <dgm:pt modelId="{C66BAFE4-518E-4344-A5F5-2D4722ABC643}" type="sibTrans" cxnId="{658850A7-51A7-49D1-8A80-F4B8FF016253}">
      <dgm:prSet/>
      <dgm:spPr/>
      <dgm:t>
        <a:bodyPr/>
        <a:lstStyle/>
        <a:p>
          <a:endParaRPr lang="en-US" sz="2800">
            <a:latin typeface="Tw Cen MT" pitchFamily="34" charset="0"/>
          </a:endParaRPr>
        </a:p>
      </dgm:t>
    </dgm:pt>
    <dgm:pt modelId="{6B0D0E97-F911-45B4-9066-96DE855A9564}" type="parTrans" cxnId="{658850A7-51A7-49D1-8A80-F4B8FF016253}">
      <dgm:prSet/>
      <dgm:spPr/>
      <dgm:t>
        <a:bodyPr/>
        <a:lstStyle/>
        <a:p>
          <a:endParaRPr lang="en-US" sz="2800">
            <a:latin typeface="Tw Cen MT" pitchFamily="34" charset="0"/>
          </a:endParaRPr>
        </a:p>
      </dgm:t>
    </dgm:pt>
    <dgm:pt modelId="{2F6F3653-7823-4886-8FE8-5BA461EA5072}">
      <dgm:prSet phldrT="[Text]" custT="1"/>
      <dgm:spPr/>
      <dgm:t>
        <a:bodyPr lIns="274320"/>
        <a:lstStyle/>
        <a:p>
          <a:r>
            <a:rPr lang="en-US" sz="2500" b="0" u="none" dirty="0" smtClean="0">
              <a:latin typeface="+mn-lt"/>
            </a:rPr>
            <a:t>Awareness</a:t>
          </a:r>
          <a:endParaRPr lang="en-US" sz="2500" b="0" u="none" dirty="0">
            <a:latin typeface="+mn-lt"/>
          </a:endParaRPr>
        </a:p>
      </dgm:t>
    </dgm:pt>
    <dgm:pt modelId="{49022019-C445-4A7F-BEEF-29DAB25FFA8E}" type="sibTrans" cxnId="{B517C609-C33B-474B-BBC9-E5ED8258FB2B}">
      <dgm:prSet/>
      <dgm:spPr/>
      <dgm:t>
        <a:bodyPr/>
        <a:lstStyle/>
        <a:p>
          <a:endParaRPr lang="en-US" sz="2800">
            <a:latin typeface="Tw Cen MT" pitchFamily="34" charset="0"/>
          </a:endParaRPr>
        </a:p>
      </dgm:t>
    </dgm:pt>
    <dgm:pt modelId="{F25EA6DB-85F7-4780-AF22-8EF20F6D1E08}" type="parTrans" cxnId="{B517C609-C33B-474B-BBC9-E5ED8258FB2B}">
      <dgm:prSet/>
      <dgm:spPr/>
      <dgm:t>
        <a:bodyPr/>
        <a:lstStyle/>
        <a:p>
          <a:endParaRPr lang="en-US" sz="2800">
            <a:latin typeface="Tw Cen MT" pitchFamily="34" charset="0"/>
          </a:endParaRPr>
        </a:p>
      </dgm:t>
    </dgm:pt>
    <dgm:pt modelId="{3D04899B-D862-420D-8F49-1893A76AF67C}" type="pres">
      <dgm:prSet presAssocID="{D50D64BD-6D7B-4E09-8443-719A99590DD2}" presName="linear" presStyleCnt="0">
        <dgm:presLayoutVars>
          <dgm:dir/>
          <dgm:resizeHandles val="exact"/>
        </dgm:presLayoutVars>
      </dgm:prSet>
      <dgm:spPr/>
      <dgm:t>
        <a:bodyPr/>
        <a:lstStyle/>
        <a:p>
          <a:endParaRPr lang="en-US"/>
        </a:p>
      </dgm:t>
    </dgm:pt>
    <dgm:pt modelId="{B89EC810-71D2-405B-AE08-B442CC946E02}" type="pres">
      <dgm:prSet presAssocID="{2F6F3653-7823-4886-8FE8-5BA461EA5072}" presName="comp" presStyleCnt="0"/>
      <dgm:spPr/>
      <dgm:t>
        <a:bodyPr/>
        <a:lstStyle/>
        <a:p>
          <a:endParaRPr lang="en-US"/>
        </a:p>
      </dgm:t>
    </dgm:pt>
    <dgm:pt modelId="{5EEAA564-2D02-4C79-A0CD-EC5644FDC4FA}" type="pres">
      <dgm:prSet presAssocID="{2F6F3653-7823-4886-8FE8-5BA461EA5072}" presName="box" presStyleLbl="node1" presStyleIdx="0" presStyleCnt="5" custLinFactNeighborX="6522" custLinFactNeighborY="-26576"/>
      <dgm:spPr>
        <a:prstGeom prst="round2DiagRect">
          <a:avLst/>
        </a:prstGeom>
      </dgm:spPr>
      <dgm:t>
        <a:bodyPr/>
        <a:lstStyle/>
        <a:p>
          <a:endParaRPr lang="en-US"/>
        </a:p>
      </dgm:t>
    </dgm:pt>
    <dgm:pt modelId="{36133411-8FE4-4491-BA08-56144C63CB99}" type="pres">
      <dgm:prSet presAssocID="{2F6F3653-7823-4886-8FE8-5BA461EA5072}" presName="img" presStyleLbl="fgImgPlace1" presStyleIdx="0" presStyleCnt="5"/>
      <dgm:spPr>
        <a:blipFill rotWithShape="0">
          <a:blip xmlns:r="http://schemas.openxmlformats.org/officeDocument/2006/relationships" r:embed="rId1"/>
          <a:stretch>
            <a:fillRect/>
          </a:stretch>
        </a:blipFill>
      </dgm:spPr>
      <dgm:t>
        <a:bodyPr/>
        <a:lstStyle/>
        <a:p>
          <a:endParaRPr lang="en-US"/>
        </a:p>
      </dgm:t>
    </dgm:pt>
    <dgm:pt modelId="{2A8EB2AC-5AC5-4E22-91AE-50C3F39A45EA}" type="pres">
      <dgm:prSet presAssocID="{2F6F3653-7823-4886-8FE8-5BA461EA5072}" presName="text" presStyleLbl="node1" presStyleIdx="0" presStyleCnt="5">
        <dgm:presLayoutVars>
          <dgm:bulletEnabled val="1"/>
        </dgm:presLayoutVars>
      </dgm:prSet>
      <dgm:spPr/>
      <dgm:t>
        <a:bodyPr/>
        <a:lstStyle/>
        <a:p>
          <a:endParaRPr lang="en-US"/>
        </a:p>
      </dgm:t>
    </dgm:pt>
    <dgm:pt modelId="{F869A8CC-EF8C-4CFA-9835-B9925813F9A0}" type="pres">
      <dgm:prSet presAssocID="{49022019-C445-4A7F-BEEF-29DAB25FFA8E}" presName="spacer" presStyleCnt="0"/>
      <dgm:spPr/>
      <dgm:t>
        <a:bodyPr/>
        <a:lstStyle/>
        <a:p>
          <a:endParaRPr lang="en-US"/>
        </a:p>
      </dgm:t>
    </dgm:pt>
    <dgm:pt modelId="{454B0ABE-DF6A-4B8F-B0CD-89A7FE9A38EA}" type="pres">
      <dgm:prSet presAssocID="{DE3D2741-EF75-40BE-A2AA-C4466FBCF7D9}" presName="comp" presStyleCnt="0"/>
      <dgm:spPr/>
      <dgm:t>
        <a:bodyPr/>
        <a:lstStyle/>
        <a:p>
          <a:endParaRPr lang="en-US"/>
        </a:p>
      </dgm:t>
    </dgm:pt>
    <dgm:pt modelId="{2F55DC1D-2488-4424-936F-00C76D4A824B}" type="pres">
      <dgm:prSet presAssocID="{DE3D2741-EF75-40BE-A2AA-C4466FBCF7D9}" presName="box" presStyleLbl="node1" presStyleIdx="1" presStyleCnt="5" custLinFactNeighborY="2913"/>
      <dgm:spPr>
        <a:prstGeom prst="round2DiagRect">
          <a:avLst/>
        </a:prstGeom>
      </dgm:spPr>
      <dgm:t>
        <a:bodyPr/>
        <a:lstStyle/>
        <a:p>
          <a:endParaRPr lang="en-US"/>
        </a:p>
      </dgm:t>
    </dgm:pt>
    <dgm:pt modelId="{8B82C056-6D44-4EC6-B428-208028A042F5}" type="pres">
      <dgm:prSet presAssocID="{DE3D2741-EF75-40BE-A2AA-C4466FBCF7D9}" presName="img" presStyleLbl="fgImgPlace1" presStyleIdx="1" presStyleCnt="5"/>
      <dgm:spPr>
        <a:blipFill rotWithShape="0">
          <a:blip xmlns:r="http://schemas.openxmlformats.org/officeDocument/2006/relationships" r:embed="rId2"/>
          <a:stretch>
            <a:fillRect/>
          </a:stretch>
        </a:blipFill>
      </dgm:spPr>
      <dgm:t>
        <a:bodyPr/>
        <a:lstStyle/>
        <a:p>
          <a:endParaRPr lang="en-US"/>
        </a:p>
      </dgm:t>
    </dgm:pt>
    <dgm:pt modelId="{F85EA075-D51B-464B-BA17-0A4CB92974CA}" type="pres">
      <dgm:prSet presAssocID="{DE3D2741-EF75-40BE-A2AA-C4466FBCF7D9}" presName="text" presStyleLbl="node1" presStyleIdx="1" presStyleCnt="5">
        <dgm:presLayoutVars>
          <dgm:bulletEnabled val="1"/>
        </dgm:presLayoutVars>
      </dgm:prSet>
      <dgm:spPr/>
      <dgm:t>
        <a:bodyPr/>
        <a:lstStyle/>
        <a:p>
          <a:endParaRPr lang="en-US"/>
        </a:p>
      </dgm:t>
    </dgm:pt>
    <dgm:pt modelId="{1CCAF248-8652-44C1-84F3-06AC0EFFF8A4}" type="pres">
      <dgm:prSet presAssocID="{FE608C8F-A1A4-4283-B2F6-BF0A8C5A1DBE}" presName="spacer" presStyleCnt="0"/>
      <dgm:spPr/>
      <dgm:t>
        <a:bodyPr/>
        <a:lstStyle/>
        <a:p>
          <a:endParaRPr lang="en-US"/>
        </a:p>
      </dgm:t>
    </dgm:pt>
    <dgm:pt modelId="{32A2C8C6-8799-47FD-8C0D-3265B640B303}" type="pres">
      <dgm:prSet presAssocID="{C61D8196-80BB-4D35-BD13-D0C1DA8131BC}" presName="comp" presStyleCnt="0"/>
      <dgm:spPr/>
      <dgm:t>
        <a:bodyPr/>
        <a:lstStyle/>
        <a:p>
          <a:endParaRPr lang="en-US"/>
        </a:p>
      </dgm:t>
    </dgm:pt>
    <dgm:pt modelId="{CAEE08B3-1990-4730-B352-C1BE95C73039}" type="pres">
      <dgm:prSet presAssocID="{C61D8196-80BB-4D35-BD13-D0C1DA8131BC}" presName="box" presStyleLbl="node1" presStyleIdx="2" presStyleCnt="5"/>
      <dgm:spPr>
        <a:prstGeom prst="round2DiagRect">
          <a:avLst/>
        </a:prstGeom>
      </dgm:spPr>
      <dgm:t>
        <a:bodyPr/>
        <a:lstStyle/>
        <a:p>
          <a:endParaRPr lang="en-US"/>
        </a:p>
      </dgm:t>
    </dgm:pt>
    <dgm:pt modelId="{0B2BB8AA-4092-4C07-BA8C-D47A4D6D5285}" type="pres">
      <dgm:prSet presAssocID="{C61D8196-80BB-4D35-BD13-D0C1DA8131BC}" presName="img" presStyleLbl="fgImgPlace1" presStyleIdx="2" presStyleCnt="5"/>
      <dgm:spPr>
        <a:blipFill rotWithShape="0">
          <a:blip xmlns:r="http://schemas.openxmlformats.org/officeDocument/2006/relationships" r:embed="rId3"/>
          <a:stretch>
            <a:fillRect/>
          </a:stretch>
        </a:blipFill>
      </dgm:spPr>
      <dgm:t>
        <a:bodyPr/>
        <a:lstStyle/>
        <a:p>
          <a:endParaRPr lang="en-US"/>
        </a:p>
      </dgm:t>
    </dgm:pt>
    <dgm:pt modelId="{A4E1CAE1-4D24-4D7F-A35F-F32935000A10}" type="pres">
      <dgm:prSet presAssocID="{C61D8196-80BB-4D35-BD13-D0C1DA8131BC}" presName="text" presStyleLbl="node1" presStyleIdx="2" presStyleCnt="5">
        <dgm:presLayoutVars>
          <dgm:bulletEnabled val="1"/>
        </dgm:presLayoutVars>
      </dgm:prSet>
      <dgm:spPr/>
      <dgm:t>
        <a:bodyPr/>
        <a:lstStyle/>
        <a:p>
          <a:endParaRPr lang="en-US"/>
        </a:p>
      </dgm:t>
    </dgm:pt>
    <dgm:pt modelId="{520717BE-6B16-4A5A-B4A1-0CCB3B4708E7}" type="pres">
      <dgm:prSet presAssocID="{C8389595-9C13-4147-A60B-38B9033885D1}" presName="spacer" presStyleCnt="0"/>
      <dgm:spPr/>
      <dgm:t>
        <a:bodyPr/>
        <a:lstStyle/>
        <a:p>
          <a:endParaRPr lang="en-US"/>
        </a:p>
      </dgm:t>
    </dgm:pt>
    <dgm:pt modelId="{2B19E5BF-6084-45E9-A4AF-FDCC112D81D2}" type="pres">
      <dgm:prSet presAssocID="{839AC780-13A5-4FAA-B635-2E30FD3C676F}" presName="comp" presStyleCnt="0"/>
      <dgm:spPr/>
      <dgm:t>
        <a:bodyPr/>
        <a:lstStyle/>
        <a:p>
          <a:endParaRPr lang="en-US"/>
        </a:p>
      </dgm:t>
    </dgm:pt>
    <dgm:pt modelId="{FD5949A6-095C-41CC-A96A-D3022429CFFC}" type="pres">
      <dgm:prSet presAssocID="{839AC780-13A5-4FAA-B635-2E30FD3C676F}" presName="box" presStyleLbl="node1" presStyleIdx="3" presStyleCnt="5"/>
      <dgm:spPr>
        <a:prstGeom prst="round2DiagRect">
          <a:avLst/>
        </a:prstGeom>
      </dgm:spPr>
      <dgm:t>
        <a:bodyPr/>
        <a:lstStyle/>
        <a:p>
          <a:endParaRPr lang="en-US"/>
        </a:p>
      </dgm:t>
    </dgm:pt>
    <dgm:pt modelId="{C24DEB7B-AAFE-4777-B8F6-0463A3E03E1B}" type="pres">
      <dgm:prSet presAssocID="{839AC780-13A5-4FAA-B635-2E30FD3C676F}" presName="img" presStyleLbl="fgImgPlace1" presStyleIdx="3" presStyleCnt="5"/>
      <dgm:spPr>
        <a:blipFill rotWithShape="0">
          <a:blip xmlns:r="http://schemas.openxmlformats.org/officeDocument/2006/relationships" r:embed="rId4"/>
          <a:stretch>
            <a:fillRect/>
          </a:stretch>
        </a:blipFill>
      </dgm:spPr>
      <dgm:t>
        <a:bodyPr/>
        <a:lstStyle/>
        <a:p>
          <a:endParaRPr lang="en-US"/>
        </a:p>
      </dgm:t>
    </dgm:pt>
    <dgm:pt modelId="{A4AC18A5-FE0B-41F7-9A60-BCF3636A933C}" type="pres">
      <dgm:prSet presAssocID="{839AC780-13A5-4FAA-B635-2E30FD3C676F}" presName="text" presStyleLbl="node1" presStyleIdx="3" presStyleCnt="5">
        <dgm:presLayoutVars>
          <dgm:bulletEnabled val="1"/>
        </dgm:presLayoutVars>
      </dgm:prSet>
      <dgm:spPr/>
      <dgm:t>
        <a:bodyPr/>
        <a:lstStyle/>
        <a:p>
          <a:endParaRPr lang="en-US"/>
        </a:p>
      </dgm:t>
    </dgm:pt>
    <dgm:pt modelId="{45FC22E6-4E0A-4510-84BB-A948920C6FDA}" type="pres">
      <dgm:prSet presAssocID="{20EEF931-EDFE-4452-996A-33AE84AF2566}" presName="spacer" presStyleCnt="0"/>
      <dgm:spPr/>
      <dgm:t>
        <a:bodyPr/>
        <a:lstStyle/>
        <a:p>
          <a:endParaRPr lang="en-US"/>
        </a:p>
      </dgm:t>
    </dgm:pt>
    <dgm:pt modelId="{92D2933D-6B9D-44AD-9181-4F5D8F00793C}" type="pres">
      <dgm:prSet presAssocID="{A1E23F44-E6DA-471D-A9FB-55025F56A5F1}" presName="comp" presStyleCnt="0"/>
      <dgm:spPr/>
      <dgm:t>
        <a:bodyPr/>
        <a:lstStyle/>
        <a:p>
          <a:endParaRPr lang="en-US"/>
        </a:p>
      </dgm:t>
    </dgm:pt>
    <dgm:pt modelId="{21987A41-88CE-4917-A47B-5C68237DC6A6}" type="pres">
      <dgm:prSet presAssocID="{A1E23F44-E6DA-471D-A9FB-55025F56A5F1}" presName="box" presStyleLbl="node1" presStyleIdx="4" presStyleCnt="5"/>
      <dgm:spPr>
        <a:prstGeom prst="round2DiagRect">
          <a:avLst/>
        </a:prstGeom>
      </dgm:spPr>
      <dgm:t>
        <a:bodyPr/>
        <a:lstStyle/>
        <a:p>
          <a:endParaRPr lang="en-US"/>
        </a:p>
      </dgm:t>
    </dgm:pt>
    <dgm:pt modelId="{AB2C5E68-71D1-45BF-8944-A26400AB737A}" type="pres">
      <dgm:prSet presAssocID="{A1E23F44-E6DA-471D-A9FB-55025F56A5F1}" presName="img" presStyleLbl="fgImgPlace1" presStyleIdx="4" presStyleCnt="5"/>
      <dgm:spPr>
        <a:blipFill rotWithShape="1">
          <a:blip xmlns:r="http://schemas.openxmlformats.org/officeDocument/2006/relationships" r:embed="rId5"/>
          <a:stretch>
            <a:fillRect/>
          </a:stretch>
        </a:blipFill>
      </dgm:spPr>
      <dgm:t>
        <a:bodyPr/>
        <a:lstStyle/>
        <a:p>
          <a:endParaRPr lang="en-US"/>
        </a:p>
      </dgm:t>
    </dgm:pt>
    <dgm:pt modelId="{9AC0065A-AD2B-4039-BB69-4C346A774888}" type="pres">
      <dgm:prSet presAssocID="{A1E23F44-E6DA-471D-A9FB-55025F56A5F1}" presName="text" presStyleLbl="node1" presStyleIdx="4" presStyleCnt="5">
        <dgm:presLayoutVars>
          <dgm:bulletEnabled val="1"/>
        </dgm:presLayoutVars>
      </dgm:prSet>
      <dgm:spPr/>
      <dgm:t>
        <a:bodyPr/>
        <a:lstStyle/>
        <a:p>
          <a:endParaRPr lang="en-US"/>
        </a:p>
      </dgm:t>
    </dgm:pt>
  </dgm:ptLst>
  <dgm:cxnLst>
    <dgm:cxn modelId="{C79B334C-A768-2642-955E-601C3F9E6DAF}" type="presOf" srcId="{839AC780-13A5-4FAA-B635-2E30FD3C676F}" destId="{FD5949A6-095C-41CC-A96A-D3022429CFFC}" srcOrd="0" destOrd="0" presId="urn:microsoft.com/office/officeart/2005/8/layout/vList4"/>
    <dgm:cxn modelId="{506D686F-7DAD-4CA6-B31F-27D8CDFBC900}" srcId="{D50D64BD-6D7B-4E09-8443-719A99590DD2}" destId="{DE3D2741-EF75-40BE-A2AA-C4466FBCF7D9}" srcOrd="1" destOrd="0" parTransId="{2A557D5A-41E3-4078-A4D9-605945365763}" sibTransId="{FE608C8F-A1A4-4283-B2F6-BF0A8C5A1DBE}"/>
    <dgm:cxn modelId="{B517C609-C33B-474B-BBC9-E5ED8258FB2B}" srcId="{D50D64BD-6D7B-4E09-8443-719A99590DD2}" destId="{2F6F3653-7823-4886-8FE8-5BA461EA5072}" srcOrd="0" destOrd="0" parTransId="{F25EA6DB-85F7-4780-AF22-8EF20F6D1E08}" sibTransId="{49022019-C445-4A7F-BEEF-29DAB25FFA8E}"/>
    <dgm:cxn modelId="{13B5B348-CA88-6749-A365-F63D60EDBDDE}" type="presOf" srcId="{DE3D2741-EF75-40BE-A2AA-C4466FBCF7D9}" destId="{F85EA075-D51B-464B-BA17-0A4CB92974CA}" srcOrd="1" destOrd="0" presId="urn:microsoft.com/office/officeart/2005/8/layout/vList4"/>
    <dgm:cxn modelId="{82DCEAA2-7ED3-D746-B3D5-D54EF2C76A67}" type="presOf" srcId="{839AC780-13A5-4FAA-B635-2E30FD3C676F}" destId="{A4AC18A5-FE0B-41F7-9A60-BCF3636A933C}" srcOrd="1" destOrd="0" presId="urn:microsoft.com/office/officeart/2005/8/layout/vList4"/>
    <dgm:cxn modelId="{6423A218-D7E8-0A48-8AC3-8CA5BE8E8FB7}" type="presOf" srcId="{D50D64BD-6D7B-4E09-8443-719A99590DD2}" destId="{3D04899B-D862-420D-8F49-1893A76AF67C}" srcOrd="0" destOrd="0" presId="urn:microsoft.com/office/officeart/2005/8/layout/vList4"/>
    <dgm:cxn modelId="{658850A7-51A7-49D1-8A80-F4B8FF016253}" srcId="{D50D64BD-6D7B-4E09-8443-719A99590DD2}" destId="{A1E23F44-E6DA-471D-A9FB-55025F56A5F1}" srcOrd="4" destOrd="0" parTransId="{6B0D0E97-F911-45B4-9066-96DE855A9564}" sibTransId="{C66BAFE4-518E-4344-A5F5-2D4722ABC643}"/>
    <dgm:cxn modelId="{B268990C-A089-014F-A016-89B5C78EA0EB}" type="presOf" srcId="{2F6F3653-7823-4886-8FE8-5BA461EA5072}" destId="{5EEAA564-2D02-4C79-A0CD-EC5644FDC4FA}" srcOrd="0" destOrd="0" presId="urn:microsoft.com/office/officeart/2005/8/layout/vList4"/>
    <dgm:cxn modelId="{9E46EEB1-FBDC-A944-A8F5-BCA29233DA74}" type="presOf" srcId="{C61D8196-80BB-4D35-BD13-D0C1DA8131BC}" destId="{CAEE08B3-1990-4730-B352-C1BE95C73039}" srcOrd="0" destOrd="0" presId="urn:microsoft.com/office/officeart/2005/8/layout/vList4"/>
    <dgm:cxn modelId="{33D5FD6F-A00C-CA4A-8E52-18C019ED2FC2}" type="presOf" srcId="{2F6F3653-7823-4886-8FE8-5BA461EA5072}" destId="{2A8EB2AC-5AC5-4E22-91AE-50C3F39A45EA}" srcOrd="1" destOrd="0" presId="urn:microsoft.com/office/officeart/2005/8/layout/vList4"/>
    <dgm:cxn modelId="{0E3E5A08-B00B-6A4C-8A22-636194BF34BD}" type="presOf" srcId="{A1E23F44-E6DA-471D-A9FB-55025F56A5F1}" destId="{21987A41-88CE-4917-A47B-5C68237DC6A6}" srcOrd="0" destOrd="0" presId="urn:microsoft.com/office/officeart/2005/8/layout/vList4"/>
    <dgm:cxn modelId="{54629D48-38BE-194A-9388-7671B3ED747E}" type="presOf" srcId="{C61D8196-80BB-4D35-BD13-D0C1DA8131BC}" destId="{A4E1CAE1-4D24-4D7F-A35F-F32935000A10}" srcOrd="1" destOrd="0" presId="urn:microsoft.com/office/officeart/2005/8/layout/vList4"/>
    <dgm:cxn modelId="{88B16A35-911D-4C0E-B5D4-029C2725BE10}" srcId="{D50D64BD-6D7B-4E09-8443-719A99590DD2}" destId="{839AC780-13A5-4FAA-B635-2E30FD3C676F}" srcOrd="3" destOrd="0" parTransId="{3707159E-F716-4CA1-8EE3-CF05B0B205DD}" sibTransId="{20EEF931-EDFE-4452-996A-33AE84AF2566}"/>
    <dgm:cxn modelId="{26547851-0577-4C58-8D3E-769D6B641769}" srcId="{D50D64BD-6D7B-4E09-8443-719A99590DD2}" destId="{C61D8196-80BB-4D35-BD13-D0C1DA8131BC}" srcOrd="2" destOrd="0" parTransId="{8B1A8533-F804-40D6-901B-49FBFBBC55B6}" sibTransId="{C8389595-9C13-4147-A60B-38B9033885D1}"/>
    <dgm:cxn modelId="{910B6DCC-2CA7-DB46-A015-F424360F521E}" type="presOf" srcId="{A1E23F44-E6DA-471D-A9FB-55025F56A5F1}" destId="{9AC0065A-AD2B-4039-BB69-4C346A774888}" srcOrd="1" destOrd="0" presId="urn:microsoft.com/office/officeart/2005/8/layout/vList4"/>
    <dgm:cxn modelId="{8E1A8709-862F-CC43-B38F-F9462ECD042D}" type="presOf" srcId="{DE3D2741-EF75-40BE-A2AA-C4466FBCF7D9}" destId="{2F55DC1D-2488-4424-936F-00C76D4A824B}" srcOrd="0" destOrd="0" presId="urn:microsoft.com/office/officeart/2005/8/layout/vList4"/>
    <dgm:cxn modelId="{6060D970-D3B1-1A41-A934-B24512CFE568}" type="presParOf" srcId="{3D04899B-D862-420D-8F49-1893A76AF67C}" destId="{B89EC810-71D2-405B-AE08-B442CC946E02}" srcOrd="0" destOrd="0" presId="urn:microsoft.com/office/officeart/2005/8/layout/vList4"/>
    <dgm:cxn modelId="{DD328044-04C2-AB4D-8917-6DD81FFAF980}" type="presParOf" srcId="{B89EC810-71D2-405B-AE08-B442CC946E02}" destId="{5EEAA564-2D02-4C79-A0CD-EC5644FDC4FA}" srcOrd="0" destOrd="0" presId="urn:microsoft.com/office/officeart/2005/8/layout/vList4"/>
    <dgm:cxn modelId="{AC618FDB-8FB4-B048-8C9F-F5D402248DAD}" type="presParOf" srcId="{B89EC810-71D2-405B-AE08-B442CC946E02}" destId="{36133411-8FE4-4491-BA08-56144C63CB99}" srcOrd="1" destOrd="0" presId="urn:microsoft.com/office/officeart/2005/8/layout/vList4"/>
    <dgm:cxn modelId="{8992092D-4076-A04C-B9E7-E50F68644E61}" type="presParOf" srcId="{B89EC810-71D2-405B-AE08-B442CC946E02}" destId="{2A8EB2AC-5AC5-4E22-91AE-50C3F39A45EA}" srcOrd="2" destOrd="0" presId="urn:microsoft.com/office/officeart/2005/8/layout/vList4"/>
    <dgm:cxn modelId="{102CB04E-48E7-094C-9224-3E443482C190}" type="presParOf" srcId="{3D04899B-D862-420D-8F49-1893A76AF67C}" destId="{F869A8CC-EF8C-4CFA-9835-B9925813F9A0}" srcOrd="1" destOrd="0" presId="urn:microsoft.com/office/officeart/2005/8/layout/vList4"/>
    <dgm:cxn modelId="{DA7EDFA9-1EFE-6C43-988E-62BD5F473031}" type="presParOf" srcId="{3D04899B-D862-420D-8F49-1893A76AF67C}" destId="{454B0ABE-DF6A-4B8F-B0CD-89A7FE9A38EA}" srcOrd="2" destOrd="0" presId="urn:microsoft.com/office/officeart/2005/8/layout/vList4"/>
    <dgm:cxn modelId="{32289814-CEFB-E443-966C-1AC92B1AB613}" type="presParOf" srcId="{454B0ABE-DF6A-4B8F-B0CD-89A7FE9A38EA}" destId="{2F55DC1D-2488-4424-936F-00C76D4A824B}" srcOrd="0" destOrd="0" presId="urn:microsoft.com/office/officeart/2005/8/layout/vList4"/>
    <dgm:cxn modelId="{E4BDB044-DA20-B944-99B0-EB58CC608F09}" type="presParOf" srcId="{454B0ABE-DF6A-4B8F-B0CD-89A7FE9A38EA}" destId="{8B82C056-6D44-4EC6-B428-208028A042F5}" srcOrd="1" destOrd="0" presId="urn:microsoft.com/office/officeart/2005/8/layout/vList4"/>
    <dgm:cxn modelId="{AE7128BA-13EC-7D4D-A02B-491806F0DCA4}" type="presParOf" srcId="{454B0ABE-DF6A-4B8F-B0CD-89A7FE9A38EA}" destId="{F85EA075-D51B-464B-BA17-0A4CB92974CA}" srcOrd="2" destOrd="0" presId="urn:microsoft.com/office/officeart/2005/8/layout/vList4"/>
    <dgm:cxn modelId="{0B5DD455-75B6-7742-A81C-97496CABC540}" type="presParOf" srcId="{3D04899B-D862-420D-8F49-1893A76AF67C}" destId="{1CCAF248-8652-44C1-84F3-06AC0EFFF8A4}" srcOrd="3" destOrd="0" presId="urn:microsoft.com/office/officeart/2005/8/layout/vList4"/>
    <dgm:cxn modelId="{FA0CB91B-8E0D-3748-ACA6-620133992389}" type="presParOf" srcId="{3D04899B-D862-420D-8F49-1893A76AF67C}" destId="{32A2C8C6-8799-47FD-8C0D-3265B640B303}" srcOrd="4" destOrd="0" presId="urn:microsoft.com/office/officeart/2005/8/layout/vList4"/>
    <dgm:cxn modelId="{FC663645-3A1B-EA4E-AB9C-6D6AF2777FAA}" type="presParOf" srcId="{32A2C8C6-8799-47FD-8C0D-3265B640B303}" destId="{CAEE08B3-1990-4730-B352-C1BE95C73039}" srcOrd="0" destOrd="0" presId="urn:microsoft.com/office/officeart/2005/8/layout/vList4"/>
    <dgm:cxn modelId="{B1938288-32E8-0A47-8413-DE4728BD52FA}" type="presParOf" srcId="{32A2C8C6-8799-47FD-8C0D-3265B640B303}" destId="{0B2BB8AA-4092-4C07-BA8C-D47A4D6D5285}" srcOrd="1" destOrd="0" presId="urn:microsoft.com/office/officeart/2005/8/layout/vList4"/>
    <dgm:cxn modelId="{02A2BBA3-AABD-6345-8662-FE91A88B5979}" type="presParOf" srcId="{32A2C8C6-8799-47FD-8C0D-3265B640B303}" destId="{A4E1CAE1-4D24-4D7F-A35F-F32935000A10}" srcOrd="2" destOrd="0" presId="urn:microsoft.com/office/officeart/2005/8/layout/vList4"/>
    <dgm:cxn modelId="{F987D904-CA24-304B-BFA4-E30BB63CD7C7}" type="presParOf" srcId="{3D04899B-D862-420D-8F49-1893A76AF67C}" destId="{520717BE-6B16-4A5A-B4A1-0CCB3B4708E7}" srcOrd="5" destOrd="0" presId="urn:microsoft.com/office/officeart/2005/8/layout/vList4"/>
    <dgm:cxn modelId="{48CB2A5F-7552-FA48-9D02-C2B1BFC3DBAC}" type="presParOf" srcId="{3D04899B-D862-420D-8F49-1893A76AF67C}" destId="{2B19E5BF-6084-45E9-A4AF-FDCC112D81D2}" srcOrd="6" destOrd="0" presId="urn:microsoft.com/office/officeart/2005/8/layout/vList4"/>
    <dgm:cxn modelId="{2D634C15-DB5F-0245-86E3-DADF66A71178}" type="presParOf" srcId="{2B19E5BF-6084-45E9-A4AF-FDCC112D81D2}" destId="{FD5949A6-095C-41CC-A96A-D3022429CFFC}" srcOrd="0" destOrd="0" presId="urn:microsoft.com/office/officeart/2005/8/layout/vList4"/>
    <dgm:cxn modelId="{49215DBB-61FE-1849-A8CC-6139B56B435A}" type="presParOf" srcId="{2B19E5BF-6084-45E9-A4AF-FDCC112D81D2}" destId="{C24DEB7B-AAFE-4777-B8F6-0463A3E03E1B}" srcOrd="1" destOrd="0" presId="urn:microsoft.com/office/officeart/2005/8/layout/vList4"/>
    <dgm:cxn modelId="{BA1293DD-9F10-C840-9BDE-96AA1A52764F}" type="presParOf" srcId="{2B19E5BF-6084-45E9-A4AF-FDCC112D81D2}" destId="{A4AC18A5-FE0B-41F7-9A60-BCF3636A933C}" srcOrd="2" destOrd="0" presId="urn:microsoft.com/office/officeart/2005/8/layout/vList4"/>
    <dgm:cxn modelId="{F71799E9-771C-6547-905F-DDE641EA1E4C}" type="presParOf" srcId="{3D04899B-D862-420D-8F49-1893A76AF67C}" destId="{45FC22E6-4E0A-4510-84BB-A948920C6FDA}" srcOrd="7" destOrd="0" presId="urn:microsoft.com/office/officeart/2005/8/layout/vList4"/>
    <dgm:cxn modelId="{12A480D2-0117-9D47-8D82-926FC17630B6}" type="presParOf" srcId="{3D04899B-D862-420D-8F49-1893A76AF67C}" destId="{92D2933D-6B9D-44AD-9181-4F5D8F00793C}" srcOrd="8" destOrd="0" presId="urn:microsoft.com/office/officeart/2005/8/layout/vList4"/>
    <dgm:cxn modelId="{61F083BD-B65B-9945-AD7B-7A1769F26FE2}" type="presParOf" srcId="{92D2933D-6B9D-44AD-9181-4F5D8F00793C}" destId="{21987A41-88CE-4917-A47B-5C68237DC6A6}" srcOrd="0" destOrd="0" presId="urn:microsoft.com/office/officeart/2005/8/layout/vList4"/>
    <dgm:cxn modelId="{BAB86081-C416-534A-A4E3-682D0E4F339D}" type="presParOf" srcId="{92D2933D-6B9D-44AD-9181-4F5D8F00793C}" destId="{AB2C5E68-71D1-45BF-8944-A26400AB737A}" srcOrd="1" destOrd="0" presId="urn:microsoft.com/office/officeart/2005/8/layout/vList4"/>
    <dgm:cxn modelId="{69B00FF0-2FCD-BB41-80CA-7994076B8035}" type="presParOf" srcId="{92D2933D-6B9D-44AD-9181-4F5D8F00793C}" destId="{9AC0065A-AD2B-4039-BB69-4C346A774888}" srcOrd="2" destOrd="0" presId="urn:microsoft.com/office/officeart/2005/8/layout/vList4"/>
  </dgm:cxnLst>
  <dgm:bg/>
  <dgm:whole/>
  <dgm:extLst>
    <a:ext uri="http://schemas.microsoft.com/office/drawing/2008/diagram">
      <dsp:dataModelExt xmlns:dgm="http://schemas.openxmlformats.org/drawingml/2006/diagram" xmlns:a="http://schemas.openxmlformats.org/drawingml/2006/main"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0D64BD-6D7B-4E09-8443-719A99590DD2}" type="doc">
      <dgm:prSet loTypeId="urn:microsoft.com/office/officeart/2005/8/layout/vList4" loCatId="list" qsTypeId="urn:microsoft.com/office/officeart/2005/8/quickstyle/3d1" qsCatId="3D" csTypeId="urn:microsoft.com/office/officeart/2005/8/colors/colorful3" csCatId="colorful" phldr="1"/>
      <dgm:spPr/>
      <dgm:t>
        <a:bodyPr/>
        <a:lstStyle/>
        <a:p>
          <a:endParaRPr lang="en-US"/>
        </a:p>
      </dgm:t>
    </dgm:pt>
    <dgm:pt modelId="{2F6F3653-7823-4886-8FE8-5BA461EA5072}">
      <dgm:prSet phldrT="[Text]" custT="1"/>
      <dgm:spPr/>
      <dgm:t>
        <a:bodyPr lIns="274320"/>
        <a:lstStyle/>
        <a:p>
          <a:r>
            <a:rPr lang="en-US" sz="2100" dirty="0" smtClean="0">
              <a:latin typeface="+mj-lt"/>
            </a:rPr>
            <a:t>German Siemen Valero Trains</a:t>
          </a:r>
          <a:endParaRPr lang="en-US" sz="2100" dirty="0">
            <a:latin typeface="+mj-lt"/>
          </a:endParaRPr>
        </a:p>
      </dgm:t>
    </dgm:pt>
    <dgm:pt modelId="{F25EA6DB-85F7-4780-AF22-8EF20F6D1E08}" type="parTrans" cxnId="{B517C609-C33B-474B-BBC9-E5ED8258FB2B}">
      <dgm:prSet/>
      <dgm:spPr/>
      <dgm:t>
        <a:bodyPr/>
        <a:lstStyle/>
        <a:p>
          <a:endParaRPr lang="en-US" sz="2100">
            <a:latin typeface="+mj-lt"/>
          </a:endParaRPr>
        </a:p>
      </dgm:t>
    </dgm:pt>
    <dgm:pt modelId="{49022019-C445-4A7F-BEEF-29DAB25FFA8E}" type="sibTrans" cxnId="{B517C609-C33B-474B-BBC9-E5ED8258FB2B}">
      <dgm:prSet/>
      <dgm:spPr/>
      <dgm:t>
        <a:bodyPr/>
        <a:lstStyle/>
        <a:p>
          <a:endParaRPr lang="en-US" sz="2100">
            <a:latin typeface="+mj-lt"/>
          </a:endParaRPr>
        </a:p>
      </dgm:t>
    </dgm:pt>
    <dgm:pt modelId="{DE3D2741-EF75-40BE-A2AA-C4466FBCF7D9}">
      <dgm:prSet phldrT="[Text]" custT="1"/>
      <dgm:spPr/>
      <dgm:t>
        <a:bodyPr lIns="274320"/>
        <a:lstStyle/>
        <a:p>
          <a:r>
            <a:rPr lang="en-US" sz="2100" dirty="0" smtClean="0">
              <a:latin typeface="+mj-lt"/>
            </a:rPr>
            <a:t>Travel up to 220 mph</a:t>
          </a:r>
          <a:endParaRPr lang="en-US" sz="2100" dirty="0">
            <a:latin typeface="+mj-lt"/>
          </a:endParaRPr>
        </a:p>
      </dgm:t>
    </dgm:pt>
    <dgm:pt modelId="{2A557D5A-41E3-4078-A4D9-605945365763}" type="parTrans" cxnId="{506D686F-7DAD-4CA6-B31F-27D8CDFBC900}">
      <dgm:prSet/>
      <dgm:spPr/>
      <dgm:t>
        <a:bodyPr/>
        <a:lstStyle/>
        <a:p>
          <a:endParaRPr lang="en-US" sz="2100">
            <a:latin typeface="+mj-lt"/>
          </a:endParaRPr>
        </a:p>
      </dgm:t>
    </dgm:pt>
    <dgm:pt modelId="{FE608C8F-A1A4-4283-B2F6-BF0A8C5A1DBE}" type="sibTrans" cxnId="{506D686F-7DAD-4CA6-B31F-27D8CDFBC900}">
      <dgm:prSet/>
      <dgm:spPr/>
      <dgm:t>
        <a:bodyPr/>
        <a:lstStyle/>
        <a:p>
          <a:endParaRPr lang="en-US" sz="2100">
            <a:latin typeface="+mj-lt"/>
          </a:endParaRPr>
        </a:p>
      </dgm:t>
    </dgm:pt>
    <dgm:pt modelId="{C61D8196-80BB-4D35-BD13-D0C1DA8131BC}">
      <dgm:prSet phldrT="[Text]" custT="1"/>
      <dgm:spPr/>
      <dgm:t>
        <a:bodyPr lIns="274320"/>
        <a:lstStyle/>
        <a:p>
          <a:r>
            <a:rPr lang="en-US" sz="2100" dirty="0" smtClean="0">
              <a:latin typeface="+mj-lt"/>
            </a:rPr>
            <a:t>Coach and Business Class Compartments</a:t>
          </a:r>
          <a:endParaRPr lang="en-US" sz="2100" dirty="0">
            <a:latin typeface="+mj-lt"/>
          </a:endParaRPr>
        </a:p>
      </dgm:t>
    </dgm:pt>
    <dgm:pt modelId="{8B1A8533-F804-40D6-901B-49FBFBBC55B6}" type="parTrans" cxnId="{26547851-0577-4C58-8D3E-769D6B641769}">
      <dgm:prSet/>
      <dgm:spPr/>
      <dgm:t>
        <a:bodyPr/>
        <a:lstStyle/>
        <a:p>
          <a:endParaRPr lang="en-US" sz="2100">
            <a:latin typeface="+mj-lt"/>
          </a:endParaRPr>
        </a:p>
      </dgm:t>
    </dgm:pt>
    <dgm:pt modelId="{C8389595-9C13-4147-A60B-38B9033885D1}" type="sibTrans" cxnId="{26547851-0577-4C58-8D3E-769D6B641769}">
      <dgm:prSet/>
      <dgm:spPr/>
      <dgm:t>
        <a:bodyPr/>
        <a:lstStyle/>
        <a:p>
          <a:endParaRPr lang="en-US" sz="2100">
            <a:latin typeface="+mj-lt"/>
          </a:endParaRPr>
        </a:p>
      </dgm:t>
    </dgm:pt>
    <dgm:pt modelId="{839AC780-13A5-4FAA-B635-2E30FD3C676F}">
      <dgm:prSet phldrT="[Text]" custT="1"/>
      <dgm:spPr/>
      <dgm:t>
        <a:bodyPr lIns="274320"/>
        <a:lstStyle/>
        <a:p>
          <a:r>
            <a:rPr lang="en-US" sz="2100" dirty="0" smtClean="0">
              <a:latin typeface="+mj-lt"/>
            </a:rPr>
            <a:t>Café Snack Cars on Every Train</a:t>
          </a:r>
          <a:endParaRPr lang="en-US" sz="2100" dirty="0">
            <a:latin typeface="+mj-lt"/>
          </a:endParaRPr>
        </a:p>
      </dgm:t>
    </dgm:pt>
    <dgm:pt modelId="{3707159E-F716-4CA1-8EE3-CF05B0B205DD}" type="parTrans" cxnId="{88B16A35-911D-4C0E-B5D4-029C2725BE10}">
      <dgm:prSet/>
      <dgm:spPr/>
      <dgm:t>
        <a:bodyPr/>
        <a:lstStyle/>
        <a:p>
          <a:endParaRPr lang="en-US" sz="2100">
            <a:latin typeface="+mj-lt"/>
          </a:endParaRPr>
        </a:p>
      </dgm:t>
    </dgm:pt>
    <dgm:pt modelId="{20EEF931-EDFE-4452-996A-33AE84AF2566}" type="sibTrans" cxnId="{88B16A35-911D-4C0E-B5D4-029C2725BE10}">
      <dgm:prSet/>
      <dgm:spPr/>
      <dgm:t>
        <a:bodyPr/>
        <a:lstStyle/>
        <a:p>
          <a:endParaRPr lang="en-US" sz="2100">
            <a:latin typeface="+mj-lt"/>
          </a:endParaRPr>
        </a:p>
      </dgm:t>
    </dgm:pt>
    <dgm:pt modelId="{A1E23F44-E6DA-471D-A9FB-55025F56A5F1}">
      <dgm:prSet phldrT="[Text]" custT="1"/>
      <dgm:spPr/>
      <dgm:t>
        <a:bodyPr lIns="274320"/>
        <a:lstStyle/>
        <a:p>
          <a:r>
            <a:rPr lang="en-US" sz="2100" dirty="0" smtClean="0">
              <a:latin typeface="+mj-lt"/>
            </a:rPr>
            <a:t>Free Wi-Fi at Stations &amp; on Trains</a:t>
          </a:r>
          <a:endParaRPr lang="en-US" sz="2100" dirty="0">
            <a:latin typeface="+mj-lt"/>
          </a:endParaRPr>
        </a:p>
      </dgm:t>
    </dgm:pt>
    <dgm:pt modelId="{C66BAFE4-518E-4344-A5F5-2D4722ABC643}" type="sibTrans" cxnId="{658850A7-51A7-49D1-8A80-F4B8FF016253}">
      <dgm:prSet/>
      <dgm:spPr/>
      <dgm:t>
        <a:bodyPr/>
        <a:lstStyle/>
        <a:p>
          <a:endParaRPr lang="en-US" sz="2100">
            <a:latin typeface="+mj-lt"/>
          </a:endParaRPr>
        </a:p>
      </dgm:t>
    </dgm:pt>
    <dgm:pt modelId="{6B0D0E97-F911-45B4-9066-96DE855A9564}" type="parTrans" cxnId="{658850A7-51A7-49D1-8A80-F4B8FF016253}">
      <dgm:prSet/>
      <dgm:spPr/>
      <dgm:t>
        <a:bodyPr/>
        <a:lstStyle/>
        <a:p>
          <a:endParaRPr lang="en-US" sz="2100">
            <a:latin typeface="+mj-lt"/>
          </a:endParaRPr>
        </a:p>
      </dgm:t>
    </dgm:pt>
    <dgm:pt modelId="{3D04899B-D862-420D-8F49-1893A76AF67C}" type="pres">
      <dgm:prSet presAssocID="{D50D64BD-6D7B-4E09-8443-719A99590DD2}" presName="linear" presStyleCnt="0">
        <dgm:presLayoutVars>
          <dgm:dir/>
          <dgm:resizeHandles val="exact"/>
        </dgm:presLayoutVars>
      </dgm:prSet>
      <dgm:spPr/>
      <dgm:t>
        <a:bodyPr/>
        <a:lstStyle/>
        <a:p>
          <a:endParaRPr lang="en-US"/>
        </a:p>
      </dgm:t>
    </dgm:pt>
    <dgm:pt modelId="{B89EC810-71D2-405B-AE08-B442CC946E02}" type="pres">
      <dgm:prSet presAssocID="{2F6F3653-7823-4886-8FE8-5BA461EA5072}" presName="comp" presStyleCnt="0"/>
      <dgm:spPr/>
      <dgm:t>
        <a:bodyPr/>
        <a:lstStyle/>
        <a:p>
          <a:endParaRPr lang="en-US"/>
        </a:p>
      </dgm:t>
    </dgm:pt>
    <dgm:pt modelId="{5EEAA564-2D02-4C79-A0CD-EC5644FDC4FA}" type="pres">
      <dgm:prSet presAssocID="{2F6F3653-7823-4886-8FE8-5BA461EA5072}" presName="box" presStyleLbl="node1" presStyleIdx="0" presStyleCnt="5" custLinFactNeighborY="-9072"/>
      <dgm:spPr>
        <a:prstGeom prst="round2DiagRect">
          <a:avLst/>
        </a:prstGeom>
      </dgm:spPr>
      <dgm:t>
        <a:bodyPr/>
        <a:lstStyle/>
        <a:p>
          <a:endParaRPr lang="en-US"/>
        </a:p>
      </dgm:t>
    </dgm:pt>
    <dgm:pt modelId="{36133411-8FE4-4491-BA08-56144C63CB99}" type="pres">
      <dgm:prSet presAssocID="{2F6F3653-7823-4886-8FE8-5BA461EA5072}" presName="img" presStyleLbl="fgImgPlace1" presStyleIdx="0" presStyleCnt="5"/>
      <dgm:spPr>
        <a:blipFill rotWithShape="0">
          <a:blip xmlns:r="http://schemas.openxmlformats.org/officeDocument/2006/relationships" r:embed="rId1"/>
          <a:stretch>
            <a:fillRect/>
          </a:stretch>
        </a:blipFill>
      </dgm:spPr>
      <dgm:t>
        <a:bodyPr/>
        <a:lstStyle/>
        <a:p>
          <a:endParaRPr lang="en-US"/>
        </a:p>
      </dgm:t>
    </dgm:pt>
    <dgm:pt modelId="{2A8EB2AC-5AC5-4E22-91AE-50C3F39A45EA}" type="pres">
      <dgm:prSet presAssocID="{2F6F3653-7823-4886-8FE8-5BA461EA5072}" presName="text" presStyleLbl="node1" presStyleIdx="0" presStyleCnt="5">
        <dgm:presLayoutVars>
          <dgm:bulletEnabled val="1"/>
        </dgm:presLayoutVars>
      </dgm:prSet>
      <dgm:spPr/>
      <dgm:t>
        <a:bodyPr/>
        <a:lstStyle/>
        <a:p>
          <a:endParaRPr lang="en-US"/>
        </a:p>
      </dgm:t>
    </dgm:pt>
    <dgm:pt modelId="{F869A8CC-EF8C-4CFA-9835-B9925813F9A0}" type="pres">
      <dgm:prSet presAssocID="{49022019-C445-4A7F-BEEF-29DAB25FFA8E}" presName="spacer" presStyleCnt="0"/>
      <dgm:spPr/>
      <dgm:t>
        <a:bodyPr/>
        <a:lstStyle/>
        <a:p>
          <a:endParaRPr lang="en-US"/>
        </a:p>
      </dgm:t>
    </dgm:pt>
    <dgm:pt modelId="{454B0ABE-DF6A-4B8F-B0CD-89A7FE9A38EA}" type="pres">
      <dgm:prSet presAssocID="{DE3D2741-EF75-40BE-A2AA-C4466FBCF7D9}" presName="comp" presStyleCnt="0"/>
      <dgm:spPr/>
      <dgm:t>
        <a:bodyPr/>
        <a:lstStyle/>
        <a:p>
          <a:endParaRPr lang="en-US"/>
        </a:p>
      </dgm:t>
    </dgm:pt>
    <dgm:pt modelId="{2F55DC1D-2488-4424-936F-00C76D4A824B}" type="pres">
      <dgm:prSet presAssocID="{DE3D2741-EF75-40BE-A2AA-C4466FBCF7D9}" presName="box" presStyleLbl="node1" presStyleIdx="1" presStyleCnt="5"/>
      <dgm:spPr>
        <a:prstGeom prst="round2DiagRect">
          <a:avLst/>
        </a:prstGeom>
      </dgm:spPr>
      <dgm:t>
        <a:bodyPr/>
        <a:lstStyle/>
        <a:p>
          <a:endParaRPr lang="en-US"/>
        </a:p>
      </dgm:t>
    </dgm:pt>
    <dgm:pt modelId="{8B82C056-6D44-4EC6-B428-208028A042F5}" type="pres">
      <dgm:prSet presAssocID="{DE3D2741-EF75-40BE-A2AA-C4466FBCF7D9}" presName="img" presStyleLbl="fgImgPlace1" presStyleIdx="1" presStyleCnt="5"/>
      <dgm:spPr>
        <a:blipFill rotWithShape="0">
          <a:blip xmlns:r="http://schemas.openxmlformats.org/officeDocument/2006/relationships" r:embed="rId2"/>
          <a:stretch>
            <a:fillRect/>
          </a:stretch>
        </a:blipFill>
      </dgm:spPr>
      <dgm:t>
        <a:bodyPr/>
        <a:lstStyle/>
        <a:p>
          <a:endParaRPr lang="en-US"/>
        </a:p>
      </dgm:t>
    </dgm:pt>
    <dgm:pt modelId="{F85EA075-D51B-464B-BA17-0A4CB92974CA}" type="pres">
      <dgm:prSet presAssocID="{DE3D2741-EF75-40BE-A2AA-C4466FBCF7D9}" presName="text" presStyleLbl="node1" presStyleIdx="1" presStyleCnt="5">
        <dgm:presLayoutVars>
          <dgm:bulletEnabled val="1"/>
        </dgm:presLayoutVars>
      </dgm:prSet>
      <dgm:spPr/>
      <dgm:t>
        <a:bodyPr/>
        <a:lstStyle/>
        <a:p>
          <a:endParaRPr lang="en-US"/>
        </a:p>
      </dgm:t>
    </dgm:pt>
    <dgm:pt modelId="{1CCAF248-8652-44C1-84F3-06AC0EFFF8A4}" type="pres">
      <dgm:prSet presAssocID="{FE608C8F-A1A4-4283-B2F6-BF0A8C5A1DBE}" presName="spacer" presStyleCnt="0"/>
      <dgm:spPr/>
      <dgm:t>
        <a:bodyPr/>
        <a:lstStyle/>
        <a:p>
          <a:endParaRPr lang="en-US"/>
        </a:p>
      </dgm:t>
    </dgm:pt>
    <dgm:pt modelId="{32A2C8C6-8799-47FD-8C0D-3265B640B303}" type="pres">
      <dgm:prSet presAssocID="{C61D8196-80BB-4D35-BD13-D0C1DA8131BC}" presName="comp" presStyleCnt="0"/>
      <dgm:spPr/>
      <dgm:t>
        <a:bodyPr/>
        <a:lstStyle/>
        <a:p>
          <a:endParaRPr lang="en-US"/>
        </a:p>
      </dgm:t>
    </dgm:pt>
    <dgm:pt modelId="{CAEE08B3-1990-4730-B352-C1BE95C73039}" type="pres">
      <dgm:prSet presAssocID="{C61D8196-80BB-4D35-BD13-D0C1DA8131BC}" presName="box" presStyleLbl="node1" presStyleIdx="2" presStyleCnt="5"/>
      <dgm:spPr>
        <a:prstGeom prst="round2DiagRect">
          <a:avLst/>
        </a:prstGeom>
      </dgm:spPr>
      <dgm:t>
        <a:bodyPr/>
        <a:lstStyle/>
        <a:p>
          <a:endParaRPr lang="en-US"/>
        </a:p>
      </dgm:t>
    </dgm:pt>
    <dgm:pt modelId="{0B2BB8AA-4092-4C07-BA8C-D47A4D6D5285}" type="pres">
      <dgm:prSet presAssocID="{C61D8196-80BB-4D35-BD13-D0C1DA8131BC}" presName="img" presStyleLbl="fgImgPlace1" presStyleIdx="2" presStyleCnt="5"/>
      <dgm:spPr>
        <a:blipFill rotWithShape="0">
          <a:blip xmlns:r="http://schemas.openxmlformats.org/officeDocument/2006/relationships" r:embed="rId3"/>
          <a:stretch>
            <a:fillRect/>
          </a:stretch>
        </a:blipFill>
      </dgm:spPr>
      <dgm:t>
        <a:bodyPr/>
        <a:lstStyle/>
        <a:p>
          <a:endParaRPr lang="en-US"/>
        </a:p>
      </dgm:t>
    </dgm:pt>
    <dgm:pt modelId="{A4E1CAE1-4D24-4D7F-A35F-F32935000A10}" type="pres">
      <dgm:prSet presAssocID="{C61D8196-80BB-4D35-BD13-D0C1DA8131BC}" presName="text" presStyleLbl="node1" presStyleIdx="2" presStyleCnt="5">
        <dgm:presLayoutVars>
          <dgm:bulletEnabled val="1"/>
        </dgm:presLayoutVars>
      </dgm:prSet>
      <dgm:spPr/>
      <dgm:t>
        <a:bodyPr/>
        <a:lstStyle/>
        <a:p>
          <a:endParaRPr lang="en-US"/>
        </a:p>
      </dgm:t>
    </dgm:pt>
    <dgm:pt modelId="{520717BE-6B16-4A5A-B4A1-0CCB3B4708E7}" type="pres">
      <dgm:prSet presAssocID="{C8389595-9C13-4147-A60B-38B9033885D1}" presName="spacer" presStyleCnt="0"/>
      <dgm:spPr/>
      <dgm:t>
        <a:bodyPr/>
        <a:lstStyle/>
        <a:p>
          <a:endParaRPr lang="en-US"/>
        </a:p>
      </dgm:t>
    </dgm:pt>
    <dgm:pt modelId="{2B19E5BF-6084-45E9-A4AF-FDCC112D81D2}" type="pres">
      <dgm:prSet presAssocID="{839AC780-13A5-4FAA-B635-2E30FD3C676F}" presName="comp" presStyleCnt="0"/>
      <dgm:spPr/>
      <dgm:t>
        <a:bodyPr/>
        <a:lstStyle/>
        <a:p>
          <a:endParaRPr lang="en-US"/>
        </a:p>
      </dgm:t>
    </dgm:pt>
    <dgm:pt modelId="{FD5949A6-095C-41CC-A96A-D3022429CFFC}" type="pres">
      <dgm:prSet presAssocID="{839AC780-13A5-4FAA-B635-2E30FD3C676F}" presName="box" presStyleLbl="node1" presStyleIdx="3" presStyleCnt="5"/>
      <dgm:spPr>
        <a:prstGeom prst="round2DiagRect">
          <a:avLst/>
        </a:prstGeom>
      </dgm:spPr>
      <dgm:t>
        <a:bodyPr/>
        <a:lstStyle/>
        <a:p>
          <a:endParaRPr lang="en-US"/>
        </a:p>
      </dgm:t>
    </dgm:pt>
    <dgm:pt modelId="{C24DEB7B-AAFE-4777-B8F6-0463A3E03E1B}" type="pres">
      <dgm:prSet presAssocID="{839AC780-13A5-4FAA-B635-2E30FD3C676F}" presName="img" presStyleLbl="fgImgPlace1" presStyleIdx="3" presStyleCnt="5"/>
      <dgm:spPr>
        <a:blipFill rotWithShape="0">
          <a:blip xmlns:r="http://schemas.openxmlformats.org/officeDocument/2006/relationships" r:embed="rId4"/>
          <a:stretch>
            <a:fillRect/>
          </a:stretch>
        </a:blipFill>
      </dgm:spPr>
      <dgm:t>
        <a:bodyPr/>
        <a:lstStyle/>
        <a:p>
          <a:endParaRPr lang="en-US"/>
        </a:p>
      </dgm:t>
    </dgm:pt>
    <dgm:pt modelId="{A4AC18A5-FE0B-41F7-9A60-BCF3636A933C}" type="pres">
      <dgm:prSet presAssocID="{839AC780-13A5-4FAA-B635-2E30FD3C676F}" presName="text" presStyleLbl="node1" presStyleIdx="3" presStyleCnt="5">
        <dgm:presLayoutVars>
          <dgm:bulletEnabled val="1"/>
        </dgm:presLayoutVars>
      </dgm:prSet>
      <dgm:spPr/>
      <dgm:t>
        <a:bodyPr/>
        <a:lstStyle/>
        <a:p>
          <a:endParaRPr lang="en-US"/>
        </a:p>
      </dgm:t>
    </dgm:pt>
    <dgm:pt modelId="{45FC22E6-4E0A-4510-84BB-A948920C6FDA}" type="pres">
      <dgm:prSet presAssocID="{20EEF931-EDFE-4452-996A-33AE84AF2566}" presName="spacer" presStyleCnt="0"/>
      <dgm:spPr/>
      <dgm:t>
        <a:bodyPr/>
        <a:lstStyle/>
        <a:p>
          <a:endParaRPr lang="en-US"/>
        </a:p>
      </dgm:t>
    </dgm:pt>
    <dgm:pt modelId="{92D2933D-6B9D-44AD-9181-4F5D8F00793C}" type="pres">
      <dgm:prSet presAssocID="{A1E23F44-E6DA-471D-A9FB-55025F56A5F1}" presName="comp" presStyleCnt="0"/>
      <dgm:spPr/>
      <dgm:t>
        <a:bodyPr/>
        <a:lstStyle/>
        <a:p>
          <a:endParaRPr lang="en-US"/>
        </a:p>
      </dgm:t>
    </dgm:pt>
    <dgm:pt modelId="{21987A41-88CE-4917-A47B-5C68237DC6A6}" type="pres">
      <dgm:prSet presAssocID="{A1E23F44-E6DA-471D-A9FB-55025F56A5F1}" presName="box" presStyleLbl="node1" presStyleIdx="4" presStyleCnt="5"/>
      <dgm:spPr>
        <a:prstGeom prst="round2DiagRect">
          <a:avLst/>
        </a:prstGeom>
      </dgm:spPr>
      <dgm:t>
        <a:bodyPr/>
        <a:lstStyle/>
        <a:p>
          <a:endParaRPr lang="en-US"/>
        </a:p>
      </dgm:t>
    </dgm:pt>
    <dgm:pt modelId="{AB2C5E68-71D1-45BF-8944-A26400AB737A}" type="pres">
      <dgm:prSet presAssocID="{A1E23F44-E6DA-471D-A9FB-55025F56A5F1}" presName="img" presStyleLbl="fgImgPlace1" presStyleIdx="4" presStyleCnt="5"/>
      <dgm:spPr>
        <a:blipFill rotWithShape="0">
          <a:blip xmlns:r="http://schemas.openxmlformats.org/officeDocument/2006/relationships" r:embed="rId5"/>
          <a:stretch>
            <a:fillRect/>
          </a:stretch>
        </a:blipFill>
      </dgm:spPr>
      <dgm:t>
        <a:bodyPr/>
        <a:lstStyle/>
        <a:p>
          <a:endParaRPr lang="en-US"/>
        </a:p>
      </dgm:t>
    </dgm:pt>
    <dgm:pt modelId="{9AC0065A-AD2B-4039-BB69-4C346A774888}" type="pres">
      <dgm:prSet presAssocID="{A1E23F44-E6DA-471D-A9FB-55025F56A5F1}" presName="text" presStyleLbl="node1" presStyleIdx="4" presStyleCnt="5">
        <dgm:presLayoutVars>
          <dgm:bulletEnabled val="1"/>
        </dgm:presLayoutVars>
      </dgm:prSet>
      <dgm:spPr/>
      <dgm:t>
        <a:bodyPr/>
        <a:lstStyle/>
        <a:p>
          <a:endParaRPr lang="en-US"/>
        </a:p>
      </dgm:t>
    </dgm:pt>
  </dgm:ptLst>
  <dgm:cxnLst>
    <dgm:cxn modelId="{506D686F-7DAD-4CA6-B31F-27D8CDFBC900}" srcId="{D50D64BD-6D7B-4E09-8443-719A99590DD2}" destId="{DE3D2741-EF75-40BE-A2AA-C4466FBCF7D9}" srcOrd="1" destOrd="0" parTransId="{2A557D5A-41E3-4078-A4D9-605945365763}" sibTransId="{FE608C8F-A1A4-4283-B2F6-BF0A8C5A1DBE}"/>
    <dgm:cxn modelId="{533ACB22-CD00-4F04-97FF-012519234A18}" type="presOf" srcId="{A1E23F44-E6DA-471D-A9FB-55025F56A5F1}" destId="{21987A41-88CE-4917-A47B-5C68237DC6A6}" srcOrd="0" destOrd="0" presId="urn:microsoft.com/office/officeart/2005/8/layout/vList4"/>
    <dgm:cxn modelId="{08E506D2-42EA-41D4-A8DA-5053BA0EEDE0}" type="presOf" srcId="{A1E23F44-E6DA-471D-A9FB-55025F56A5F1}" destId="{9AC0065A-AD2B-4039-BB69-4C346A774888}" srcOrd="1" destOrd="0" presId="urn:microsoft.com/office/officeart/2005/8/layout/vList4"/>
    <dgm:cxn modelId="{B517C609-C33B-474B-BBC9-E5ED8258FB2B}" srcId="{D50D64BD-6D7B-4E09-8443-719A99590DD2}" destId="{2F6F3653-7823-4886-8FE8-5BA461EA5072}" srcOrd="0" destOrd="0" parTransId="{F25EA6DB-85F7-4780-AF22-8EF20F6D1E08}" sibTransId="{49022019-C445-4A7F-BEEF-29DAB25FFA8E}"/>
    <dgm:cxn modelId="{8463E0E8-57B4-472E-8FA3-F995524169B4}" type="presOf" srcId="{C61D8196-80BB-4D35-BD13-D0C1DA8131BC}" destId="{A4E1CAE1-4D24-4D7F-A35F-F32935000A10}" srcOrd="1" destOrd="0" presId="urn:microsoft.com/office/officeart/2005/8/layout/vList4"/>
    <dgm:cxn modelId="{BC884D3B-0A0C-4F9D-B875-62FF7E87A619}" type="presOf" srcId="{839AC780-13A5-4FAA-B635-2E30FD3C676F}" destId="{A4AC18A5-FE0B-41F7-9A60-BCF3636A933C}" srcOrd="1" destOrd="0" presId="urn:microsoft.com/office/officeart/2005/8/layout/vList4"/>
    <dgm:cxn modelId="{AE77E320-B1C5-428E-9B12-FB1DDED92739}" type="presOf" srcId="{C61D8196-80BB-4D35-BD13-D0C1DA8131BC}" destId="{CAEE08B3-1990-4730-B352-C1BE95C73039}" srcOrd="0" destOrd="0" presId="urn:microsoft.com/office/officeart/2005/8/layout/vList4"/>
    <dgm:cxn modelId="{E7910CE6-A981-4533-8A53-E562CA484EEE}" type="presOf" srcId="{2F6F3653-7823-4886-8FE8-5BA461EA5072}" destId="{5EEAA564-2D02-4C79-A0CD-EC5644FDC4FA}" srcOrd="0" destOrd="0" presId="urn:microsoft.com/office/officeart/2005/8/layout/vList4"/>
    <dgm:cxn modelId="{193C298B-BDA9-4FF4-B678-6797A325768C}" type="presOf" srcId="{DE3D2741-EF75-40BE-A2AA-C4466FBCF7D9}" destId="{2F55DC1D-2488-4424-936F-00C76D4A824B}" srcOrd="0" destOrd="0" presId="urn:microsoft.com/office/officeart/2005/8/layout/vList4"/>
    <dgm:cxn modelId="{7E217566-5BB9-4EAE-BA47-4E04F54637FF}" type="presOf" srcId="{2F6F3653-7823-4886-8FE8-5BA461EA5072}" destId="{2A8EB2AC-5AC5-4E22-91AE-50C3F39A45EA}" srcOrd="1" destOrd="0" presId="urn:microsoft.com/office/officeart/2005/8/layout/vList4"/>
    <dgm:cxn modelId="{658850A7-51A7-49D1-8A80-F4B8FF016253}" srcId="{D50D64BD-6D7B-4E09-8443-719A99590DD2}" destId="{A1E23F44-E6DA-471D-A9FB-55025F56A5F1}" srcOrd="4" destOrd="0" parTransId="{6B0D0E97-F911-45B4-9066-96DE855A9564}" sibTransId="{C66BAFE4-518E-4344-A5F5-2D4722ABC643}"/>
    <dgm:cxn modelId="{CD63A085-A7F1-4D5F-8494-08486C2B5A8C}" type="presOf" srcId="{839AC780-13A5-4FAA-B635-2E30FD3C676F}" destId="{FD5949A6-095C-41CC-A96A-D3022429CFFC}" srcOrd="0" destOrd="0" presId="urn:microsoft.com/office/officeart/2005/8/layout/vList4"/>
    <dgm:cxn modelId="{D6E3BE09-AB01-4856-BB76-0EAC08B8750C}" type="presOf" srcId="{D50D64BD-6D7B-4E09-8443-719A99590DD2}" destId="{3D04899B-D862-420D-8F49-1893A76AF67C}" srcOrd="0" destOrd="0" presId="urn:microsoft.com/office/officeart/2005/8/layout/vList4"/>
    <dgm:cxn modelId="{F0E2BA15-2754-46B3-AF2A-C082F322DF43}" type="presOf" srcId="{DE3D2741-EF75-40BE-A2AA-C4466FBCF7D9}" destId="{F85EA075-D51B-464B-BA17-0A4CB92974CA}" srcOrd="1" destOrd="0" presId="urn:microsoft.com/office/officeart/2005/8/layout/vList4"/>
    <dgm:cxn modelId="{88B16A35-911D-4C0E-B5D4-029C2725BE10}" srcId="{D50D64BD-6D7B-4E09-8443-719A99590DD2}" destId="{839AC780-13A5-4FAA-B635-2E30FD3C676F}" srcOrd="3" destOrd="0" parTransId="{3707159E-F716-4CA1-8EE3-CF05B0B205DD}" sibTransId="{20EEF931-EDFE-4452-996A-33AE84AF2566}"/>
    <dgm:cxn modelId="{26547851-0577-4C58-8D3E-769D6B641769}" srcId="{D50D64BD-6D7B-4E09-8443-719A99590DD2}" destId="{C61D8196-80BB-4D35-BD13-D0C1DA8131BC}" srcOrd="2" destOrd="0" parTransId="{8B1A8533-F804-40D6-901B-49FBFBBC55B6}" sibTransId="{C8389595-9C13-4147-A60B-38B9033885D1}"/>
    <dgm:cxn modelId="{6958FC82-E30A-41D8-B0D1-38B21ADDB629}" type="presParOf" srcId="{3D04899B-D862-420D-8F49-1893A76AF67C}" destId="{B89EC810-71D2-405B-AE08-B442CC946E02}" srcOrd="0" destOrd="0" presId="urn:microsoft.com/office/officeart/2005/8/layout/vList4"/>
    <dgm:cxn modelId="{D256D1D9-E794-4B2F-819D-A11DBFA42121}" type="presParOf" srcId="{B89EC810-71D2-405B-AE08-B442CC946E02}" destId="{5EEAA564-2D02-4C79-A0CD-EC5644FDC4FA}" srcOrd="0" destOrd="0" presId="urn:microsoft.com/office/officeart/2005/8/layout/vList4"/>
    <dgm:cxn modelId="{CE057DF6-0377-4896-9D8C-CDFFBA1DCFAD}" type="presParOf" srcId="{B89EC810-71D2-405B-AE08-B442CC946E02}" destId="{36133411-8FE4-4491-BA08-56144C63CB99}" srcOrd="1" destOrd="0" presId="urn:microsoft.com/office/officeart/2005/8/layout/vList4"/>
    <dgm:cxn modelId="{347FF697-329C-4B4E-AA57-D87D67558084}" type="presParOf" srcId="{B89EC810-71D2-405B-AE08-B442CC946E02}" destId="{2A8EB2AC-5AC5-4E22-91AE-50C3F39A45EA}" srcOrd="2" destOrd="0" presId="urn:microsoft.com/office/officeart/2005/8/layout/vList4"/>
    <dgm:cxn modelId="{242D2EA0-4FF7-4264-AE00-D0963C2DA0A7}" type="presParOf" srcId="{3D04899B-D862-420D-8F49-1893A76AF67C}" destId="{F869A8CC-EF8C-4CFA-9835-B9925813F9A0}" srcOrd="1" destOrd="0" presId="urn:microsoft.com/office/officeart/2005/8/layout/vList4"/>
    <dgm:cxn modelId="{70EA7749-F686-410C-B787-41A03D96B507}" type="presParOf" srcId="{3D04899B-D862-420D-8F49-1893A76AF67C}" destId="{454B0ABE-DF6A-4B8F-B0CD-89A7FE9A38EA}" srcOrd="2" destOrd="0" presId="urn:microsoft.com/office/officeart/2005/8/layout/vList4"/>
    <dgm:cxn modelId="{D0C6BAAB-E4BB-4660-9836-C8C5B4D3CB97}" type="presParOf" srcId="{454B0ABE-DF6A-4B8F-B0CD-89A7FE9A38EA}" destId="{2F55DC1D-2488-4424-936F-00C76D4A824B}" srcOrd="0" destOrd="0" presId="urn:microsoft.com/office/officeart/2005/8/layout/vList4"/>
    <dgm:cxn modelId="{71907A08-2030-4E6A-9AA7-7D7EB29DBA4D}" type="presParOf" srcId="{454B0ABE-DF6A-4B8F-B0CD-89A7FE9A38EA}" destId="{8B82C056-6D44-4EC6-B428-208028A042F5}" srcOrd="1" destOrd="0" presId="urn:microsoft.com/office/officeart/2005/8/layout/vList4"/>
    <dgm:cxn modelId="{6F3C41D8-5748-4260-B0C6-1E1B4B87338A}" type="presParOf" srcId="{454B0ABE-DF6A-4B8F-B0CD-89A7FE9A38EA}" destId="{F85EA075-D51B-464B-BA17-0A4CB92974CA}" srcOrd="2" destOrd="0" presId="urn:microsoft.com/office/officeart/2005/8/layout/vList4"/>
    <dgm:cxn modelId="{810E9309-CD89-46B0-86D1-10FCA4B0FCE5}" type="presParOf" srcId="{3D04899B-D862-420D-8F49-1893A76AF67C}" destId="{1CCAF248-8652-44C1-84F3-06AC0EFFF8A4}" srcOrd="3" destOrd="0" presId="urn:microsoft.com/office/officeart/2005/8/layout/vList4"/>
    <dgm:cxn modelId="{79A28360-4B9C-41F2-AA6C-B1D0A9BE92A6}" type="presParOf" srcId="{3D04899B-D862-420D-8F49-1893A76AF67C}" destId="{32A2C8C6-8799-47FD-8C0D-3265B640B303}" srcOrd="4" destOrd="0" presId="urn:microsoft.com/office/officeart/2005/8/layout/vList4"/>
    <dgm:cxn modelId="{B541617A-C9F6-4D57-A8F5-58E98ADDE533}" type="presParOf" srcId="{32A2C8C6-8799-47FD-8C0D-3265B640B303}" destId="{CAEE08B3-1990-4730-B352-C1BE95C73039}" srcOrd="0" destOrd="0" presId="urn:microsoft.com/office/officeart/2005/8/layout/vList4"/>
    <dgm:cxn modelId="{501B64DF-53EC-4EF7-A041-4CB2B54B20B1}" type="presParOf" srcId="{32A2C8C6-8799-47FD-8C0D-3265B640B303}" destId="{0B2BB8AA-4092-4C07-BA8C-D47A4D6D5285}" srcOrd="1" destOrd="0" presId="urn:microsoft.com/office/officeart/2005/8/layout/vList4"/>
    <dgm:cxn modelId="{3D756A16-5D0A-4113-931F-BEC9322A3DB4}" type="presParOf" srcId="{32A2C8C6-8799-47FD-8C0D-3265B640B303}" destId="{A4E1CAE1-4D24-4D7F-A35F-F32935000A10}" srcOrd="2" destOrd="0" presId="urn:microsoft.com/office/officeart/2005/8/layout/vList4"/>
    <dgm:cxn modelId="{FBF55644-CABC-40FF-8228-FB59EE34F176}" type="presParOf" srcId="{3D04899B-D862-420D-8F49-1893A76AF67C}" destId="{520717BE-6B16-4A5A-B4A1-0CCB3B4708E7}" srcOrd="5" destOrd="0" presId="urn:microsoft.com/office/officeart/2005/8/layout/vList4"/>
    <dgm:cxn modelId="{8FA360F5-4714-4D6C-978F-3EB1CA9A89A5}" type="presParOf" srcId="{3D04899B-D862-420D-8F49-1893A76AF67C}" destId="{2B19E5BF-6084-45E9-A4AF-FDCC112D81D2}" srcOrd="6" destOrd="0" presId="urn:microsoft.com/office/officeart/2005/8/layout/vList4"/>
    <dgm:cxn modelId="{0CD1E1A5-6EC3-4D00-BBAB-D512FABE165E}" type="presParOf" srcId="{2B19E5BF-6084-45E9-A4AF-FDCC112D81D2}" destId="{FD5949A6-095C-41CC-A96A-D3022429CFFC}" srcOrd="0" destOrd="0" presId="urn:microsoft.com/office/officeart/2005/8/layout/vList4"/>
    <dgm:cxn modelId="{463B0D36-D294-4D5B-92DF-AD69ECAE3A45}" type="presParOf" srcId="{2B19E5BF-6084-45E9-A4AF-FDCC112D81D2}" destId="{C24DEB7B-AAFE-4777-B8F6-0463A3E03E1B}" srcOrd="1" destOrd="0" presId="urn:microsoft.com/office/officeart/2005/8/layout/vList4"/>
    <dgm:cxn modelId="{0880B09A-BE20-4254-A3B5-8A1608252C98}" type="presParOf" srcId="{2B19E5BF-6084-45E9-A4AF-FDCC112D81D2}" destId="{A4AC18A5-FE0B-41F7-9A60-BCF3636A933C}" srcOrd="2" destOrd="0" presId="urn:microsoft.com/office/officeart/2005/8/layout/vList4"/>
    <dgm:cxn modelId="{7097FD6D-9303-484F-8996-7AC2A0BAC2AC}" type="presParOf" srcId="{3D04899B-D862-420D-8F49-1893A76AF67C}" destId="{45FC22E6-4E0A-4510-84BB-A948920C6FDA}" srcOrd="7" destOrd="0" presId="urn:microsoft.com/office/officeart/2005/8/layout/vList4"/>
    <dgm:cxn modelId="{4FCF812A-A8F7-486A-A0A8-73938A6897C0}" type="presParOf" srcId="{3D04899B-D862-420D-8F49-1893A76AF67C}" destId="{92D2933D-6B9D-44AD-9181-4F5D8F00793C}" srcOrd="8" destOrd="0" presId="urn:microsoft.com/office/officeart/2005/8/layout/vList4"/>
    <dgm:cxn modelId="{790E73A8-C153-4675-9532-5412EE6D5910}" type="presParOf" srcId="{92D2933D-6B9D-44AD-9181-4F5D8F00793C}" destId="{21987A41-88CE-4917-A47B-5C68237DC6A6}" srcOrd="0" destOrd="0" presId="urn:microsoft.com/office/officeart/2005/8/layout/vList4"/>
    <dgm:cxn modelId="{7863DAE3-3BBC-4DB8-BF11-F13674EB7E7E}" type="presParOf" srcId="{92D2933D-6B9D-44AD-9181-4F5D8F00793C}" destId="{AB2C5E68-71D1-45BF-8944-A26400AB737A}" srcOrd="1" destOrd="0" presId="urn:microsoft.com/office/officeart/2005/8/layout/vList4"/>
    <dgm:cxn modelId="{982A33FE-E769-4FCA-B05B-34A0CA9DD487}" type="presParOf" srcId="{92D2933D-6B9D-44AD-9181-4F5D8F00793C}" destId="{9AC0065A-AD2B-4039-BB69-4C346A774888}" srcOrd="2" destOrd="0" presId="urn:microsoft.com/office/officeart/2005/8/layout/vList4"/>
  </dgm:cxnLst>
  <dgm:bg/>
  <dgm:whole/>
  <dgm:extLst>
    <a:ext uri="http://schemas.microsoft.com/office/drawing/2008/diagram">
      <dsp:dataModelExt xmlns:dgm="http://schemas.openxmlformats.org/drawingml/2006/diagram" xmlns:a="http://schemas.openxmlformats.org/drawingml/2006/main"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690160-D328-4B69-A035-90D3C82FA0A6}" type="doc">
      <dgm:prSet loTypeId="urn:microsoft.com/office/officeart/2005/8/layout/pList2" loCatId="list" qsTypeId="urn:microsoft.com/office/officeart/2005/8/quickstyle/simple4" qsCatId="simple" csTypeId="urn:microsoft.com/office/officeart/2005/8/colors/colorful3" csCatId="colorful" phldr="1"/>
      <dgm:spPr/>
    </dgm:pt>
    <dgm:pt modelId="{476E4177-EF8D-419E-AB8A-93E66CC82482}">
      <dgm:prSet phldrT="[Text]" custT="1"/>
      <dgm:spPr/>
      <dgm:t>
        <a:bodyPr lIns="73152" tIns="274320" rIns="73152"/>
        <a:lstStyle/>
        <a:p>
          <a:pPr algn="ctr"/>
          <a:endParaRPr lang="en-US" sz="2000" dirty="0" smtClean="0">
            <a:latin typeface="Corbel" pitchFamily="34" charset="0"/>
          </a:endParaRPr>
        </a:p>
        <a:p>
          <a:pPr algn="ctr"/>
          <a:r>
            <a:rPr lang="en-US" sz="1800" dirty="0" smtClean="0">
              <a:latin typeface="Corbel" pitchFamily="34" charset="0"/>
            </a:rPr>
            <a:t>Newspaper Articles</a:t>
          </a:r>
          <a:endParaRPr lang="en-US" sz="1800" dirty="0">
            <a:latin typeface="Corbel"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5DD0A7D4-5781-4819-AF33-C5CE25A2D297}">
      <dgm:prSet phldrT="[Text]" custT="1"/>
      <dgm:spPr/>
      <dgm:t>
        <a:bodyPr lIns="73152" tIns="274320" rIns="73152"/>
        <a:lstStyle/>
        <a:p>
          <a:pPr algn="ctr"/>
          <a:endParaRPr lang="en-US" sz="2200" dirty="0" smtClean="0">
            <a:latin typeface="Corbel" pitchFamily="34" charset="0"/>
          </a:endParaRPr>
        </a:p>
        <a:p>
          <a:pPr algn="ctr"/>
          <a:r>
            <a:rPr lang="en-US" sz="1800" dirty="0" smtClean="0">
              <a:latin typeface="Corbel" pitchFamily="34" charset="0"/>
            </a:rPr>
            <a:t>College Campuses</a:t>
          </a:r>
          <a:endParaRPr lang="en-US" sz="1800" dirty="0">
            <a:latin typeface="Corbel" pitchFamily="34" charset="0"/>
          </a:endParaRPr>
        </a:p>
      </dgm:t>
    </dgm:pt>
    <dgm:pt modelId="{05B7C26E-C389-4346-849B-05526EF2C457}" type="parTrans" cxnId="{7417CC53-98FE-43F4-BF56-8508FB7DA803}">
      <dgm:prSet/>
      <dgm:spPr/>
      <dgm:t>
        <a:bodyPr/>
        <a:lstStyle/>
        <a:p>
          <a:endParaRPr lang="en-US"/>
        </a:p>
      </dgm:t>
    </dgm:pt>
    <dgm:pt modelId="{FD53903F-8A86-4D24-917A-36748269F973}" type="sibTrans" cxnId="{7417CC53-98FE-43F4-BF56-8508FB7DA803}">
      <dgm:prSet/>
      <dgm:spPr/>
      <dgm:t>
        <a:bodyPr/>
        <a:lstStyle/>
        <a:p>
          <a:endParaRPr lang="en-US"/>
        </a:p>
      </dgm:t>
    </dgm:pt>
    <dgm:pt modelId="{77AF15ED-F058-4A0B-B979-9880C6062DF0}">
      <dgm:prSet phldrT="[Text]" custT="1"/>
      <dgm:spPr/>
      <dgm:t>
        <a:bodyPr lIns="73152" tIns="274320" rIns="73152"/>
        <a:lstStyle/>
        <a:p>
          <a:pPr algn="ctr"/>
          <a:endParaRPr lang="en-US" sz="2200" dirty="0" smtClean="0">
            <a:latin typeface="Corbel" pitchFamily="34" charset="0"/>
          </a:endParaRPr>
        </a:p>
        <a:p>
          <a:pPr algn="ctr"/>
          <a:r>
            <a:rPr lang="en-US" sz="1800" dirty="0" smtClean="0">
              <a:latin typeface="Corbel" pitchFamily="34" charset="0"/>
            </a:rPr>
            <a:t>Local Businesses</a:t>
          </a:r>
        </a:p>
      </dgm:t>
    </dgm:pt>
    <dgm:pt modelId="{0DF2CDB2-0880-4047-8447-A17EAE7580E4}" type="parTrans" cxnId="{CD3B69F4-72CF-49E2-8926-8FD63E771977}">
      <dgm:prSet/>
      <dgm:spPr/>
      <dgm:t>
        <a:bodyPr/>
        <a:lstStyle/>
        <a:p>
          <a:endParaRPr lang="en-US"/>
        </a:p>
      </dgm:t>
    </dgm:pt>
    <dgm:pt modelId="{E3B236AA-E864-46E4-BC91-F2D73633FEA4}" type="sibTrans" cxnId="{CD3B69F4-72CF-49E2-8926-8FD63E771977}">
      <dgm:prSet/>
      <dgm:spPr/>
      <dgm:t>
        <a:bodyPr/>
        <a:lstStyle/>
        <a:p>
          <a:endParaRPr lang="en-US"/>
        </a:p>
      </dgm:t>
    </dgm:pt>
    <dgm:pt modelId="{5DF8D196-4D3D-4940-9F32-682169997D7A}">
      <dgm:prSet phldrT="[Text]" custT="1"/>
      <dgm:spPr/>
      <dgm:t>
        <a:bodyPr lIns="73152" tIns="274320" rIns="73152"/>
        <a:lstStyle/>
        <a:p>
          <a:pPr algn="ctr"/>
          <a:endParaRPr lang="en-US" sz="2200" dirty="0" smtClean="0">
            <a:latin typeface="Corbel" pitchFamily="34" charset="0"/>
          </a:endParaRPr>
        </a:p>
        <a:p>
          <a:pPr algn="ctr"/>
          <a:r>
            <a:rPr lang="en-US" sz="1800" dirty="0" smtClean="0">
              <a:latin typeface="Corbel" pitchFamily="34" charset="0"/>
            </a:rPr>
            <a:t>Travel Agencies</a:t>
          </a:r>
          <a:endParaRPr lang="en-US" sz="1800" dirty="0">
            <a:latin typeface="Corbel" pitchFamily="34" charset="0"/>
          </a:endParaRPr>
        </a:p>
      </dgm:t>
    </dgm:pt>
    <dgm:pt modelId="{51CE1848-AB2A-4E28-8CF5-8442E546E0C5}" type="parTrans" cxnId="{B9B85342-AC50-4E97-8E9E-2FD870B1E881}">
      <dgm:prSet/>
      <dgm:spPr/>
      <dgm:t>
        <a:bodyPr/>
        <a:lstStyle/>
        <a:p>
          <a:endParaRPr lang="en-US"/>
        </a:p>
      </dgm:t>
    </dgm:pt>
    <dgm:pt modelId="{90C1E242-23BD-452C-B222-DCFA2D4DAE3B}" type="sibTrans" cxnId="{B9B85342-AC50-4E97-8E9E-2FD870B1E881}">
      <dgm:prSet/>
      <dgm:spPr/>
      <dgm:t>
        <a:bodyPr/>
        <a:lstStyle/>
        <a:p>
          <a:endParaRPr lang="en-US"/>
        </a:p>
      </dgm:t>
    </dgm:pt>
    <dgm:pt modelId="{C20F2834-7A4B-463C-ABDE-12FFE93933A3}">
      <dgm:prSet phldrT="[Text]" custT="1"/>
      <dgm:spPr/>
      <dgm:t>
        <a:bodyPr lIns="73152" tIns="274320" rIns="73152"/>
        <a:lstStyle/>
        <a:p>
          <a:pPr algn="ctr"/>
          <a:endParaRPr lang="en-US" sz="2200" dirty="0" smtClean="0">
            <a:latin typeface="Corbel"/>
            <a:cs typeface="Corbel"/>
          </a:endParaRPr>
        </a:p>
        <a:p>
          <a:pPr algn="ctr"/>
          <a:r>
            <a:rPr lang="en-US" sz="1800" dirty="0" smtClean="0">
              <a:latin typeface="Corbel"/>
              <a:cs typeface="Corbel"/>
            </a:rPr>
            <a:t>Television</a:t>
          </a:r>
        </a:p>
        <a:p>
          <a:pPr algn="ctr"/>
          <a:r>
            <a:rPr lang="en-US" sz="1800" dirty="0" smtClean="0">
              <a:latin typeface="Corbel"/>
              <a:cs typeface="Corbel"/>
            </a:rPr>
            <a:t>Ads</a:t>
          </a:r>
          <a:endParaRPr lang="en-US" sz="1800" dirty="0">
            <a:latin typeface="Corbel"/>
            <a:cs typeface="Corbel"/>
          </a:endParaRPr>
        </a:p>
      </dgm:t>
    </dgm:pt>
    <dgm:pt modelId="{BCFE97E8-F389-4CB9-AF67-54F99688D24C}" type="parTrans" cxnId="{4C839C11-576D-4F8B-A506-F28B1DFFF881}">
      <dgm:prSet/>
      <dgm:spPr/>
      <dgm:t>
        <a:bodyPr/>
        <a:lstStyle/>
        <a:p>
          <a:endParaRPr lang="en-US"/>
        </a:p>
      </dgm:t>
    </dgm:pt>
    <dgm:pt modelId="{CAE5F0D1-5C6A-4BF8-ACC0-DB67084C99C7}" type="sibTrans" cxnId="{4C839C11-576D-4F8B-A506-F28B1DFFF881}">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custLinFactNeighborY="-1307"/>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5">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5"/>
      <dgm:spPr/>
    </dgm:pt>
    <dgm:pt modelId="{C43EB61A-2E04-409F-8F87-79F190ED3CE0}" type="pres">
      <dgm:prSet presAssocID="{476E4177-EF8D-419E-AB8A-93E66CC82482}" presName="imagNode" presStyleLbl="fgImgPlace1" presStyleIdx="0" presStyleCnt="5"/>
      <dgm:spPr>
        <a:blipFill rotWithShape="0">
          <a:blip xmlns:r="http://schemas.openxmlformats.org/officeDocument/2006/relationships" r:embed="rId1"/>
          <a:stretch>
            <a:fillRect/>
          </a:stretch>
        </a:blipFill>
      </dgm:spPr>
    </dgm:pt>
    <dgm:pt modelId="{3DB5F289-A8C3-40D5-8393-8636D9BFFD29}" type="pres">
      <dgm:prSet presAssocID="{A91F7A1B-DD1E-4B26-839C-2A5EF0A403AD}" presName="sibTrans" presStyleLbl="sibTrans2D1" presStyleIdx="0" presStyleCnt="0"/>
      <dgm:spPr/>
      <dgm:t>
        <a:bodyPr/>
        <a:lstStyle/>
        <a:p>
          <a:endParaRPr lang="en-US"/>
        </a:p>
      </dgm:t>
    </dgm:pt>
    <dgm:pt modelId="{0C509E44-86D3-42D8-94FF-9B9788BAB857}" type="pres">
      <dgm:prSet presAssocID="{5DD0A7D4-5781-4819-AF33-C5CE25A2D297}" presName="compNode" presStyleCnt="0"/>
      <dgm:spPr/>
    </dgm:pt>
    <dgm:pt modelId="{E4B0666F-2CF1-4C21-A251-46E6EBFF7C1D}" type="pres">
      <dgm:prSet presAssocID="{5DD0A7D4-5781-4819-AF33-C5CE25A2D297}" presName="node" presStyleLbl="node1" presStyleIdx="1" presStyleCnt="5">
        <dgm:presLayoutVars>
          <dgm:bulletEnabled val="1"/>
        </dgm:presLayoutVars>
      </dgm:prSet>
      <dgm:spPr/>
      <dgm:t>
        <a:bodyPr/>
        <a:lstStyle/>
        <a:p>
          <a:endParaRPr lang="en-US"/>
        </a:p>
      </dgm:t>
    </dgm:pt>
    <dgm:pt modelId="{BBFA0B92-8C45-4EAA-A200-A78384D846A7}" type="pres">
      <dgm:prSet presAssocID="{5DD0A7D4-5781-4819-AF33-C5CE25A2D297}" presName="invisiNode" presStyleLbl="node1" presStyleIdx="1" presStyleCnt="5"/>
      <dgm:spPr/>
    </dgm:pt>
    <dgm:pt modelId="{BF646D7A-C7D0-4489-A68F-61F32B7DB0C6}" type="pres">
      <dgm:prSet presAssocID="{5DD0A7D4-5781-4819-AF33-C5CE25A2D297}" presName="imagNode" presStyleLbl="fgImgPlace1" presStyleIdx="1" presStyleCnt="5"/>
      <dgm:spPr>
        <a:blipFill rotWithShape="0">
          <a:blip xmlns:r="http://schemas.openxmlformats.org/officeDocument/2006/relationships" r:embed="rId2"/>
          <a:stretch>
            <a:fillRect/>
          </a:stretch>
        </a:blipFill>
      </dgm:spPr>
    </dgm:pt>
    <dgm:pt modelId="{CAAEED2F-AC44-4514-84C2-160FDC42F579}" type="pres">
      <dgm:prSet presAssocID="{FD53903F-8A86-4D24-917A-36748269F973}" presName="sibTrans" presStyleLbl="sibTrans2D1" presStyleIdx="0" presStyleCnt="0"/>
      <dgm:spPr/>
      <dgm:t>
        <a:bodyPr/>
        <a:lstStyle/>
        <a:p>
          <a:endParaRPr lang="en-US"/>
        </a:p>
      </dgm:t>
    </dgm:pt>
    <dgm:pt modelId="{3617A269-0CD9-4948-9932-FA1AD12DE27E}" type="pres">
      <dgm:prSet presAssocID="{77AF15ED-F058-4A0B-B979-9880C6062DF0}" presName="compNode" presStyleCnt="0"/>
      <dgm:spPr/>
    </dgm:pt>
    <dgm:pt modelId="{5284ED54-4761-44DA-8086-D5FD397A1C95}" type="pres">
      <dgm:prSet presAssocID="{77AF15ED-F058-4A0B-B979-9880C6062DF0}" presName="node" presStyleLbl="node1" presStyleIdx="2" presStyleCnt="5">
        <dgm:presLayoutVars>
          <dgm:bulletEnabled val="1"/>
        </dgm:presLayoutVars>
      </dgm:prSet>
      <dgm:spPr/>
      <dgm:t>
        <a:bodyPr/>
        <a:lstStyle/>
        <a:p>
          <a:endParaRPr lang="en-US"/>
        </a:p>
      </dgm:t>
    </dgm:pt>
    <dgm:pt modelId="{9666B65F-B8AB-44AD-8F33-AF566667E781}" type="pres">
      <dgm:prSet presAssocID="{77AF15ED-F058-4A0B-B979-9880C6062DF0}" presName="invisiNode" presStyleLbl="node1" presStyleIdx="2" presStyleCnt="5"/>
      <dgm:spPr/>
    </dgm:pt>
    <dgm:pt modelId="{41BC1ABA-1F87-4B1E-94EC-41724CD12655}" type="pres">
      <dgm:prSet presAssocID="{77AF15ED-F058-4A0B-B979-9880C6062DF0}" presName="imagNode" presStyleLbl="fgImgPlace1" presStyleIdx="2" presStyleCnt="5"/>
      <dgm:spPr>
        <a:blipFill rotWithShape="0">
          <a:blip xmlns:r="http://schemas.openxmlformats.org/officeDocument/2006/relationships" r:embed="rId3"/>
          <a:stretch>
            <a:fillRect/>
          </a:stretch>
        </a:blipFill>
      </dgm:spPr>
    </dgm:pt>
    <dgm:pt modelId="{A9D6457D-CBBF-4A28-8C38-C3F75EA43CF1}" type="pres">
      <dgm:prSet presAssocID="{E3B236AA-E864-46E4-BC91-F2D73633FEA4}" presName="sibTrans" presStyleLbl="sibTrans2D1" presStyleIdx="0" presStyleCnt="0"/>
      <dgm:spPr/>
      <dgm:t>
        <a:bodyPr/>
        <a:lstStyle/>
        <a:p>
          <a:endParaRPr lang="en-US"/>
        </a:p>
      </dgm:t>
    </dgm:pt>
    <dgm:pt modelId="{CDFA4098-C274-4C84-9513-F0698696D98A}" type="pres">
      <dgm:prSet presAssocID="{5DF8D196-4D3D-4940-9F32-682169997D7A}" presName="compNode" presStyleCnt="0"/>
      <dgm:spPr/>
    </dgm:pt>
    <dgm:pt modelId="{87B5BDBA-3C7A-41F1-8C33-F13937A84B36}" type="pres">
      <dgm:prSet presAssocID="{5DF8D196-4D3D-4940-9F32-682169997D7A}" presName="node" presStyleLbl="node1" presStyleIdx="3" presStyleCnt="5">
        <dgm:presLayoutVars>
          <dgm:bulletEnabled val="1"/>
        </dgm:presLayoutVars>
      </dgm:prSet>
      <dgm:spPr/>
      <dgm:t>
        <a:bodyPr/>
        <a:lstStyle/>
        <a:p>
          <a:endParaRPr lang="en-US"/>
        </a:p>
      </dgm:t>
    </dgm:pt>
    <dgm:pt modelId="{928528D1-DD5F-4687-9BFE-878C43D23D5D}" type="pres">
      <dgm:prSet presAssocID="{5DF8D196-4D3D-4940-9F32-682169997D7A}" presName="invisiNode" presStyleLbl="node1" presStyleIdx="3" presStyleCnt="5"/>
      <dgm:spPr/>
    </dgm:pt>
    <dgm:pt modelId="{D88C7409-AB93-4FE3-A61D-F51EE8A4B008}" type="pres">
      <dgm:prSet presAssocID="{5DF8D196-4D3D-4940-9F32-682169997D7A}" presName="imagNode" presStyleLbl="fgImgPlace1" presStyleIdx="3" presStyleCnt="5"/>
      <dgm:spPr>
        <a:blipFill rotWithShape="0">
          <a:blip xmlns:r="http://schemas.openxmlformats.org/officeDocument/2006/relationships" r:embed="rId4"/>
          <a:stretch>
            <a:fillRect/>
          </a:stretch>
        </a:blipFill>
      </dgm:spPr>
    </dgm:pt>
    <dgm:pt modelId="{CA6E58D0-F06D-4082-9183-0F2955E6C631}" type="pres">
      <dgm:prSet presAssocID="{90C1E242-23BD-452C-B222-DCFA2D4DAE3B}" presName="sibTrans" presStyleLbl="sibTrans2D1" presStyleIdx="0" presStyleCnt="0"/>
      <dgm:spPr/>
      <dgm:t>
        <a:bodyPr/>
        <a:lstStyle/>
        <a:p>
          <a:endParaRPr lang="en-US"/>
        </a:p>
      </dgm:t>
    </dgm:pt>
    <dgm:pt modelId="{8AC8F713-1879-4B70-BB31-C5C195E24471}" type="pres">
      <dgm:prSet presAssocID="{C20F2834-7A4B-463C-ABDE-12FFE93933A3}" presName="compNode" presStyleCnt="0"/>
      <dgm:spPr/>
    </dgm:pt>
    <dgm:pt modelId="{9B706799-997B-4F74-B652-58B58A51EA58}" type="pres">
      <dgm:prSet presAssocID="{C20F2834-7A4B-463C-ABDE-12FFE93933A3}" presName="node" presStyleLbl="node1" presStyleIdx="4" presStyleCnt="5">
        <dgm:presLayoutVars>
          <dgm:bulletEnabled val="1"/>
        </dgm:presLayoutVars>
      </dgm:prSet>
      <dgm:spPr/>
      <dgm:t>
        <a:bodyPr/>
        <a:lstStyle/>
        <a:p>
          <a:endParaRPr lang="en-US"/>
        </a:p>
      </dgm:t>
    </dgm:pt>
    <dgm:pt modelId="{AF8C36F4-A127-4733-8CAC-70994BB842F2}" type="pres">
      <dgm:prSet presAssocID="{C20F2834-7A4B-463C-ABDE-12FFE93933A3}" presName="invisiNode" presStyleLbl="node1" presStyleIdx="4" presStyleCnt="5"/>
      <dgm:spPr/>
    </dgm:pt>
    <dgm:pt modelId="{B68F94D2-D73D-420A-802B-DFDC9BE4ED4C}" type="pres">
      <dgm:prSet presAssocID="{C20F2834-7A4B-463C-ABDE-12FFE93933A3}" presName="imagNode" presStyleLbl="fgImgPlace1" presStyleIdx="4" presStyleCnt="5"/>
      <dgm:spPr>
        <a:blipFill rotWithShape="0">
          <a:blip xmlns:r="http://schemas.openxmlformats.org/officeDocument/2006/relationships" r:embed="rId5"/>
          <a:stretch>
            <a:fillRect/>
          </a:stretch>
        </a:blipFill>
      </dgm:spPr>
    </dgm:pt>
  </dgm:ptLst>
  <dgm:cxnLst>
    <dgm:cxn modelId="{9A40B199-C1E6-4AA6-9486-07915ED7CAE7}" srcId="{AA690160-D328-4B69-A035-90D3C82FA0A6}" destId="{476E4177-EF8D-419E-AB8A-93E66CC82482}" srcOrd="0" destOrd="0" parTransId="{50A25A56-CEA1-40EB-822C-18475EA4B47A}" sibTransId="{A91F7A1B-DD1E-4B26-839C-2A5EF0A403AD}"/>
    <dgm:cxn modelId="{7417CC53-98FE-43F4-BF56-8508FB7DA803}" srcId="{AA690160-D328-4B69-A035-90D3C82FA0A6}" destId="{5DD0A7D4-5781-4819-AF33-C5CE25A2D297}" srcOrd="1" destOrd="0" parTransId="{05B7C26E-C389-4346-849B-05526EF2C457}" sibTransId="{FD53903F-8A86-4D24-917A-36748269F973}"/>
    <dgm:cxn modelId="{904509B8-99C1-A445-8FBF-B289083B7047}" type="presOf" srcId="{77AF15ED-F058-4A0B-B979-9880C6062DF0}" destId="{5284ED54-4761-44DA-8086-D5FD397A1C95}" srcOrd="0" destOrd="0" presId="urn:microsoft.com/office/officeart/2005/8/layout/pList2"/>
    <dgm:cxn modelId="{B60B549D-CFE6-3849-888C-7BEBE4113FCD}" type="presOf" srcId="{AA690160-D328-4B69-A035-90D3C82FA0A6}" destId="{9E4DC8AD-1AC7-4E53-B32C-25202AFDB195}" srcOrd="0" destOrd="0" presId="urn:microsoft.com/office/officeart/2005/8/layout/pList2"/>
    <dgm:cxn modelId="{D2BA26E1-AB70-C84E-8CA5-1DA33AF99A3B}" type="presOf" srcId="{FD53903F-8A86-4D24-917A-36748269F973}" destId="{CAAEED2F-AC44-4514-84C2-160FDC42F579}" srcOrd="0" destOrd="0" presId="urn:microsoft.com/office/officeart/2005/8/layout/pList2"/>
    <dgm:cxn modelId="{CD3B69F4-72CF-49E2-8926-8FD63E771977}" srcId="{AA690160-D328-4B69-A035-90D3C82FA0A6}" destId="{77AF15ED-F058-4A0B-B979-9880C6062DF0}" srcOrd="2" destOrd="0" parTransId="{0DF2CDB2-0880-4047-8447-A17EAE7580E4}" sibTransId="{E3B236AA-E864-46E4-BC91-F2D73633FEA4}"/>
    <dgm:cxn modelId="{4649D1D2-37B7-B64C-A0DA-C479065FE638}" type="presOf" srcId="{90C1E242-23BD-452C-B222-DCFA2D4DAE3B}" destId="{CA6E58D0-F06D-4082-9183-0F2955E6C631}" srcOrd="0" destOrd="0" presId="urn:microsoft.com/office/officeart/2005/8/layout/pList2"/>
    <dgm:cxn modelId="{6C8FCF83-ECDC-064E-8C2B-EEAFA4AEB89F}" type="presOf" srcId="{E3B236AA-E864-46E4-BC91-F2D73633FEA4}" destId="{A9D6457D-CBBF-4A28-8C38-C3F75EA43CF1}" srcOrd="0" destOrd="0" presId="urn:microsoft.com/office/officeart/2005/8/layout/pList2"/>
    <dgm:cxn modelId="{4C839C11-576D-4F8B-A506-F28B1DFFF881}" srcId="{AA690160-D328-4B69-A035-90D3C82FA0A6}" destId="{C20F2834-7A4B-463C-ABDE-12FFE93933A3}" srcOrd="4" destOrd="0" parTransId="{BCFE97E8-F389-4CB9-AF67-54F99688D24C}" sibTransId="{CAE5F0D1-5C6A-4BF8-ACC0-DB67084C99C7}"/>
    <dgm:cxn modelId="{F25476E9-8BD5-3F4D-95FB-5FD18E38F259}" type="presOf" srcId="{5DD0A7D4-5781-4819-AF33-C5CE25A2D297}" destId="{E4B0666F-2CF1-4C21-A251-46E6EBFF7C1D}" srcOrd="0" destOrd="0" presId="urn:microsoft.com/office/officeart/2005/8/layout/pList2"/>
    <dgm:cxn modelId="{98AD198E-FC01-4B40-82C3-BD31463663AE}" type="presOf" srcId="{A91F7A1B-DD1E-4B26-839C-2A5EF0A403AD}" destId="{3DB5F289-A8C3-40D5-8393-8636D9BFFD29}" srcOrd="0" destOrd="0" presId="urn:microsoft.com/office/officeart/2005/8/layout/pList2"/>
    <dgm:cxn modelId="{B9B85342-AC50-4E97-8E9E-2FD870B1E881}" srcId="{AA690160-D328-4B69-A035-90D3C82FA0A6}" destId="{5DF8D196-4D3D-4940-9F32-682169997D7A}" srcOrd="3" destOrd="0" parTransId="{51CE1848-AB2A-4E28-8CF5-8442E546E0C5}" sibTransId="{90C1E242-23BD-452C-B222-DCFA2D4DAE3B}"/>
    <dgm:cxn modelId="{9E2E1F8F-73AA-0243-B355-42721C486B74}" type="presOf" srcId="{476E4177-EF8D-419E-AB8A-93E66CC82482}" destId="{2572025E-E8B8-4F94-94D0-DC22D7F762FB}" srcOrd="0" destOrd="0" presId="urn:microsoft.com/office/officeart/2005/8/layout/pList2"/>
    <dgm:cxn modelId="{60355497-85CB-9D41-8557-5449F5AB11D9}" type="presOf" srcId="{C20F2834-7A4B-463C-ABDE-12FFE93933A3}" destId="{9B706799-997B-4F74-B652-58B58A51EA58}" srcOrd="0" destOrd="0" presId="urn:microsoft.com/office/officeart/2005/8/layout/pList2"/>
    <dgm:cxn modelId="{05A579A7-600F-2042-9FC5-CE78D9778579}" type="presOf" srcId="{5DF8D196-4D3D-4940-9F32-682169997D7A}" destId="{87B5BDBA-3C7A-41F1-8C33-F13937A84B36}" srcOrd="0" destOrd="0" presId="urn:microsoft.com/office/officeart/2005/8/layout/pList2"/>
    <dgm:cxn modelId="{722DB2AD-FE8A-E541-9617-1D2A3512D7B9}" type="presParOf" srcId="{9E4DC8AD-1AC7-4E53-B32C-25202AFDB195}" destId="{ACBF4AF3-FAB8-444C-81AB-52C89640E279}" srcOrd="0" destOrd="0" presId="urn:microsoft.com/office/officeart/2005/8/layout/pList2"/>
    <dgm:cxn modelId="{6ECC2B88-9038-EA4E-94B3-2F17D6032CA7}" type="presParOf" srcId="{9E4DC8AD-1AC7-4E53-B32C-25202AFDB195}" destId="{78248EF9-FFBB-4EB0-94C4-16A1D0A1A170}" srcOrd="1" destOrd="0" presId="urn:microsoft.com/office/officeart/2005/8/layout/pList2"/>
    <dgm:cxn modelId="{DDF25459-CF7A-4345-97E8-C7AA3878F148}" type="presParOf" srcId="{78248EF9-FFBB-4EB0-94C4-16A1D0A1A170}" destId="{CC8831C0-DF59-484B-83B2-A708366B3EB6}" srcOrd="0" destOrd="0" presId="urn:microsoft.com/office/officeart/2005/8/layout/pList2"/>
    <dgm:cxn modelId="{CA797E48-2D27-5847-9D4F-6D6900539787}" type="presParOf" srcId="{CC8831C0-DF59-484B-83B2-A708366B3EB6}" destId="{2572025E-E8B8-4F94-94D0-DC22D7F762FB}" srcOrd="0" destOrd="0" presId="urn:microsoft.com/office/officeart/2005/8/layout/pList2"/>
    <dgm:cxn modelId="{DBCB72CB-94B8-2542-A69F-16BF212D36B1}" type="presParOf" srcId="{CC8831C0-DF59-484B-83B2-A708366B3EB6}" destId="{2E2B4276-DB06-4C66-80FF-919CDE10A5FE}" srcOrd="1" destOrd="0" presId="urn:microsoft.com/office/officeart/2005/8/layout/pList2"/>
    <dgm:cxn modelId="{3A605F37-1B56-C746-9A6A-442107F03D1C}" type="presParOf" srcId="{CC8831C0-DF59-484B-83B2-A708366B3EB6}" destId="{C43EB61A-2E04-409F-8F87-79F190ED3CE0}" srcOrd="2" destOrd="0" presId="urn:microsoft.com/office/officeart/2005/8/layout/pList2"/>
    <dgm:cxn modelId="{B7100C46-9FDC-2C46-A88D-E30ED21DB1E6}" type="presParOf" srcId="{78248EF9-FFBB-4EB0-94C4-16A1D0A1A170}" destId="{3DB5F289-A8C3-40D5-8393-8636D9BFFD29}" srcOrd="1" destOrd="0" presId="urn:microsoft.com/office/officeart/2005/8/layout/pList2"/>
    <dgm:cxn modelId="{262B3ADC-8ED0-3647-95B0-76352CDAE18C}" type="presParOf" srcId="{78248EF9-FFBB-4EB0-94C4-16A1D0A1A170}" destId="{0C509E44-86D3-42D8-94FF-9B9788BAB857}" srcOrd="2" destOrd="0" presId="urn:microsoft.com/office/officeart/2005/8/layout/pList2"/>
    <dgm:cxn modelId="{2D5AB106-C5BC-C649-8FEA-07E266D083CA}" type="presParOf" srcId="{0C509E44-86D3-42D8-94FF-9B9788BAB857}" destId="{E4B0666F-2CF1-4C21-A251-46E6EBFF7C1D}" srcOrd="0" destOrd="0" presId="urn:microsoft.com/office/officeart/2005/8/layout/pList2"/>
    <dgm:cxn modelId="{0A7B0F10-AC74-DF4B-896A-3C606CEFD4B0}" type="presParOf" srcId="{0C509E44-86D3-42D8-94FF-9B9788BAB857}" destId="{BBFA0B92-8C45-4EAA-A200-A78384D846A7}" srcOrd="1" destOrd="0" presId="urn:microsoft.com/office/officeart/2005/8/layout/pList2"/>
    <dgm:cxn modelId="{0D16C15C-2D53-0941-85EF-1B3C394F3992}" type="presParOf" srcId="{0C509E44-86D3-42D8-94FF-9B9788BAB857}" destId="{BF646D7A-C7D0-4489-A68F-61F32B7DB0C6}" srcOrd="2" destOrd="0" presId="urn:microsoft.com/office/officeart/2005/8/layout/pList2"/>
    <dgm:cxn modelId="{8F01CA66-D7DD-FE41-B13C-B87E24B9EA7F}" type="presParOf" srcId="{78248EF9-FFBB-4EB0-94C4-16A1D0A1A170}" destId="{CAAEED2F-AC44-4514-84C2-160FDC42F579}" srcOrd="3" destOrd="0" presId="urn:microsoft.com/office/officeart/2005/8/layout/pList2"/>
    <dgm:cxn modelId="{315CB292-6B9C-474A-A64C-00B55FD83682}" type="presParOf" srcId="{78248EF9-FFBB-4EB0-94C4-16A1D0A1A170}" destId="{3617A269-0CD9-4948-9932-FA1AD12DE27E}" srcOrd="4" destOrd="0" presId="urn:microsoft.com/office/officeart/2005/8/layout/pList2"/>
    <dgm:cxn modelId="{4D4CDAF6-B202-3847-8D00-3CF07364FDCA}" type="presParOf" srcId="{3617A269-0CD9-4948-9932-FA1AD12DE27E}" destId="{5284ED54-4761-44DA-8086-D5FD397A1C95}" srcOrd="0" destOrd="0" presId="urn:microsoft.com/office/officeart/2005/8/layout/pList2"/>
    <dgm:cxn modelId="{99FE56A5-89EE-6143-B2BA-E7DB8A8EA628}" type="presParOf" srcId="{3617A269-0CD9-4948-9932-FA1AD12DE27E}" destId="{9666B65F-B8AB-44AD-8F33-AF566667E781}" srcOrd="1" destOrd="0" presId="urn:microsoft.com/office/officeart/2005/8/layout/pList2"/>
    <dgm:cxn modelId="{8994F86B-1D57-FE42-8967-5D315366F26D}" type="presParOf" srcId="{3617A269-0CD9-4948-9932-FA1AD12DE27E}" destId="{41BC1ABA-1F87-4B1E-94EC-41724CD12655}" srcOrd="2" destOrd="0" presId="urn:microsoft.com/office/officeart/2005/8/layout/pList2"/>
    <dgm:cxn modelId="{795BED9D-FEB7-A349-B090-CA5681C953B2}" type="presParOf" srcId="{78248EF9-FFBB-4EB0-94C4-16A1D0A1A170}" destId="{A9D6457D-CBBF-4A28-8C38-C3F75EA43CF1}" srcOrd="5" destOrd="0" presId="urn:microsoft.com/office/officeart/2005/8/layout/pList2"/>
    <dgm:cxn modelId="{4DFAE85A-54E2-D34D-8794-D4044AD62913}" type="presParOf" srcId="{78248EF9-FFBB-4EB0-94C4-16A1D0A1A170}" destId="{CDFA4098-C274-4C84-9513-F0698696D98A}" srcOrd="6" destOrd="0" presId="urn:microsoft.com/office/officeart/2005/8/layout/pList2"/>
    <dgm:cxn modelId="{B3187847-D418-9647-9080-CB5B55365E14}" type="presParOf" srcId="{CDFA4098-C274-4C84-9513-F0698696D98A}" destId="{87B5BDBA-3C7A-41F1-8C33-F13937A84B36}" srcOrd="0" destOrd="0" presId="urn:microsoft.com/office/officeart/2005/8/layout/pList2"/>
    <dgm:cxn modelId="{A1D5796A-B4DB-2E4E-A7D1-F42CB1EA1D65}" type="presParOf" srcId="{CDFA4098-C274-4C84-9513-F0698696D98A}" destId="{928528D1-DD5F-4687-9BFE-878C43D23D5D}" srcOrd="1" destOrd="0" presId="urn:microsoft.com/office/officeart/2005/8/layout/pList2"/>
    <dgm:cxn modelId="{7C42C7EC-6D90-A943-A5C2-BC605DB60187}" type="presParOf" srcId="{CDFA4098-C274-4C84-9513-F0698696D98A}" destId="{D88C7409-AB93-4FE3-A61D-F51EE8A4B008}" srcOrd="2" destOrd="0" presId="urn:microsoft.com/office/officeart/2005/8/layout/pList2"/>
    <dgm:cxn modelId="{2C85E0A9-76D7-2745-8AC3-90C208FAA973}" type="presParOf" srcId="{78248EF9-FFBB-4EB0-94C4-16A1D0A1A170}" destId="{CA6E58D0-F06D-4082-9183-0F2955E6C631}" srcOrd="7" destOrd="0" presId="urn:microsoft.com/office/officeart/2005/8/layout/pList2"/>
    <dgm:cxn modelId="{C0EA4E66-1766-B04E-90AB-EFB1B123898D}" type="presParOf" srcId="{78248EF9-FFBB-4EB0-94C4-16A1D0A1A170}" destId="{8AC8F713-1879-4B70-BB31-C5C195E24471}" srcOrd="8" destOrd="0" presId="urn:microsoft.com/office/officeart/2005/8/layout/pList2"/>
    <dgm:cxn modelId="{19E63099-5BEE-3B41-BAE0-D37D77D8FD13}" type="presParOf" srcId="{8AC8F713-1879-4B70-BB31-C5C195E24471}" destId="{9B706799-997B-4F74-B652-58B58A51EA58}" srcOrd="0" destOrd="0" presId="urn:microsoft.com/office/officeart/2005/8/layout/pList2"/>
    <dgm:cxn modelId="{130CB399-2526-CB43-9C39-DA90D2BAB5C3}" type="presParOf" srcId="{8AC8F713-1879-4B70-BB31-C5C195E24471}" destId="{AF8C36F4-A127-4733-8CAC-70994BB842F2}" srcOrd="1" destOrd="0" presId="urn:microsoft.com/office/officeart/2005/8/layout/pList2"/>
    <dgm:cxn modelId="{AE4F1CB7-18DF-8646-A0FB-C25FA589BF1A}" type="presParOf" srcId="{8AC8F713-1879-4B70-BB31-C5C195E24471}" destId="{B68F94D2-D73D-420A-802B-DFDC9BE4ED4C}" srcOrd="2" destOrd="0" presId="urn:microsoft.com/office/officeart/2005/8/layout/pList2"/>
  </dgm:cxnLst>
  <dgm:bg/>
  <dgm:whole/>
  <dgm:extLst>
    <a:ext uri="http://schemas.microsoft.com/office/drawing/2008/diagram">
      <dsp:dataModelExt xmlns:dgm="http://schemas.openxmlformats.org/drawingml/2006/diagram" xmlns:a="http://schemas.openxmlformats.org/drawingml/2006/main"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92CA2D-9C23-4AA5-9BA6-EF7AE93CA977}" type="doc">
      <dgm:prSet loTypeId="urn:microsoft.com/office/officeart/2005/8/layout/radial2" loCatId="relationship" qsTypeId="urn:microsoft.com/office/officeart/2005/8/quickstyle/simple1" qsCatId="simple" csTypeId="urn:microsoft.com/office/officeart/2005/8/colors/colorful3" csCatId="colorful" phldr="1"/>
      <dgm:spPr/>
      <dgm:t>
        <a:bodyPr/>
        <a:lstStyle/>
        <a:p>
          <a:endParaRPr lang="en-US"/>
        </a:p>
      </dgm:t>
    </dgm:pt>
    <dgm:pt modelId="{FF4013AE-9112-4428-B2FD-20A59D3F2FD5}">
      <dgm:prSet phldrT="[Text]"/>
      <dgm:spPr>
        <a:scene3d>
          <a:camera prst="orthographicFront">
            <a:rot lat="0" lon="0" rev="0"/>
          </a:camera>
          <a:lightRig rig="balanced" dir="t">
            <a:rot lat="0" lon="0" rev="8700000"/>
          </a:lightRig>
        </a:scene3d>
        <a:sp3d>
          <a:bevelT w="190500" h="38100"/>
        </a:sp3d>
      </dgm:spPr>
      <dgm:t>
        <a:bodyPr/>
        <a:lstStyle/>
        <a:p>
          <a:r>
            <a:rPr lang="en-US" dirty="0" smtClean="0"/>
            <a:t>Construction Costs</a:t>
          </a:r>
          <a:endParaRPr lang="en-US" dirty="0"/>
        </a:p>
      </dgm:t>
    </dgm:pt>
    <dgm:pt modelId="{2B069C1C-91FC-4914-9701-0A783D6F8733}" type="parTrans" cxnId="{32649AE1-A42E-4BC9-9E2C-9B2D0A07B790}">
      <dgm:prSet/>
      <dgm:spPr/>
      <dgm:t>
        <a:bodyPr/>
        <a:lstStyle/>
        <a:p>
          <a:endParaRPr lang="en-US" dirty="0"/>
        </a:p>
      </dgm:t>
    </dgm:pt>
    <dgm:pt modelId="{CEC47EE2-24B9-4A5D-B751-9D010E3F5F3C}" type="sibTrans" cxnId="{32649AE1-A42E-4BC9-9E2C-9B2D0A07B790}">
      <dgm:prSet/>
      <dgm:spPr/>
      <dgm:t>
        <a:bodyPr/>
        <a:lstStyle/>
        <a:p>
          <a:endParaRPr lang="en-US"/>
        </a:p>
      </dgm:t>
    </dgm:pt>
    <dgm:pt modelId="{E12DF050-1558-4DF7-BDC4-B6BCFFA52859}">
      <dgm:prSet phldrT="[Text]" custT="1"/>
      <dgm:spPr/>
      <dgm:t>
        <a:bodyPr/>
        <a:lstStyle/>
        <a:p>
          <a:endParaRPr lang="en-US" sz="2400" dirty="0"/>
        </a:p>
      </dgm:t>
    </dgm:pt>
    <dgm:pt modelId="{DEE0BA15-E53F-4A79-8095-AA792CE02D86}" type="parTrans" cxnId="{E73C0B5E-49E7-4315-BEA5-89CD6688C601}">
      <dgm:prSet/>
      <dgm:spPr/>
      <dgm:t>
        <a:bodyPr/>
        <a:lstStyle/>
        <a:p>
          <a:endParaRPr lang="en-US"/>
        </a:p>
      </dgm:t>
    </dgm:pt>
    <dgm:pt modelId="{C19F7EE8-0F8C-46F1-BD7E-0979F0185E94}" type="sibTrans" cxnId="{E73C0B5E-49E7-4315-BEA5-89CD6688C601}">
      <dgm:prSet/>
      <dgm:spPr/>
      <dgm:t>
        <a:bodyPr/>
        <a:lstStyle/>
        <a:p>
          <a:endParaRPr lang="en-US"/>
        </a:p>
      </dgm:t>
    </dgm:pt>
    <dgm:pt modelId="{531CC797-E780-40B9-AB3A-FA2E60180DD3}">
      <dgm:prSet phldrT="[Text]" custT="1"/>
      <dgm:spPr/>
      <dgm:t>
        <a:bodyPr/>
        <a:lstStyle/>
        <a:p>
          <a:endParaRPr lang="en-US" sz="2400" dirty="0"/>
        </a:p>
      </dgm:t>
    </dgm:pt>
    <dgm:pt modelId="{17ADE4A8-A0A9-4612-8678-5D2EE92A1439}" type="parTrans" cxnId="{2A7EBE5E-6BD7-4B37-9F42-988A29421673}">
      <dgm:prSet/>
      <dgm:spPr/>
      <dgm:t>
        <a:bodyPr/>
        <a:lstStyle/>
        <a:p>
          <a:endParaRPr lang="en-US"/>
        </a:p>
      </dgm:t>
    </dgm:pt>
    <dgm:pt modelId="{25F0D157-2D3D-4FD9-82C5-B46BD9E20A72}" type="sibTrans" cxnId="{2A7EBE5E-6BD7-4B37-9F42-988A29421673}">
      <dgm:prSet/>
      <dgm:spPr/>
      <dgm:t>
        <a:bodyPr/>
        <a:lstStyle/>
        <a:p>
          <a:endParaRPr lang="en-US"/>
        </a:p>
      </dgm:t>
    </dgm:pt>
    <dgm:pt modelId="{F87743AA-9B62-48AA-B624-A467F69AE744}">
      <dgm:prSet phldrT="[Text]"/>
      <dgm:spPr>
        <a:scene3d>
          <a:camera prst="orthographicFront">
            <a:rot lat="0" lon="0" rev="0"/>
          </a:camera>
          <a:lightRig rig="balanced" dir="t">
            <a:rot lat="0" lon="0" rev="8700000"/>
          </a:lightRig>
        </a:scene3d>
        <a:sp3d>
          <a:bevelT w="190500" h="38100"/>
        </a:sp3d>
      </dgm:spPr>
      <dgm:t>
        <a:bodyPr/>
        <a:lstStyle/>
        <a:p>
          <a:r>
            <a:rPr lang="en-US" dirty="0" smtClean="0"/>
            <a:t>Construction Funding</a:t>
          </a:r>
          <a:endParaRPr lang="en-US" dirty="0"/>
        </a:p>
      </dgm:t>
    </dgm:pt>
    <dgm:pt modelId="{84CCFB37-C8DB-4798-8CF9-2D5CC5844011}" type="parTrans" cxnId="{98D4FC5D-09CA-42DC-A85D-05647FC15CDA}">
      <dgm:prSet/>
      <dgm:spPr/>
      <dgm:t>
        <a:bodyPr/>
        <a:lstStyle/>
        <a:p>
          <a:endParaRPr lang="en-US" dirty="0"/>
        </a:p>
      </dgm:t>
    </dgm:pt>
    <dgm:pt modelId="{CB529411-5CC0-4B41-90E1-68139E60E840}" type="sibTrans" cxnId="{98D4FC5D-09CA-42DC-A85D-05647FC15CDA}">
      <dgm:prSet/>
      <dgm:spPr/>
      <dgm:t>
        <a:bodyPr/>
        <a:lstStyle/>
        <a:p>
          <a:endParaRPr lang="en-US"/>
        </a:p>
      </dgm:t>
    </dgm:pt>
    <dgm:pt modelId="{7E970C24-C094-4612-AA78-395DCF2648A0}">
      <dgm:prSet phldrT="[Text]" custT="1"/>
      <dgm:spPr/>
      <dgm:t>
        <a:bodyPr/>
        <a:lstStyle/>
        <a:p>
          <a:endParaRPr lang="en-US" sz="2400" dirty="0"/>
        </a:p>
      </dgm:t>
    </dgm:pt>
    <dgm:pt modelId="{2CB689AF-F89E-4476-9DA6-8FBB8515BC78}" type="parTrans" cxnId="{5CF49F65-094A-4E26-946A-28DDC6FE11DF}">
      <dgm:prSet/>
      <dgm:spPr/>
      <dgm:t>
        <a:bodyPr/>
        <a:lstStyle/>
        <a:p>
          <a:endParaRPr lang="en-US"/>
        </a:p>
      </dgm:t>
    </dgm:pt>
    <dgm:pt modelId="{59A27C3C-1D6C-4274-8EE5-6B6919D98DCA}" type="sibTrans" cxnId="{5CF49F65-094A-4E26-946A-28DDC6FE11DF}">
      <dgm:prSet/>
      <dgm:spPr/>
      <dgm:t>
        <a:bodyPr/>
        <a:lstStyle/>
        <a:p>
          <a:endParaRPr lang="en-US"/>
        </a:p>
      </dgm:t>
    </dgm:pt>
    <dgm:pt modelId="{9E790344-7160-4148-9B58-F25DAD773F26}">
      <dgm:prSet phldrT="[Text]"/>
      <dgm:spPr>
        <a:scene3d>
          <a:camera prst="orthographicFront">
            <a:rot lat="0" lon="0" rev="0"/>
          </a:camera>
          <a:lightRig rig="balanced" dir="t">
            <a:rot lat="0" lon="0" rev="8700000"/>
          </a:lightRig>
        </a:scene3d>
        <a:sp3d>
          <a:bevelT w="190500" h="38100"/>
        </a:sp3d>
      </dgm:spPr>
      <dgm:t>
        <a:bodyPr/>
        <a:lstStyle/>
        <a:p>
          <a:r>
            <a:rPr lang="en-US" dirty="0" smtClean="0"/>
            <a:t>Operating Costs</a:t>
          </a:r>
        </a:p>
      </dgm:t>
    </dgm:pt>
    <dgm:pt modelId="{9BA54E2E-15D8-4590-9C54-19E46860BA2C}" type="parTrans" cxnId="{B17AB414-9794-45F5-A83A-9F5B2766D4E2}">
      <dgm:prSet/>
      <dgm:spPr/>
      <dgm:t>
        <a:bodyPr/>
        <a:lstStyle/>
        <a:p>
          <a:endParaRPr lang="en-US" dirty="0"/>
        </a:p>
      </dgm:t>
    </dgm:pt>
    <dgm:pt modelId="{A752D730-9600-4EC6-8D54-2109D8F249AE}" type="sibTrans" cxnId="{B17AB414-9794-45F5-A83A-9F5B2766D4E2}">
      <dgm:prSet/>
      <dgm:spPr/>
      <dgm:t>
        <a:bodyPr/>
        <a:lstStyle/>
        <a:p>
          <a:endParaRPr lang="en-US"/>
        </a:p>
      </dgm:t>
    </dgm:pt>
    <dgm:pt modelId="{B0155F90-CD19-41BF-85F7-A6C9A6D50952}">
      <dgm:prSet phldrT="[Text]" custT="1"/>
      <dgm:spPr/>
      <dgm:t>
        <a:bodyPr/>
        <a:lstStyle/>
        <a:p>
          <a:endParaRPr lang="en-US" sz="2400" dirty="0"/>
        </a:p>
      </dgm:t>
    </dgm:pt>
    <dgm:pt modelId="{3C5A656A-6831-462C-8CA2-DE6469096F5C}" type="parTrans" cxnId="{FC0F70F4-69CB-4C63-99AD-686C4973C024}">
      <dgm:prSet/>
      <dgm:spPr/>
      <dgm:t>
        <a:bodyPr/>
        <a:lstStyle/>
        <a:p>
          <a:endParaRPr lang="en-US"/>
        </a:p>
      </dgm:t>
    </dgm:pt>
    <dgm:pt modelId="{9DC7CE15-702F-402D-8F9E-B21F512484ED}" type="sibTrans" cxnId="{FC0F70F4-69CB-4C63-99AD-686C4973C024}">
      <dgm:prSet/>
      <dgm:spPr/>
      <dgm:t>
        <a:bodyPr/>
        <a:lstStyle/>
        <a:p>
          <a:endParaRPr lang="en-US"/>
        </a:p>
      </dgm:t>
    </dgm:pt>
    <dgm:pt modelId="{FACCEAD9-88FE-4F17-80DE-AD58AA13FB48}" type="pres">
      <dgm:prSet presAssocID="{3392CA2D-9C23-4AA5-9BA6-EF7AE93CA977}" presName="composite" presStyleCnt="0">
        <dgm:presLayoutVars>
          <dgm:chMax val="5"/>
          <dgm:dir/>
          <dgm:animLvl val="ctr"/>
          <dgm:resizeHandles val="exact"/>
        </dgm:presLayoutVars>
      </dgm:prSet>
      <dgm:spPr/>
      <dgm:t>
        <a:bodyPr/>
        <a:lstStyle/>
        <a:p>
          <a:endParaRPr lang="en-US"/>
        </a:p>
      </dgm:t>
    </dgm:pt>
    <dgm:pt modelId="{E11BD101-E0B5-476C-A360-32AA4964D2BC}" type="pres">
      <dgm:prSet presAssocID="{3392CA2D-9C23-4AA5-9BA6-EF7AE93CA977}" presName="cycle" presStyleCnt="0"/>
      <dgm:spPr/>
      <dgm:t>
        <a:bodyPr/>
        <a:lstStyle/>
        <a:p>
          <a:endParaRPr lang="en-US"/>
        </a:p>
      </dgm:t>
    </dgm:pt>
    <dgm:pt modelId="{2B1FA9FB-9D14-4E28-992F-96270AD0CB74}" type="pres">
      <dgm:prSet presAssocID="{3392CA2D-9C23-4AA5-9BA6-EF7AE93CA977}" presName="centerShape" presStyleCnt="0"/>
      <dgm:spPr/>
      <dgm:t>
        <a:bodyPr/>
        <a:lstStyle/>
        <a:p>
          <a:endParaRPr lang="en-US"/>
        </a:p>
      </dgm:t>
    </dgm:pt>
    <dgm:pt modelId="{40644952-A28B-4746-A9A8-0D9E5C429189}" type="pres">
      <dgm:prSet presAssocID="{3392CA2D-9C23-4AA5-9BA6-EF7AE93CA977}" presName="connSite" presStyleLbl="node1" presStyleIdx="0" presStyleCnt="4"/>
      <dgm:spPr/>
      <dgm:t>
        <a:bodyPr/>
        <a:lstStyle/>
        <a:p>
          <a:endParaRPr lang="en-US"/>
        </a:p>
      </dgm:t>
    </dgm:pt>
    <dgm:pt modelId="{51F4EAD3-1682-4678-A02B-7707F22B1C85}" type="pres">
      <dgm:prSet presAssocID="{3392CA2D-9C23-4AA5-9BA6-EF7AE93CA977}" presName="visible" presStyleLbl="node1" presStyleIdx="0" presStyleCnt="4" custScaleX="129447"/>
      <dgm:spPr>
        <a:blipFill rotWithShape="0">
          <a:blip xmlns:r="http://schemas.openxmlformats.org/officeDocument/2006/relationships" r:embed="rId1"/>
          <a:stretch>
            <a:fillRect/>
          </a:stretch>
        </a:blipFill>
        <a:scene3d>
          <a:camera prst="orthographicFront">
            <a:rot lat="0" lon="0" rev="0"/>
          </a:camera>
          <a:lightRig rig="balanced" dir="t">
            <a:rot lat="0" lon="0" rev="8700000"/>
          </a:lightRig>
        </a:scene3d>
        <a:sp3d>
          <a:bevelT w="190500" h="38100"/>
        </a:sp3d>
      </dgm:spPr>
      <dgm:t>
        <a:bodyPr/>
        <a:lstStyle/>
        <a:p>
          <a:endParaRPr lang="en-US"/>
        </a:p>
      </dgm:t>
    </dgm:pt>
    <dgm:pt modelId="{22BCEA4B-0890-4220-9556-1CDDFB0A4512}" type="pres">
      <dgm:prSet presAssocID="{2B069C1C-91FC-4914-9701-0A783D6F8733}" presName="Name25" presStyleLbl="parChTrans1D1" presStyleIdx="0" presStyleCnt="3"/>
      <dgm:spPr/>
      <dgm:t>
        <a:bodyPr/>
        <a:lstStyle/>
        <a:p>
          <a:endParaRPr lang="en-US"/>
        </a:p>
      </dgm:t>
    </dgm:pt>
    <dgm:pt modelId="{E9D8A64E-7677-4DC0-8658-47073AC3F3AF}" type="pres">
      <dgm:prSet presAssocID="{FF4013AE-9112-4428-B2FD-20A59D3F2FD5}" presName="node" presStyleCnt="0"/>
      <dgm:spPr/>
      <dgm:t>
        <a:bodyPr/>
        <a:lstStyle/>
        <a:p>
          <a:endParaRPr lang="en-US"/>
        </a:p>
      </dgm:t>
    </dgm:pt>
    <dgm:pt modelId="{87BA93AC-D3AD-4B28-9115-39B8C4A3C7C0}" type="pres">
      <dgm:prSet presAssocID="{FF4013AE-9112-4428-B2FD-20A59D3F2FD5}" presName="parentNode" presStyleLbl="node1" presStyleIdx="1" presStyleCnt="4" custScaleX="156764" custLinFactNeighborX="67958" custLinFactNeighborY="-86">
        <dgm:presLayoutVars>
          <dgm:chMax val="1"/>
          <dgm:bulletEnabled val="1"/>
        </dgm:presLayoutVars>
      </dgm:prSet>
      <dgm:spPr/>
      <dgm:t>
        <a:bodyPr/>
        <a:lstStyle/>
        <a:p>
          <a:endParaRPr lang="en-US"/>
        </a:p>
      </dgm:t>
    </dgm:pt>
    <dgm:pt modelId="{165DC621-B2C0-4549-964A-6C5A16796B82}" type="pres">
      <dgm:prSet presAssocID="{FF4013AE-9112-4428-B2FD-20A59D3F2FD5}" presName="childNode" presStyleLbl="revTx" presStyleIdx="0" presStyleCnt="3">
        <dgm:presLayoutVars>
          <dgm:bulletEnabled val="1"/>
        </dgm:presLayoutVars>
      </dgm:prSet>
      <dgm:spPr/>
      <dgm:t>
        <a:bodyPr/>
        <a:lstStyle/>
        <a:p>
          <a:endParaRPr lang="en-US"/>
        </a:p>
      </dgm:t>
    </dgm:pt>
    <dgm:pt modelId="{63E94016-D3A5-4FCE-8301-70944FF87E8F}" type="pres">
      <dgm:prSet presAssocID="{84CCFB37-C8DB-4798-8CF9-2D5CC5844011}" presName="Name25" presStyleLbl="parChTrans1D1" presStyleIdx="1" presStyleCnt="3"/>
      <dgm:spPr/>
      <dgm:t>
        <a:bodyPr/>
        <a:lstStyle/>
        <a:p>
          <a:endParaRPr lang="en-US"/>
        </a:p>
      </dgm:t>
    </dgm:pt>
    <dgm:pt modelId="{C8452CED-EBC5-4585-8101-7D13C68CE06D}" type="pres">
      <dgm:prSet presAssocID="{F87743AA-9B62-48AA-B624-A467F69AE744}" presName="node" presStyleCnt="0"/>
      <dgm:spPr/>
      <dgm:t>
        <a:bodyPr/>
        <a:lstStyle/>
        <a:p>
          <a:endParaRPr lang="en-US"/>
        </a:p>
      </dgm:t>
    </dgm:pt>
    <dgm:pt modelId="{2351FE39-4179-4DB3-94A8-84EFD1524303}" type="pres">
      <dgm:prSet presAssocID="{F87743AA-9B62-48AA-B624-A467F69AE744}" presName="parentNode" presStyleLbl="node1" presStyleIdx="2" presStyleCnt="4" custScaleX="143114" custLinFactNeighborX="85263" custLinFactNeighborY="-1774">
        <dgm:presLayoutVars>
          <dgm:chMax val="1"/>
          <dgm:bulletEnabled val="1"/>
        </dgm:presLayoutVars>
      </dgm:prSet>
      <dgm:spPr/>
      <dgm:t>
        <a:bodyPr/>
        <a:lstStyle/>
        <a:p>
          <a:endParaRPr lang="en-US"/>
        </a:p>
      </dgm:t>
    </dgm:pt>
    <dgm:pt modelId="{0BE2FF25-E3C6-4F63-A072-FBDC9C3F6BED}" type="pres">
      <dgm:prSet presAssocID="{F87743AA-9B62-48AA-B624-A467F69AE744}" presName="childNode" presStyleLbl="revTx" presStyleIdx="1" presStyleCnt="3">
        <dgm:presLayoutVars>
          <dgm:bulletEnabled val="1"/>
        </dgm:presLayoutVars>
      </dgm:prSet>
      <dgm:spPr/>
      <dgm:t>
        <a:bodyPr/>
        <a:lstStyle/>
        <a:p>
          <a:endParaRPr lang="en-US"/>
        </a:p>
      </dgm:t>
    </dgm:pt>
    <dgm:pt modelId="{9D3DC158-D5CF-44D3-AC74-FD003E28D70A}" type="pres">
      <dgm:prSet presAssocID="{9BA54E2E-15D8-4590-9C54-19E46860BA2C}" presName="Name25" presStyleLbl="parChTrans1D1" presStyleIdx="2" presStyleCnt="3"/>
      <dgm:spPr/>
      <dgm:t>
        <a:bodyPr/>
        <a:lstStyle/>
        <a:p>
          <a:endParaRPr lang="en-US"/>
        </a:p>
      </dgm:t>
    </dgm:pt>
    <dgm:pt modelId="{6194B5B1-7CCE-4DCF-AE16-59A56DECF32E}" type="pres">
      <dgm:prSet presAssocID="{9E790344-7160-4148-9B58-F25DAD773F26}" presName="node" presStyleCnt="0"/>
      <dgm:spPr/>
      <dgm:t>
        <a:bodyPr/>
        <a:lstStyle/>
        <a:p>
          <a:endParaRPr lang="en-US"/>
        </a:p>
      </dgm:t>
    </dgm:pt>
    <dgm:pt modelId="{8176EEDF-F573-4220-AC4D-C8DBE2CCB231}" type="pres">
      <dgm:prSet presAssocID="{9E790344-7160-4148-9B58-F25DAD773F26}" presName="parentNode" presStyleLbl="node1" presStyleIdx="3" presStyleCnt="4" custScaleX="134112" custLinFactNeighborX="49521" custLinFactNeighborY="971">
        <dgm:presLayoutVars>
          <dgm:chMax val="1"/>
          <dgm:bulletEnabled val="1"/>
        </dgm:presLayoutVars>
      </dgm:prSet>
      <dgm:spPr/>
      <dgm:t>
        <a:bodyPr/>
        <a:lstStyle/>
        <a:p>
          <a:endParaRPr lang="en-US"/>
        </a:p>
      </dgm:t>
    </dgm:pt>
    <dgm:pt modelId="{C302A07B-55BD-4964-87A5-153E84EB806C}" type="pres">
      <dgm:prSet presAssocID="{9E790344-7160-4148-9B58-F25DAD773F26}" presName="childNode" presStyleLbl="revTx" presStyleIdx="2" presStyleCnt="3">
        <dgm:presLayoutVars>
          <dgm:bulletEnabled val="1"/>
        </dgm:presLayoutVars>
      </dgm:prSet>
      <dgm:spPr/>
      <dgm:t>
        <a:bodyPr/>
        <a:lstStyle/>
        <a:p>
          <a:endParaRPr lang="en-US"/>
        </a:p>
      </dgm:t>
    </dgm:pt>
  </dgm:ptLst>
  <dgm:cxnLst>
    <dgm:cxn modelId="{B17AB414-9794-45F5-A83A-9F5B2766D4E2}" srcId="{3392CA2D-9C23-4AA5-9BA6-EF7AE93CA977}" destId="{9E790344-7160-4148-9B58-F25DAD773F26}" srcOrd="2" destOrd="0" parTransId="{9BA54E2E-15D8-4590-9C54-19E46860BA2C}" sibTransId="{A752D730-9600-4EC6-8D54-2109D8F249AE}"/>
    <dgm:cxn modelId="{560DEAC3-BEB4-4E30-9C38-27831F4C2D3B}" type="presOf" srcId="{9E790344-7160-4148-9B58-F25DAD773F26}" destId="{8176EEDF-F573-4220-AC4D-C8DBE2CCB231}" srcOrd="0" destOrd="0" presId="urn:microsoft.com/office/officeart/2005/8/layout/radial2"/>
    <dgm:cxn modelId="{98D4FC5D-09CA-42DC-A85D-05647FC15CDA}" srcId="{3392CA2D-9C23-4AA5-9BA6-EF7AE93CA977}" destId="{F87743AA-9B62-48AA-B624-A467F69AE744}" srcOrd="1" destOrd="0" parTransId="{84CCFB37-C8DB-4798-8CF9-2D5CC5844011}" sibTransId="{CB529411-5CC0-4B41-90E1-68139E60E840}"/>
    <dgm:cxn modelId="{FC0F70F4-69CB-4C63-99AD-686C4973C024}" srcId="{9E790344-7160-4148-9B58-F25DAD773F26}" destId="{B0155F90-CD19-41BF-85F7-A6C9A6D50952}" srcOrd="0" destOrd="0" parTransId="{3C5A656A-6831-462C-8CA2-DE6469096F5C}" sibTransId="{9DC7CE15-702F-402D-8F9E-B21F512484ED}"/>
    <dgm:cxn modelId="{5CF49F65-094A-4E26-946A-28DDC6FE11DF}" srcId="{F87743AA-9B62-48AA-B624-A467F69AE744}" destId="{7E970C24-C094-4612-AA78-395DCF2648A0}" srcOrd="0" destOrd="0" parTransId="{2CB689AF-F89E-4476-9DA6-8FBB8515BC78}" sibTransId="{59A27C3C-1D6C-4274-8EE5-6B6919D98DCA}"/>
    <dgm:cxn modelId="{2A7EBE5E-6BD7-4B37-9F42-988A29421673}" srcId="{FF4013AE-9112-4428-B2FD-20A59D3F2FD5}" destId="{531CC797-E780-40B9-AB3A-FA2E60180DD3}" srcOrd="1" destOrd="0" parTransId="{17ADE4A8-A0A9-4612-8678-5D2EE92A1439}" sibTransId="{25F0D157-2D3D-4FD9-82C5-B46BD9E20A72}"/>
    <dgm:cxn modelId="{C3B29803-3E52-4EDF-B9A9-25B1FE59879F}" type="presOf" srcId="{2B069C1C-91FC-4914-9701-0A783D6F8733}" destId="{22BCEA4B-0890-4220-9556-1CDDFB0A4512}" srcOrd="0" destOrd="0" presId="urn:microsoft.com/office/officeart/2005/8/layout/radial2"/>
    <dgm:cxn modelId="{E73C0B5E-49E7-4315-BEA5-89CD6688C601}" srcId="{FF4013AE-9112-4428-B2FD-20A59D3F2FD5}" destId="{E12DF050-1558-4DF7-BDC4-B6BCFFA52859}" srcOrd="0" destOrd="0" parTransId="{DEE0BA15-E53F-4A79-8095-AA792CE02D86}" sibTransId="{C19F7EE8-0F8C-46F1-BD7E-0979F0185E94}"/>
    <dgm:cxn modelId="{32649AE1-A42E-4BC9-9E2C-9B2D0A07B790}" srcId="{3392CA2D-9C23-4AA5-9BA6-EF7AE93CA977}" destId="{FF4013AE-9112-4428-B2FD-20A59D3F2FD5}" srcOrd="0" destOrd="0" parTransId="{2B069C1C-91FC-4914-9701-0A783D6F8733}" sibTransId="{CEC47EE2-24B9-4A5D-B751-9D010E3F5F3C}"/>
    <dgm:cxn modelId="{68FF408A-C797-4D41-ABF9-AF2744511FDC}" type="presOf" srcId="{9BA54E2E-15D8-4590-9C54-19E46860BA2C}" destId="{9D3DC158-D5CF-44D3-AC74-FD003E28D70A}" srcOrd="0" destOrd="0" presId="urn:microsoft.com/office/officeart/2005/8/layout/radial2"/>
    <dgm:cxn modelId="{B034EC13-B1AD-44F4-AF80-CB6002C86FD2}" type="presOf" srcId="{531CC797-E780-40B9-AB3A-FA2E60180DD3}" destId="{165DC621-B2C0-4549-964A-6C5A16796B82}" srcOrd="0" destOrd="1" presId="urn:microsoft.com/office/officeart/2005/8/layout/radial2"/>
    <dgm:cxn modelId="{030483EF-7780-4254-8FE9-51784EA70AEC}" type="presOf" srcId="{E12DF050-1558-4DF7-BDC4-B6BCFFA52859}" destId="{165DC621-B2C0-4549-964A-6C5A16796B82}" srcOrd="0" destOrd="0" presId="urn:microsoft.com/office/officeart/2005/8/layout/radial2"/>
    <dgm:cxn modelId="{04ABD227-ECEA-4568-A398-7397FBB1A9C0}" type="presOf" srcId="{7E970C24-C094-4612-AA78-395DCF2648A0}" destId="{0BE2FF25-E3C6-4F63-A072-FBDC9C3F6BED}" srcOrd="0" destOrd="0" presId="urn:microsoft.com/office/officeart/2005/8/layout/radial2"/>
    <dgm:cxn modelId="{6B0FD302-F1C3-43AA-B035-A6A0BB2B942E}" type="presOf" srcId="{FF4013AE-9112-4428-B2FD-20A59D3F2FD5}" destId="{87BA93AC-D3AD-4B28-9115-39B8C4A3C7C0}" srcOrd="0" destOrd="0" presId="urn:microsoft.com/office/officeart/2005/8/layout/radial2"/>
    <dgm:cxn modelId="{278BF2E6-72ED-44EF-BF65-9D0CE75096C6}" type="presOf" srcId="{3392CA2D-9C23-4AA5-9BA6-EF7AE93CA977}" destId="{FACCEAD9-88FE-4F17-80DE-AD58AA13FB48}" srcOrd="0" destOrd="0" presId="urn:microsoft.com/office/officeart/2005/8/layout/radial2"/>
    <dgm:cxn modelId="{679C0502-5038-427F-8E2D-B48B58F04792}" type="presOf" srcId="{F87743AA-9B62-48AA-B624-A467F69AE744}" destId="{2351FE39-4179-4DB3-94A8-84EFD1524303}" srcOrd="0" destOrd="0" presId="urn:microsoft.com/office/officeart/2005/8/layout/radial2"/>
    <dgm:cxn modelId="{FC3F0A3F-47D2-4B74-9610-61425D67F76D}" type="presOf" srcId="{84CCFB37-C8DB-4798-8CF9-2D5CC5844011}" destId="{63E94016-D3A5-4FCE-8301-70944FF87E8F}" srcOrd="0" destOrd="0" presId="urn:microsoft.com/office/officeart/2005/8/layout/radial2"/>
    <dgm:cxn modelId="{DDF49185-4DB8-47E8-9557-9AFC92DE1FBF}" type="presOf" srcId="{B0155F90-CD19-41BF-85F7-A6C9A6D50952}" destId="{C302A07B-55BD-4964-87A5-153E84EB806C}" srcOrd="0" destOrd="0" presId="urn:microsoft.com/office/officeart/2005/8/layout/radial2"/>
    <dgm:cxn modelId="{CC5EDD95-FCDE-4342-850C-137D464F62B9}" type="presParOf" srcId="{FACCEAD9-88FE-4F17-80DE-AD58AA13FB48}" destId="{E11BD101-E0B5-476C-A360-32AA4964D2BC}" srcOrd="0" destOrd="0" presId="urn:microsoft.com/office/officeart/2005/8/layout/radial2"/>
    <dgm:cxn modelId="{8CD6E41F-612A-4268-9E98-E50EE8347A9D}" type="presParOf" srcId="{E11BD101-E0B5-476C-A360-32AA4964D2BC}" destId="{2B1FA9FB-9D14-4E28-992F-96270AD0CB74}" srcOrd="0" destOrd="0" presId="urn:microsoft.com/office/officeart/2005/8/layout/radial2"/>
    <dgm:cxn modelId="{0C88BE87-EE9F-40BF-AEBF-981A68B1995F}" type="presParOf" srcId="{2B1FA9FB-9D14-4E28-992F-96270AD0CB74}" destId="{40644952-A28B-4746-A9A8-0D9E5C429189}" srcOrd="0" destOrd="0" presId="urn:microsoft.com/office/officeart/2005/8/layout/radial2"/>
    <dgm:cxn modelId="{70876FB5-AC59-46B8-81B6-938C8C44E53D}" type="presParOf" srcId="{2B1FA9FB-9D14-4E28-992F-96270AD0CB74}" destId="{51F4EAD3-1682-4678-A02B-7707F22B1C85}" srcOrd="1" destOrd="0" presId="urn:microsoft.com/office/officeart/2005/8/layout/radial2"/>
    <dgm:cxn modelId="{0BAA0C8E-AC82-41F7-94F9-7008DDCA22E9}" type="presParOf" srcId="{E11BD101-E0B5-476C-A360-32AA4964D2BC}" destId="{22BCEA4B-0890-4220-9556-1CDDFB0A4512}" srcOrd="1" destOrd="0" presId="urn:microsoft.com/office/officeart/2005/8/layout/radial2"/>
    <dgm:cxn modelId="{DAA48034-7D57-4003-9824-C24DC824E6ED}" type="presParOf" srcId="{E11BD101-E0B5-476C-A360-32AA4964D2BC}" destId="{E9D8A64E-7677-4DC0-8658-47073AC3F3AF}" srcOrd="2" destOrd="0" presId="urn:microsoft.com/office/officeart/2005/8/layout/radial2"/>
    <dgm:cxn modelId="{DAC600E9-1025-4975-ABC1-A9AF7BE72A6A}" type="presParOf" srcId="{E9D8A64E-7677-4DC0-8658-47073AC3F3AF}" destId="{87BA93AC-D3AD-4B28-9115-39B8C4A3C7C0}" srcOrd="0" destOrd="0" presId="urn:microsoft.com/office/officeart/2005/8/layout/radial2"/>
    <dgm:cxn modelId="{6C93F146-9B80-48BD-858D-08651EDB6E90}" type="presParOf" srcId="{E9D8A64E-7677-4DC0-8658-47073AC3F3AF}" destId="{165DC621-B2C0-4549-964A-6C5A16796B82}" srcOrd="1" destOrd="0" presId="urn:microsoft.com/office/officeart/2005/8/layout/radial2"/>
    <dgm:cxn modelId="{C23A9AA2-F5F0-43A9-9E4D-312C1BA7318E}" type="presParOf" srcId="{E11BD101-E0B5-476C-A360-32AA4964D2BC}" destId="{63E94016-D3A5-4FCE-8301-70944FF87E8F}" srcOrd="3" destOrd="0" presId="urn:microsoft.com/office/officeart/2005/8/layout/radial2"/>
    <dgm:cxn modelId="{A4323E49-C722-40D1-B453-9916F574A879}" type="presParOf" srcId="{E11BD101-E0B5-476C-A360-32AA4964D2BC}" destId="{C8452CED-EBC5-4585-8101-7D13C68CE06D}" srcOrd="4" destOrd="0" presId="urn:microsoft.com/office/officeart/2005/8/layout/radial2"/>
    <dgm:cxn modelId="{AF6AC4F7-27C9-4D79-A773-6C43AA84FF31}" type="presParOf" srcId="{C8452CED-EBC5-4585-8101-7D13C68CE06D}" destId="{2351FE39-4179-4DB3-94A8-84EFD1524303}" srcOrd="0" destOrd="0" presId="urn:microsoft.com/office/officeart/2005/8/layout/radial2"/>
    <dgm:cxn modelId="{71DC2408-5A27-4C0A-9B23-6F6FF0BB4F3B}" type="presParOf" srcId="{C8452CED-EBC5-4585-8101-7D13C68CE06D}" destId="{0BE2FF25-E3C6-4F63-A072-FBDC9C3F6BED}" srcOrd="1" destOrd="0" presId="urn:microsoft.com/office/officeart/2005/8/layout/radial2"/>
    <dgm:cxn modelId="{409A2ED8-B068-48DE-9387-E26EA19913CC}" type="presParOf" srcId="{E11BD101-E0B5-476C-A360-32AA4964D2BC}" destId="{9D3DC158-D5CF-44D3-AC74-FD003E28D70A}" srcOrd="5" destOrd="0" presId="urn:microsoft.com/office/officeart/2005/8/layout/radial2"/>
    <dgm:cxn modelId="{95A9E395-BB39-4F5F-9BC3-6E71F6C3959E}" type="presParOf" srcId="{E11BD101-E0B5-476C-A360-32AA4964D2BC}" destId="{6194B5B1-7CCE-4DCF-AE16-59A56DECF32E}" srcOrd="6" destOrd="0" presId="urn:microsoft.com/office/officeart/2005/8/layout/radial2"/>
    <dgm:cxn modelId="{FF48CC62-7B56-4473-8183-BF1BB51FD46D}" type="presParOf" srcId="{6194B5B1-7CCE-4DCF-AE16-59A56DECF32E}" destId="{8176EEDF-F573-4220-AC4D-C8DBE2CCB231}" srcOrd="0" destOrd="0" presId="urn:microsoft.com/office/officeart/2005/8/layout/radial2"/>
    <dgm:cxn modelId="{C0CAAA4F-74A0-467F-8EFC-60937630A2B6}" type="presParOf" srcId="{6194B5B1-7CCE-4DCF-AE16-59A56DECF32E}" destId="{C302A07B-55BD-4964-87A5-153E84EB806C}" srcOrd="1" destOrd="0" presId="urn:microsoft.com/office/officeart/2005/8/layout/radial2"/>
  </dgm:cxnLst>
  <dgm:bg/>
  <dgm:whole/>
</dgm:dataModel>
</file>

<file path=ppt/diagrams/data7.xml><?xml version="1.0" encoding="utf-8"?>
<dgm:dataModel xmlns:dgm="http://schemas.openxmlformats.org/drawingml/2006/diagram" xmlns:a="http://schemas.openxmlformats.org/drawingml/2006/main">
  <dgm:ptLst>
    <dgm:pt modelId="{4193C57B-1B35-4EF8-BF2B-F653F5B571DF}" type="doc">
      <dgm:prSet loTypeId="urn:microsoft.com/office/officeart/2005/8/layout/list1" loCatId="list" qsTypeId="urn:microsoft.com/office/officeart/2005/8/quickstyle/3d1" qsCatId="3D" csTypeId="urn:microsoft.com/office/officeart/2005/8/colors/colorful3" csCatId="colorful" phldr="1"/>
      <dgm:spPr/>
      <dgm:t>
        <a:bodyPr/>
        <a:lstStyle/>
        <a:p>
          <a:endParaRPr lang="en-US"/>
        </a:p>
      </dgm:t>
    </dgm:pt>
    <dgm:pt modelId="{92CEFF62-C798-46D9-96FD-EECD63BF1EAF}">
      <dgm:prSet phldrT="[Text]" custT="1"/>
      <dgm:spPr/>
      <dgm:t>
        <a:bodyPr tIns="91440" bIns="91440"/>
        <a:lstStyle/>
        <a:p>
          <a:r>
            <a:rPr lang="en-US" sz="2600" dirty="0" smtClean="0">
              <a:latin typeface="Franklin Gothic Medium" pitchFamily="34" charset="0"/>
            </a:rPr>
            <a:t>Invest with Confidence</a:t>
          </a:r>
          <a:endParaRPr lang="en-US" sz="2600" dirty="0">
            <a:latin typeface="Franklin Gothic Medium" pitchFamily="34" charset="0"/>
          </a:endParaRPr>
        </a:p>
      </dgm:t>
    </dgm:pt>
    <dgm:pt modelId="{29F74064-F2C6-4035-AFD9-F77B5B4B0152}" type="parTrans" cxnId="{FA4F92B9-90C4-4E4D-ADED-F487DC6C6745}">
      <dgm:prSet/>
      <dgm:spPr/>
      <dgm:t>
        <a:bodyPr/>
        <a:lstStyle/>
        <a:p>
          <a:endParaRPr lang="en-US"/>
        </a:p>
      </dgm:t>
    </dgm:pt>
    <dgm:pt modelId="{00702E46-B68A-420B-A1BA-30F2229C0C58}" type="sibTrans" cxnId="{FA4F92B9-90C4-4E4D-ADED-F487DC6C6745}">
      <dgm:prSet/>
      <dgm:spPr/>
      <dgm:t>
        <a:bodyPr/>
        <a:lstStyle/>
        <a:p>
          <a:endParaRPr lang="en-US"/>
        </a:p>
      </dgm:t>
    </dgm:pt>
    <dgm:pt modelId="{C0D67B9D-1F30-4142-A752-1A38FFC692C3}">
      <dgm:prSet phldrT="[Text]" custT="1"/>
      <dgm:spPr/>
      <dgm:t>
        <a:bodyPr tIns="91440" bIns="91440"/>
        <a:lstStyle/>
        <a:p>
          <a:r>
            <a:rPr lang="en-US" sz="2600" dirty="0" smtClean="0">
              <a:latin typeface="Franklin Gothic Medium" pitchFamily="34" charset="0"/>
            </a:rPr>
            <a:t>Profitable Investment</a:t>
          </a:r>
          <a:endParaRPr lang="en-US" sz="2600" dirty="0">
            <a:latin typeface="Franklin Gothic Medium" pitchFamily="34" charset="0"/>
          </a:endParaRPr>
        </a:p>
      </dgm:t>
    </dgm:pt>
    <dgm:pt modelId="{67F9C1B5-39D7-449D-AFE8-FDEF522B572F}" type="parTrans" cxnId="{DAAC40A0-EEB9-4FC3-ADA5-C674768565CA}">
      <dgm:prSet/>
      <dgm:spPr/>
      <dgm:t>
        <a:bodyPr/>
        <a:lstStyle/>
        <a:p>
          <a:endParaRPr lang="en-US"/>
        </a:p>
      </dgm:t>
    </dgm:pt>
    <dgm:pt modelId="{E501AF77-7EE6-48FB-AC86-B1321864AB18}" type="sibTrans" cxnId="{DAAC40A0-EEB9-4FC3-ADA5-C674768565CA}">
      <dgm:prSet/>
      <dgm:spPr/>
      <dgm:t>
        <a:bodyPr/>
        <a:lstStyle/>
        <a:p>
          <a:endParaRPr lang="en-US"/>
        </a:p>
      </dgm:t>
    </dgm:pt>
    <dgm:pt modelId="{FB57E137-7908-4995-AF7B-E1531442AF72}">
      <dgm:prSet phldrT="[Text]" custT="1"/>
      <dgm:spPr/>
      <dgm:t>
        <a:bodyPr tIns="91440" bIns="91440"/>
        <a:lstStyle/>
        <a:p>
          <a:r>
            <a:rPr lang="en-US" sz="2600" dirty="0" smtClean="0">
              <a:latin typeface="Franklin Gothic Medium" pitchFamily="34" charset="0"/>
            </a:rPr>
            <a:t>35-Year Ownership</a:t>
          </a:r>
          <a:endParaRPr lang="en-US" sz="2600" dirty="0">
            <a:latin typeface="Franklin Gothic Medium" pitchFamily="34" charset="0"/>
          </a:endParaRPr>
        </a:p>
      </dgm:t>
    </dgm:pt>
    <dgm:pt modelId="{ADB8F74E-8F77-42B1-9232-E35F2436124F}" type="parTrans" cxnId="{2AF67327-80CE-4659-A7EC-E1C443E85A55}">
      <dgm:prSet/>
      <dgm:spPr/>
      <dgm:t>
        <a:bodyPr/>
        <a:lstStyle/>
        <a:p>
          <a:endParaRPr lang="en-US"/>
        </a:p>
      </dgm:t>
    </dgm:pt>
    <dgm:pt modelId="{A2662ED0-861B-49FD-89FA-825871D04865}" type="sibTrans" cxnId="{2AF67327-80CE-4659-A7EC-E1C443E85A55}">
      <dgm:prSet/>
      <dgm:spPr/>
      <dgm:t>
        <a:bodyPr/>
        <a:lstStyle/>
        <a:p>
          <a:endParaRPr lang="en-US"/>
        </a:p>
      </dgm:t>
    </dgm:pt>
    <dgm:pt modelId="{161ACDA8-29BF-409E-9E55-B2AEEFD91544}">
      <dgm:prSet phldrT="[Text]" custT="1"/>
      <dgm:spPr/>
      <dgm:t>
        <a:bodyPr tIns="91440" bIns="91440"/>
        <a:lstStyle/>
        <a:p>
          <a:r>
            <a:rPr lang="en-US" sz="2600" dirty="0" smtClean="0">
              <a:latin typeface="Franklin Gothic Medium" pitchFamily="34" charset="0"/>
            </a:rPr>
            <a:t>Return on Investment</a:t>
          </a:r>
          <a:endParaRPr lang="en-US" sz="2600" dirty="0">
            <a:latin typeface="Franklin Gothic Medium" pitchFamily="34" charset="0"/>
          </a:endParaRPr>
        </a:p>
      </dgm:t>
    </dgm:pt>
    <dgm:pt modelId="{D7EF4F46-EDDD-4483-86AA-D130BE1AD681}" type="parTrans" cxnId="{DED94EED-B4A6-4200-A713-17C143C74414}">
      <dgm:prSet/>
      <dgm:spPr/>
      <dgm:t>
        <a:bodyPr/>
        <a:lstStyle/>
        <a:p>
          <a:endParaRPr lang="en-US"/>
        </a:p>
      </dgm:t>
    </dgm:pt>
    <dgm:pt modelId="{637A501B-5AB7-4F04-8772-6EBF076E65D0}" type="sibTrans" cxnId="{DED94EED-B4A6-4200-A713-17C143C74414}">
      <dgm:prSet/>
      <dgm:spPr/>
      <dgm:t>
        <a:bodyPr/>
        <a:lstStyle/>
        <a:p>
          <a:endParaRPr lang="en-US"/>
        </a:p>
      </dgm:t>
    </dgm:pt>
    <dgm:pt modelId="{D2271A3E-5934-4C6E-963D-86A9AB6F5033}">
      <dgm:prSet phldrT="[Text]" custT="1"/>
      <dgm:spPr/>
      <dgm:t>
        <a:bodyPr tIns="548640" bIns="91440"/>
        <a:lstStyle/>
        <a:p>
          <a:r>
            <a:rPr lang="en-US" sz="2000" dirty="0" smtClean="0">
              <a:latin typeface="Franklin Gothic Book" pitchFamily="34" charset="0"/>
            </a:rPr>
            <a:t>82% Total</a:t>
          </a:r>
          <a:endParaRPr lang="en-US" sz="2000" dirty="0">
            <a:latin typeface="Franklin Gothic Book" pitchFamily="34" charset="0"/>
          </a:endParaRPr>
        </a:p>
      </dgm:t>
    </dgm:pt>
    <dgm:pt modelId="{033E5788-5814-449E-8FCC-D0123D31D051}" type="parTrans" cxnId="{CBB0B4FB-D764-4CB4-BACE-439499BD4ABB}">
      <dgm:prSet/>
      <dgm:spPr/>
      <dgm:t>
        <a:bodyPr/>
        <a:lstStyle/>
        <a:p>
          <a:endParaRPr lang="en-US"/>
        </a:p>
      </dgm:t>
    </dgm:pt>
    <dgm:pt modelId="{A5BD65E7-DF58-4B04-991B-D1ED7A6D23E4}" type="sibTrans" cxnId="{CBB0B4FB-D764-4CB4-BACE-439499BD4ABB}">
      <dgm:prSet/>
      <dgm:spPr/>
      <dgm:t>
        <a:bodyPr/>
        <a:lstStyle/>
        <a:p>
          <a:endParaRPr lang="en-US"/>
        </a:p>
      </dgm:t>
    </dgm:pt>
    <dgm:pt modelId="{DB9FA112-1387-48A2-94A8-A89E5D6B9688}">
      <dgm:prSet phldrT="[Text]" custT="1"/>
      <dgm:spPr/>
      <dgm:t>
        <a:bodyPr tIns="548640" bIns="91440"/>
        <a:lstStyle/>
        <a:p>
          <a:r>
            <a:rPr lang="en-US" sz="2000" dirty="0" smtClean="0">
              <a:latin typeface="Franklin Gothic Book" pitchFamily="34" charset="0"/>
            </a:rPr>
            <a:t>HST do not have a history of overruns</a:t>
          </a:r>
          <a:endParaRPr lang="en-US" sz="2000" dirty="0">
            <a:latin typeface="Franklin Gothic Book" pitchFamily="34" charset="0"/>
          </a:endParaRPr>
        </a:p>
      </dgm:t>
    </dgm:pt>
    <dgm:pt modelId="{8B400625-3B5B-47D3-B94C-D05FD71E34EF}" type="parTrans" cxnId="{9193BB09-5829-4EC1-BD07-3131CF01BABE}">
      <dgm:prSet/>
      <dgm:spPr/>
      <dgm:t>
        <a:bodyPr/>
        <a:lstStyle/>
        <a:p>
          <a:endParaRPr lang="en-US"/>
        </a:p>
      </dgm:t>
    </dgm:pt>
    <dgm:pt modelId="{DBD1E36E-1724-4DDD-9E35-C0F521A83ACC}" type="sibTrans" cxnId="{9193BB09-5829-4EC1-BD07-3131CF01BABE}">
      <dgm:prSet/>
      <dgm:spPr/>
      <dgm:t>
        <a:bodyPr/>
        <a:lstStyle/>
        <a:p>
          <a:endParaRPr lang="en-US"/>
        </a:p>
      </dgm:t>
    </dgm:pt>
    <dgm:pt modelId="{0805CC4F-9FC4-4EBD-9D84-4EF1788337C1}">
      <dgm:prSet phldrT="[Text]" custT="1"/>
      <dgm:spPr/>
      <dgm:t>
        <a:bodyPr tIns="548640" bIns="91440"/>
        <a:lstStyle/>
        <a:p>
          <a:r>
            <a:rPr lang="en-US" sz="2000" dirty="0" smtClean="0">
              <a:latin typeface="Franklin Gothic Book" pitchFamily="34" charset="0"/>
            </a:rPr>
            <a:t>30% Ownership</a:t>
          </a:r>
          <a:endParaRPr lang="en-US" sz="2000" dirty="0">
            <a:latin typeface="Franklin Gothic Book" pitchFamily="34" charset="0"/>
          </a:endParaRPr>
        </a:p>
      </dgm:t>
    </dgm:pt>
    <dgm:pt modelId="{E4902702-5462-4D18-952E-35F4DC59FF89}" type="parTrans" cxnId="{817E0523-CD67-42E2-92CD-4DEEAD1BB961}">
      <dgm:prSet/>
      <dgm:spPr/>
      <dgm:t>
        <a:bodyPr/>
        <a:lstStyle/>
        <a:p>
          <a:endParaRPr lang="en-US"/>
        </a:p>
      </dgm:t>
    </dgm:pt>
    <dgm:pt modelId="{DDCA9F23-C4A7-42AA-A12F-166A2AB85FF6}" type="sibTrans" cxnId="{817E0523-CD67-42E2-92CD-4DEEAD1BB961}">
      <dgm:prSet/>
      <dgm:spPr/>
      <dgm:t>
        <a:bodyPr/>
        <a:lstStyle/>
        <a:p>
          <a:endParaRPr lang="en-US"/>
        </a:p>
      </dgm:t>
    </dgm:pt>
    <dgm:pt modelId="{8FF818FC-1D25-41F8-A076-327B015D01FD}">
      <dgm:prSet phldrT="[Text]" custT="1"/>
      <dgm:spPr/>
      <dgm:t>
        <a:bodyPr tIns="548640" bIns="91440"/>
        <a:lstStyle/>
        <a:p>
          <a:r>
            <a:rPr lang="en-US" sz="2000" dirty="0" smtClean="0">
              <a:latin typeface="Franklin Gothic Book" pitchFamily="34" charset="0"/>
            </a:rPr>
            <a:t>Annual profit of $600 million</a:t>
          </a:r>
          <a:endParaRPr lang="en-US" sz="2000" dirty="0">
            <a:latin typeface="Franklin Gothic Book" pitchFamily="34" charset="0"/>
          </a:endParaRPr>
        </a:p>
      </dgm:t>
    </dgm:pt>
    <dgm:pt modelId="{3D4ADEA7-70C4-4B2D-A0B6-09300C4C5F43}" type="sibTrans" cxnId="{12EEDFA2-FA07-440E-A8A4-EE178F15A227}">
      <dgm:prSet/>
      <dgm:spPr/>
      <dgm:t>
        <a:bodyPr/>
        <a:lstStyle/>
        <a:p>
          <a:endParaRPr lang="en-US"/>
        </a:p>
      </dgm:t>
    </dgm:pt>
    <dgm:pt modelId="{BCBBF5FC-06B9-47D3-B2A5-D0E510F7303B}" type="parTrans" cxnId="{12EEDFA2-FA07-440E-A8A4-EE178F15A227}">
      <dgm:prSet/>
      <dgm:spPr/>
      <dgm:t>
        <a:bodyPr/>
        <a:lstStyle/>
        <a:p>
          <a:endParaRPr lang="en-US"/>
        </a:p>
      </dgm:t>
    </dgm:pt>
    <dgm:pt modelId="{1243FF6F-2E3F-422A-B8BC-02D722A08E98}" type="pres">
      <dgm:prSet presAssocID="{4193C57B-1B35-4EF8-BF2B-F653F5B571DF}" presName="linear" presStyleCnt="0">
        <dgm:presLayoutVars>
          <dgm:dir/>
          <dgm:animLvl val="lvl"/>
          <dgm:resizeHandles val="exact"/>
        </dgm:presLayoutVars>
      </dgm:prSet>
      <dgm:spPr/>
      <dgm:t>
        <a:bodyPr/>
        <a:lstStyle/>
        <a:p>
          <a:endParaRPr lang="en-US"/>
        </a:p>
      </dgm:t>
    </dgm:pt>
    <dgm:pt modelId="{B397AAAF-7B00-4B4A-A6CB-D494A259ADB9}" type="pres">
      <dgm:prSet presAssocID="{92CEFF62-C798-46D9-96FD-EECD63BF1EAF}" presName="parentLin" presStyleCnt="0"/>
      <dgm:spPr/>
      <dgm:t>
        <a:bodyPr/>
        <a:lstStyle/>
        <a:p>
          <a:endParaRPr lang="en-US"/>
        </a:p>
      </dgm:t>
    </dgm:pt>
    <dgm:pt modelId="{81D4F8AA-6BD1-48A7-BDEC-0E654EF32932}" type="pres">
      <dgm:prSet presAssocID="{92CEFF62-C798-46D9-96FD-EECD63BF1EAF}" presName="parentLeftMargin" presStyleLbl="node1" presStyleIdx="0" presStyleCnt="4"/>
      <dgm:spPr/>
      <dgm:t>
        <a:bodyPr/>
        <a:lstStyle/>
        <a:p>
          <a:endParaRPr lang="en-US"/>
        </a:p>
      </dgm:t>
    </dgm:pt>
    <dgm:pt modelId="{77093FFC-466E-4B72-B518-37ABC64AA6AD}" type="pres">
      <dgm:prSet presAssocID="{92CEFF62-C798-46D9-96FD-EECD63BF1EAF}" presName="parentText" presStyleLbl="node1" presStyleIdx="0" presStyleCnt="4" custScaleX="126116" custScaleY="64770" custLinFactNeighborX="15789">
        <dgm:presLayoutVars>
          <dgm:chMax val="0"/>
          <dgm:bulletEnabled val="1"/>
        </dgm:presLayoutVars>
      </dgm:prSet>
      <dgm:spPr/>
      <dgm:t>
        <a:bodyPr/>
        <a:lstStyle/>
        <a:p>
          <a:endParaRPr lang="en-US"/>
        </a:p>
      </dgm:t>
    </dgm:pt>
    <dgm:pt modelId="{C360A031-7B8A-4E5E-AD5A-5A76433E9D1A}" type="pres">
      <dgm:prSet presAssocID="{92CEFF62-C798-46D9-96FD-EECD63BF1EAF}" presName="negativeSpace" presStyleCnt="0"/>
      <dgm:spPr/>
      <dgm:t>
        <a:bodyPr/>
        <a:lstStyle/>
        <a:p>
          <a:endParaRPr lang="en-US"/>
        </a:p>
      </dgm:t>
    </dgm:pt>
    <dgm:pt modelId="{D46D7DEB-BFD0-4B4F-B6C5-0AF658E6E582}" type="pres">
      <dgm:prSet presAssocID="{92CEFF62-C798-46D9-96FD-EECD63BF1EAF}" presName="childText" presStyleLbl="conFgAcc1" presStyleIdx="0" presStyleCnt="4">
        <dgm:presLayoutVars>
          <dgm:bulletEnabled val="1"/>
        </dgm:presLayoutVars>
      </dgm:prSet>
      <dgm:spPr>
        <a:prstGeom prst="roundRect">
          <a:avLst/>
        </a:prstGeom>
      </dgm:spPr>
      <dgm:t>
        <a:bodyPr/>
        <a:lstStyle/>
        <a:p>
          <a:endParaRPr lang="en-US"/>
        </a:p>
      </dgm:t>
    </dgm:pt>
    <dgm:pt modelId="{3F982EFB-91E9-414A-8075-0F689DE2D9AC}" type="pres">
      <dgm:prSet presAssocID="{00702E46-B68A-420B-A1BA-30F2229C0C58}" presName="spaceBetweenRectangles" presStyleCnt="0"/>
      <dgm:spPr/>
      <dgm:t>
        <a:bodyPr/>
        <a:lstStyle/>
        <a:p>
          <a:endParaRPr lang="en-US"/>
        </a:p>
      </dgm:t>
    </dgm:pt>
    <dgm:pt modelId="{7D69FC51-6D96-42AE-9E2F-C6EA77AD6F69}" type="pres">
      <dgm:prSet presAssocID="{C0D67B9D-1F30-4142-A752-1A38FFC692C3}" presName="parentLin" presStyleCnt="0"/>
      <dgm:spPr/>
      <dgm:t>
        <a:bodyPr/>
        <a:lstStyle/>
        <a:p>
          <a:endParaRPr lang="en-US"/>
        </a:p>
      </dgm:t>
    </dgm:pt>
    <dgm:pt modelId="{9C9CC29C-BD17-404D-836C-4F12C749258B}" type="pres">
      <dgm:prSet presAssocID="{C0D67B9D-1F30-4142-A752-1A38FFC692C3}" presName="parentLeftMargin" presStyleLbl="node1" presStyleIdx="0" presStyleCnt="4"/>
      <dgm:spPr/>
      <dgm:t>
        <a:bodyPr/>
        <a:lstStyle/>
        <a:p>
          <a:endParaRPr lang="en-US"/>
        </a:p>
      </dgm:t>
    </dgm:pt>
    <dgm:pt modelId="{9D8F78CC-3799-488D-AE03-D6A3955113F7}" type="pres">
      <dgm:prSet presAssocID="{C0D67B9D-1F30-4142-A752-1A38FFC692C3}" presName="parentText" presStyleLbl="node1" presStyleIdx="1" presStyleCnt="4" custScaleX="126116" custScaleY="64770" custLinFactNeighborX="15789">
        <dgm:presLayoutVars>
          <dgm:chMax val="0"/>
          <dgm:bulletEnabled val="1"/>
        </dgm:presLayoutVars>
      </dgm:prSet>
      <dgm:spPr/>
      <dgm:t>
        <a:bodyPr/>
        <a:lstStyle/>
        <a:p>
          <a:endParaRPr lang="en-US"/>
        </a:p>
      </dgm:t>
    </dgm:pt>
    <dgm:pt modelId="{F1C88A2B-DC69-4032-8A5B-829CD645DD1B}" type="pres">
      <dgm:prSet presAssocID="{C0D67B9D-1F30-4142-A752-1A38FFC692C3}" presName="negativeSpace" presStyleCnt="0"/>
      <dgm:spPr/>
      <dgm:t>
        <a:bodyPr/>
        <a:lstStyle/>
        <a:p>
          <a:endParaRPr lang="en-US"/>
        </a:p>
      </dgm:t>
    </dgm:pt>
    <dgm:pt modelId="{D95347C8-B10D-4BF9-A9B9-95FBEDD7F796}" type="pres">
      <dgm:prSet presAssocID="{C0D67B9D-1F30-4142-A752-1A38FFC692C3}" presName="childText" presStyleLbl="conFgAcc1" presStyleIdx="1" presStyleCnt="4">
        <dgm:presLayoutVars>
          <dgm:bulletEnabled val="1"/>
        </dgm:presLayoutVars>
      </dgm:prSet>
      <dgm:spPr>
        <a:prstGeom prst="roundRect">
          <a:avLst/>
        </a:prstGeom>
      </dgm:spPr>
      <dgm:t>
        <a:bodyPr/>
        <a:lstStyle/>
        <a:p>
          <a:endParaRPr lang="en-US"/>
        </a:p>
      </dgm:t>
    </dgm:pt>
    <dgm:pt modelId="{B69DE415-7613-41A5-A0CC-1C8C36F8478A}" type="pres">
      <dgm:prSet presAssocID="{E501AF77-7EE6-48FB-AC86-B1321864AB18}" presName="spaceBetweenRectangles" presStyleCnt="0"/>
      <dgm:spPr/>
      <dgm:t>
        <a:bodyPr/>
        <a:lstStyle/>
        <a:p>
          <a:endParaRPr lang="en-US"/>
        </a:p>
      </dgm:t>
    </dgm:pt>
    <dgm:pt modelId="{45312CE9-F9EF-42C0-9D31-ECC531C247FF}" type="pres">
      <dgm:prSet presAssocID="{FB57E137-7908-4995-AF7B-E1531442AF72}" presName="parentLin" presStyleCnt="0"/>
      <dgm:spPr/>
      <dgm:t>
        <a:bodyPr/>
        <a:lstStyle/>
        <a:p>
          <a:endParaRPr lang="en-US"/>
        </a:p>
      </dgm:t>
    </dgm:pt>
    <dgm:pt modelId="{0D24A39D-89FD-4E20-BC08-6D4AF7E0470A}" type="pres">
      <dgm:prSet presAssocID="{FB57E137-7908-4995-AF7B-E1531442AF72}" presName="parentLeftMargin" presStyleLbl="node1" presStyleIdx="1" presStyleCnt="4"/>
      <dgm:spPr/>
      <dgm:t>
        <a:bodyPr/>
        <a:lstStyle/>
        <a:p>
          <a:endParaRPr lang="en-US"/>
        </a:p>
      </dgm:t>
    </dgm:pt>
    <dgm:pt modelId="{4463BF08-0C77-4929-A034-8A3136943032}" type="pres">
      <dgm:prSet presAssocID="{FB57E137-7908-4995-AF7B-E1531442AF72}" presName="parentText" presStyleLbl="node1" presStyleIdx="2" presStyleCnt="4" custScaleX="126116" custScaleY="64770" custLinFactNeighborX="15789">
        <dgm:presLayoutVars>
          <dgm:chMax val="0"/>
          <dgm:bulletEnabled val="1"/>
        </dgm:presLayoutVars>
      </dgm:prSet>
      <dgm:spPr/>
      <dgm:t>
        <a:bodyPr/>
        <a:lstStyle/>
        <a:p>
          <a:endParaRPr lang="en-US"/>
        </a:p>
      </dgm:t>
    </dgm:pt>
    <dgm:pt modelId="{8254BDEB-0307-4D83-AD04-2215C1BCCEFC}" type="pres">
      <dgm:prSet presAssocID="{FB57E137-7908-4995-AF7B-E1531442AF72}" presName="negativeSpace" presStyleCnt="0"/>
      <dgm:spPr/>
      <dgm:t>
        <a:bodyPr/>
        <a:lstStyle/>
        <a:p>
          <a:endParaRPr lang="en-US"/>
        </a:p>
      </dgm:t>
    </dgm:pt>
    <dgm:pt modelId="{EBD5BA86-8028-424D-87D6-F3CA21B6F700}" type="pres">
      <dgm:prSet presAssocID="{FB57E137-7908-4995-AF7B-E1531442AF72}" presName="childText" presStyleLbl="conFgAcc1" presStyleIdx="2" presStyleCnt="4">
        <dgm:presLayoutVars>
          <dgm:bulletEnabled val="1"/>
        </dgm:presLayoutVars>
      </dgm:prSet>
      <dgm:spPr>
        <a:prstGeom prst="roundRect">
          <a:avLst/>
        </a:prstGeom>
      </dgm:spPr>
      <dgm:t>
        <a:bodyPr/>
        <a:lstStyle/>
        <a:p>
          <a:endParaRPr lang="en-US"/>
        </a:p>
      </dgm:t>
    </dgm:pt>
    <dgm:pt modelId="{9568370D-6087-4E0C-98FB-DA981A40AEA7}" type="pres">
      <dgm:prSet presAssocID="{A2662ED0-861B-49FD-89FA-825871D04865}" presName="spaceBetweenRectangles" presStyleCnt="0"/>
      <dgm:spPr/>
      <dgm:t>
        <a:bodyPr/>
        <a:lstStyle/>
        <a:p>
          <a:endParaRPr lang="en-US"/>
        </a:p>
      </dgm:t>
    </dgm:pt>
    <dgm:pt modelId="{88CBE2CF-F6BE-4EA3-A181-02869910EA6E}" type="pres">
      <dgm:prSet presAssocID="{161ACDA8-29BF-409E-9E55-B2AEEFD91544}" presName="parentLin" presStyleCnt="0"/>
      <dgm:spPr/>
      <dgm:t>
        <a:bodyPr/>
        <a:lstStyle/>
        <a:p>
          <a:endParaRPr lang="en-US"/>
        </a:p>
      </dgm:t>
    </dgm:pt>
    <dgm:pt modelId="{AA85AE6A-2212-459F-9049-20C307AB8323}" type="pres">
      <dgm:prSet presAssocID="{161ACDA8-29BF-409E-9E55-B2AEEFD91544}" presName="parentLeftMargin" presStyleLbl="node1" presStyleIdx="2" presStyleCnt="4"/>
      <dgm:spPr/>
      <dgm:t>
        <a:bodyPr/>
        <a:lstStyle/>
        <a:p>
          <a:endParaRPr lang="en-US"/>
        </a:p>
      </dgm:t>
    </dgm:pt>
    <dgm:pt modelId="{49687B7A-1FA0-4127-9619-C6AEE7BDCAD3}" type="pres">
      <dgm:prSet presAssocID="{161ACDA8-29BF-409E-9E55-B2AEEFD91544}" presName="parentText" presStyleLbl="node1" presStyleIdx="3" presStyleCnt="4" custScaleX="126116" custScaleY="64770" custLinFactNeighborX="10527" custLinFactNeighborY="-2140">
        <dgm:presLayoutVars>
          <dgm:chMax val="0"/>
          <dgm:bulletEnabled val="1"/>
        </dgm:presLayoutVars>
      </dgm:prSet>
      <dgm:spPr/>
      <dgm:t>
        <a:bodyPr/>
        <a:lstStyle/>
        <a:p>
          <a:endParaRPr lang="en-US"/>
        </a:p>
      </dgm:t>
    </dgm:pt>
    <dgm:pt modelId="{93F194C6-7BFF-4E6F-B7AB-954A0BA2EC6E}" type="pres">
      <dgm:prSet presAssocID="{161ACDA8-29BF-409E-9E55-B2AEEFD91544}" presName="negativeSpace" presStyleCnt="0"/>
      <dgm:spPr/>
      <dgm:t>
        <a:bodyPr/>
        <a:lstStyle/>
        <a:p>
          <a:endParaRPr lang="en-US"/>
        </a:p>
      </dgm:t>
    </dgm:pt>
    <dgm:pt modelId="{045D64FB-4785-4E6A-B3A5-9C68AA5C5A3D}" type="pres">
      <dgm:prSet presAssocID="{161ACDA8-29BF-409E-9E55-B2AEEFD91544}" presName="childText" presStyleLbl="conFgAcc1" presStyleIdx="3" presStyleCnt="4">
        <dgm:presLayoutVars>
          <dgm:bulletEnabled val="1"/>
        </dgm:presLayoutVars>
      </dgm:prSet>
      <dgm:spPr>
        <a:prstGeom prst="roundRect">
          <a:avLst/>
        </a:prstGeom>
      </dgm:spPr>
      <dgm:t>
        <a:bodyPr/>
        <a:lstStyle/>
        <a:p>
          <a:endParaRPr lang="en-US"/>
        </a:p>
      </dgm:t>
    </dgm:pt>
  </dgm:ptLst>
  <dgm:cxnLst>
    <dgm:cxn modelId="{5D9286D6-47A3-4665-90E4-60EA6FE120AA}" type="presOf" srcId="{D2271A3E-5934-4C6E-963D-86A9AB6F5033}" destId="{045D64FB-4785-4E6A-B3A5-9C68AA5C5A3D}" srcOrd="0" destOrd="0" presId="urn:microsoft.com/office/officeart/2005/8/layout/list1"/>
    <dgm:cxn modelId="{817E0523-CD67-42E2-92CD-4DEEAD1BB961}" srcId="{FB57E137-7908-4995-AF7B-E1531442AF72}" destId="{0805CC4F-9FC4-4EBD-9D84-4EF1788337C1}" srcOrd="0" destOrd="0" parTransId="{E4902702-5462-4D18-952E-35F4DC59FF89}" sibTransId="{DDCA9F23-C4A7-42AA-A12F-166A2AB85FF6}"/>
    <dgm:cxn modelId="{370BDE5E-8ECB-46C8-AE22-3CFC9ECF7CF4}" type="presOf" srcId="{FB57E137-7908-4995-AF7B-E1531442AF72}" destId="{0D24A39D-89FD-4E20-BC08-6D4AF7E0470A}" srcOrd="0" destOrd="0" presId="urn:microsoft.com/office/officeart/2005/8/layout/list1"/>
    <dgm:cxn modelId="{1BB88734-0576-44CC-A952-F658FF96D115}" type="presOf" srcId="{161ACDA8-29BF-409E-9E55-B2AEEFD91544}" destId="{AA85AE6A-2212-459F-9049-20C307AB8323}" srcOrd="0" destOrd="0" presId="urn:microsoft.com/office/officeart/2005/8/layout/list1"/>
    <dgm:cxn modelId="{548BBED1-9990-4718-B888-4CB81C0BA2FD}" type="presOf" srcId="{C0D67B9D-1F30-4142-A752-1A38FFC692C3}" destId="{9C9CC29C-BD17-404D-836C-4F12C749258B}" srcOrd="0" destOrd="0" presId="urn:microsoft.com/office/officeart/2005/8/layout/list1"/>
    <dgm:cxn modelId="{01855D8B-DE03-451C-B29A-44C17C4BBD56}" type="presOf" srcId="{92CEFF62-C798-46D9-96FD-EECD63BF1EAF}" destId="{77093FFC-466E-4B72-B518-37ABC64AA6AD}" srcOrd="1" destOrd="0" presId="urn:microsoft.com/office/officeart/2005/8/layout/list1"/>
    <dgm:cxn modelId="{9193BB09-5829-4EC1-BD07-3131CF01BABE}" srcId="{92CEFF62-C798-46D9-96FD-EECD63BF1EAF}" destId="{DB9FA112-1387-48A2-94A8-A89E5D6B9688}" srcOrd="0" destOrd="0" parTransId="{8B400625-3B5B-47D3-B94C-D05FD71E34EF}" sibTransId="{DBD1E36E-1724-4DDD-9E35-C0F521A83ACC}"/>
    <dgm:cxn modelId="{DED94EED-B4A6-4200-A713-17C143C74414}" srcId="{4193C57B-1B35-4EF8-BF2B-F653F5B571DF}" destId="{161ACDA8-29BF-409E-9E55-B2AEEFD91544}" srcOrd="3" destOrd="0" parTransId="{D7EF4F46-EDDD-4483-86AA-D130BE1AD681}" sibTransId="{637A501B-5AB7-4F04-8772-6EBF076E65D0}"/>
    <dgm:cxn modelId="{2AF67327-80CE-4659-A7EC-E1C443E85A55}" srcId="{4193C57B-1B35-4EF8-BF2B-F653F5B571DF}" destId="{FB57E137-7908-4995-AF7B-E1531442AF72}" srcOrd="2" destOrd="0" parTransId="{ADB8F74E-8F77-42B1-9232-E35F2436124F}" sibTransId="{A2662ED0-861B-49FD-89FA-825871D04865}"/>
    <dgm:cxn modelId="{96646C6E-F1DC-4BFC-9BEF-BC7ACB95C3E2}" type="presOf" srcId="{4193C57B-1B35-4EF8-BF2B-F653F5B571DF}" destId="{1243FF6F-2E3F-422A-B8BC-02D722A08E98}" srcOrd="0" destOrd="0" presId="urn:microsoft.com/office/officeart/2005/8/layout/list1"/>
    <dgm:cxn modelId="{F38D26CD-FCAC-41B3-B9CC-C807958F78EC}" type="presOf" srcId="{DB9FA112-1387-48A2-94A8-A89E5D6B9688}" destId="{D46D7DEB-BFD0-4B4F-B6C5-0AF658E6E582}" srcOrd="0" destOrd="0" presId="urn:microsoft.com/office/officeart/2005/8/layout/list1"/>
    <dgm:cxn modelId="{FA4F92B9-90C4-4E4D-ADED-F487DC6C6745}" srcId="{4193C57B-1B35-4EF8-BF2B-F653F5B571DF}" destId="{92CEFF62-C798-46D9-96FD-EECD63BF1EAF}" srcOrd="0" destOrd="0" parTransId="{29F74064-F2C6-4035-AFD9-F77B5B4B0152}" sibTransId="{00702E46-B68A-420B-A1BA-30F2229C0C58}"/>
    <dgm:cxn modelId="{12EEDFA2-FA07-440E-A8A4-EE178F15A227}" srcId="{C0D67B9D-1F30-4142-A752-1A38FFC692C3}" destId="{8FF818FC-1D25-41F8-A076-327B015D01FD}" srcOrd="0" destOrd="0" parTransId="{BCBBF5FC-06B9-47D3-B2A5-D0E510F7303B}" sibTransId="{3D4ADEA7-70C4-4B2D-A0B6-09300C4C5F43}"/>
    <dgm:cxn modelId="{DAAC40A0-EEB9-4FC3-ADA5-C674768565CA}" srcId="{4193C57B-1B35-4EF8-BF2B-F653F5B571DF}" destId="{C0D67B9D-1F30-4142-A752-1A38FFC692C3}" srcOrd="1" destOrd="0" parTransId="{67F9C1B5-39D7-449D-AFE8-FDEF522B572F}" sibTransId="{E501AF77-7EE6-48FB-AC86-B1321864AB18}"/>
    <dgm:cxn modelId="{B3E3EC9D-50DB-42A6-8AF4-A37CAB6566D6}" type="presOf" srcId="{0805CC4F-9FC4-4EBD-9D84-4EF1788337C1}" destId="{EBD5BA86-8028-424D-87D6-F3CA21B6F700}" srcOrd="0" destOrd="0" presId="urn:microsoft.com/office/officeart/2005/8/layout/list1"/>
    <dgm:cxn modelId="{BCDEC343-941B-4802-BB98-2CC30EFAEF21}" type="presOf" srcId="{8FF818FC-1D25-41F8-A076-327B015D01FD}" destId="{D95347C8-B10D-4BF9-A9B9-95FBEDD7F796}" srcOrd="0" destOrd="0" presId="urn:microsoft.com/office/officeart/2005/8/layout/list1"/>
    <dgm:cxn modelId="{B9F6FE85-140E-4C88-8050-5E586AC136EF}" type="presOf" srcId="{C0D67B9D-1F30-4142-A752-1A38FFC692C3}" destId="{9D8F78CC-3799-488D-AE03-D6A3955113F7}" srcOrd="1" destOrd="0" presId="urn:microsoft.com/office/officeart/2005/8/layout/list1"/>
    <dgm:cxn modelId="{CBB0B4FB-D764-4CB4-BACE-439499BD4ABB}" srcId="{161ACDA8-29BF-409E-9E55-B2AEEFD91544}" destId="{D2271A3E-5934-4C6E-963D-86A9AB6F5033}" srcOrd="0" destOrd="0" parTransId="{033E5788-5814-449E-8FCC-D0123D31D051}" sibTransId="{A5BD65E7-DF58-4B04-991B-D1ED7A6D23E4}"/>
    <dgm:cxn modelId="{F0B89E5C-7987-4D05-B1F0-2C792660449D}" type="presOf" srcId="{92CEFF62-C798-46D9-96FD-EECD63BF1EAF}" destId="{81D4F8AA-6BD1-48A7-BDEC-0E654EF32932}" srcOrd="0" destOrd="0" presId="urn:microsoft.com/office/officeart/2005/8/layout/list1"/>
    <dgm:cxn modelId="{1AE0FAF4-7ABF-4A6C-8E58-667A996E7AE3}" type="presOf" srcId="{FB57E137-7908-4995-AF7B-E1531442AF72}" destId="{4463BF08-0C77-4929-A034-8A3136943032}" srcOrd="1" destOrd="0" presId="urn:microsoft.com/office/officeart/2005/8/layout/list1"/>
    <dgm:cxn modelId="{BBCF8C0A-2652-4319-8061-F88A95A0C1F9}" type="presOf" srcId="{161ACDA8-29BF-409E-9E55-B2AEEFD91544}" destId="{49687B7A-1FA0-4127-9619-C6AEE7BDCAD3}" srcOrd="1" destOrd="0" presId="urn:microsoft.com/office/officeart/2005/8/layout/list1"/>
    <dgm:cxn modelId="{01536483-69D5-4509-8A2A-E6B38F622A17}" type="presParOf" srcId="{1243FF6F-2E3F-422A-B8BC-02D722A08E98}" destId="{B397AAAF-7B00-4B4A-A6CB-D494A259ADB9}" srcOrd="0" destOrd="0" presId="urn:microsoft.com/office/officeart/2005/8/layout/list1"/>
    <dgm:cxn modelId="{64D29B55-4DE0-431D-93DB-20E80B178C96}" type="presParOf" srcId="{B397AAAF-7B00-4B4A-A6CB-D494A259ADB9}" destId="{81D4F8AA-6BD1-48A7-BDEC-0E654EF32932}" srcOrd="0" destOrd="0" presId="urn:microsoft.com/office/officeart/2005/8/layout/list1"/>
    <dgm:cxn modelId="{AD93E9D2-4F6A-4FBE-B5B7-AEDF1C16A4AF}" type="presParOf" srcId="{B397AAAF-7B00-4B4A-A6CB-D494A259ADB9}" destId="{77093FFC-466E-4B72-B518-37ABC64AA6AD}" srcOrd="1" destOrd="0" presId="urn:microsoft.com/office/officeart/2005/8/layout/list1"/>
    <dgm:cxn modelId="{70F92C93-017A-49F8-837B-863AD0677028}" type="presParOf" srcId="{1243FF6F-2E3F-422A-B8BC-02D722A08E98}" destId="{C360A031-7B8A-4E5E-AD5A-5A76433E9D1A}" srcOrd="1" destOrd="0" presId="urn:microsoft.com/office/officeart/2005/8/layout/list1"/>
    <dgm:cxn modelId="{7A09F113-AA50-4643-990A-6AE7C6FB1C15}" type="presParOf" srcId="{1243FF6F-2E3F-422A-B8BC-02D722A08E98}" destId="{D46D7DEB-BFD0-4B4F-B6C5-0AF658E6E582}" srcOrd="2" destOrd="0" presId="urn:microsoft.com/office/officeart/2005/8/layout/list1"/>
    <dgm:cxn modelId="{B91959DA-1DDB-4940-AD5F-60E503F8D8BE}" type="presParOf" srcId="{1243FF6F-2E3F-422A-B8BC-02D722A08E98}" destId="{3F982EFB-91E9-414A-8075-0F689DE2D9AC}" srcOrd="3" destOrd="0" presId="urn:microsoft.com/office/officeart/2005/8/layout/list1"/>
    <dgm:cxn modelId="{40CAD398-914F-49EA-B073-14987D978C7F}" type="presParOf" srcId="{1243FF6F-2E3F-422A-B8BC-02D722A08E98}" destId="{7D69FC51-6D96-42AE-9E2F-C6EA77AD6F69}" srcOrd="4" destOrd="0" presId="urn:microsoft.com/office/officeart/2005/8/layout/list1"/>
    <dgm:cxn modelId="{07A558B7-8348-4BA4-A0EA-731559CB8DD3}" type="presParOf" srcId="{7D69FC51-6D96-42AE-9E2F-C6EA77AD6F69}" destId="{9C9CC29C-BD17-404D-836C-4F12C749258B}" srcOrd="0" destOrd="0" presId="urn:microsoft.com/office/officeart/2005/8/layout/list1"/>
    <dgm:cxn modelId="{F0BA8A1B-A86D-4E62-BDAE-1CCE0336C1C6}" type="presParOf" srcId="{7D69FC51-6D96-42AE-9E2F-C6EA77AD6F69}" destId="{9D8F78CC-3799-488D-AE03-D6A3955113F7}" srcOrd="1" destOrd="0" presId="urn:microsoft.com/office/officeart/2005/8/layout/list1"/>
    <dgm:cxn modelId="{D7BE5096-C9B2-49CC-947C-491EB2125BD6}" type="presParOf" srcId="{1243FF6F-2E3F-422A-B8BC-02D722A08E98}" destId="{F1C88A2B-DC69-4032-8A5B-829CD645DD1B}" srcOrd="5" destOrd="0" presId="urn:microsoft.com/office/officeart/2005/8/layout/list1"/>
    <dgm:cxn modelId="{BCA9D751-076E-421F-89B3-A9E057DB4E92}" type="presParOf" srcId="{1243FF6F-2E3F-422A-B8BC-02D722A08E98}" destId="{D95347C8-B10D-4BF9-A9B9-95FBEDD7F796}" srcOrd="6" destOrd="0" presId="urn:microsoft.com/office/officeart/2005/8/layout/list1"/>
    <dgm:cxn modelId="{F974A6A7-1A4B-4661-A19F-56DA46666D49}" type="presParOf" srcId="{1243FF6F-2E3F-422A-B8BC-02D722A08E98}" destId="{B69DE415-7613-41A5-A0CC-1C8C36F8478A}" srcOrd="7" destOrd="0" presId="urn:microsoft.com/office/officeart/2005/8/layout/list1"/>
    <dgm:cxn modelId="{9AA0324F-C7DC-4AD7-A34A-4ADDB156B753}" type="presParOf" srcId="{1243FF6F-2E3F-422A-B8BC-02D722A08E98}" destId="{45312CE9-F9EF-42C0-9D31-ECC531C247FF}" srcOrd="8" destOrd="0" presId="urn:microsoft.com/office/officeart/2005/8/layout/list1"/>
    <dgm:cxn modelId="{0F2D9335-EA51-4FC9-A2FA-5A65CB6C593C}" type="presParOf" srcId="{45312CE9-F9EF-42C0-9D31-ECC531C247FF}" destId="{0D24A39D-89FD-4E20-BC08-6D4AF7E0470A}" srcOrd="0" destOrd="0" presId="urn:microsoft.com/office/officeart/2005/8/layout/list1"/>
    <dgm:cxn modelId="{40A7982A-B7A4-45E6-B6F7-349F499C3E8B}" type="presParOf" srcId="{45312CE9-F9EF-42C0-9D31-ECC531C247FF}" destId="{4463BF08-0C77-4929-A034-8A3136943032}" srcOrd="1" destOrd="0" presId="urn:microsoft.com/office/officeart/2005/8/layout/list1"/>
    <dgm:cxn modelId="{23DF8B3D-696C-415E-9FDD-BE3BFE58236C}" type="presParOf" srcId="{1243FF6F-2E3F-422A-B8BC-02D722A08E98}" destId="{8254BDEB-0307-4D83-AD04-2215C1BCCEFC}" srcOrd="9" destOrd="0" presId="urn:microsoft.com/office/officeart/2005/8/layout/list1"/>
    <dgm:cxn modelId="{1DC275C2-4CBE-423E-BECE-FD5EACF71C4D}" type="presParOf" srcId="{1243FF6F-2E3F-422A-B8BC-02D722A08E98}" destId="{EBD5BA86-8028-424D-87D6-F3CA21B6F700}" srcOrd="10" destOrd="0" presId="urn:microsoft.com/office/officeart/2005/8/layout/list1"/>
    <dgm:cxn modelId="{E3538B38-9FC1-4ADC-8F2F-6CF9F0E08037}" type="presParOf" srcId="{1243FF6F-2E3F-422A-B8BC-02D722A08E98}" destId="{9568370D-6087-4E0C-98FB-DA981A40AEA7}" srcOrd="11" destOrd="0" presId="urn:microsoft.com/office/officeart/2005/8/layout/list1"/>
    <dgm:cxn modelId="{5C6BD729-7C17-42BD-AAAC-476F004285EE}" type="presParOf" srcId="{1243FF6F-2E3F-422A-B8BC-02D722A08E98}" destId="{88CBE2CF-F6BE-4EA3-A181-02869910EA6E}" srcOrd="12" destOrd="0" presId="urn:microsoft.com/office/officeart/2005/8/layout/list1"/>
    <dgm:cxn modelId="{89425959-2A5E-4284-91A9-61CA6DF36352}" type="presParOf" srcId="{88CBE2CF-F6BE-4EA3-A181-02869910EA6E}" destId="{AA85AE6A-2212-459F-9049-20C307AB8323}" srcOrd="0" destOrd="0" presId="urn:microsoft.com/office/officeart/2005/8/layout/list1"/>
    <dgm:cxn modelId="{65750F4A-7891-4D32-AD4D-479D5EA0174D}" type="presParOf" srcId="{88CBE2CF-F6BE-4EA3-A181-02869910EA6E}" destId="{49687B7A-1FA0-4127-9619-C6AEE7BDCAD3}" srcOrd="1" destOrd="0" presId="urn:microsoft.com/office/officeart/2005/8/layout/list1"/>
    <dgm:cxn modelId="{68326275-0B89-4DC3-A2E7-C87D2DAD7CDC}" type="presParOf" srcId="{1243FF6F-2E3F-422A-B8BC-02D722A08E98}" destId="{93F194C6-7BFF-4E6F-B7AB-954A0BA2EC6E}" srcOrd="13" destOrd="0" presId="urn:microsoft.com/office/officeart/2005/8/layout/list1"/>
    <dgm:cxn modelId="{72107E5D-09C6-42BF-A6DA-6ACDB34848C0}" type="presParOf" srcId="{1243FF6F-2E3F-422A-B8BC-02D722A08E98}" destId="{045D64FB-4785-4E6A-B3A5-9C68AA5C5A3D}" srcOrd="14" destOrd="0" presId="urn:microsoft.com/office/officeart/2005/8/layout/list1"/>
  </dgm:cxnLst>
  <dgm:bg>
    <a:effectLst/>
  </dgm:bg>
  <dgm:whole>
    <a:effectLst/>
  </dgm:whole>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CBF4AF3-FAB8-444C-81AB-52C89640E279}">
      <dsp:nvSpPr>
        <dsp:cNvPr id="0" name=""/>
        <dsp:cNvSpPr/>
      </dsp:nvSpPr>
      <dsp:spPr>
        <a:xfrm>
          <a:off x="0" y="0"/>
          <a:ext cx="8458199" cy="1828799"/>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56075" y="243840"/>
          <a:ext cx="1847918" cy="1341120"/>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256075" y="1828799"/>
          <a:ext cx="1847918" cy="2235200"/>
        </a:xfrm>
        <a:prstGeom prst="round2SameRect">
          <a:avLst>
            <a:gd name="adj1" fmla="val 10500"/>
            <a:gd name="adj2" fmla="val 0"/>
          </a:avLst>
        </a:prstGeom>
        <a:gradFill rotWithShape="0">
          <a:gsLst>
            <a:gs pos="0">
              <a:schemeClr val="accent5">
                <a:alpha val="90000"/>
                <a:hueOff val="0"/>
                <a:satOff val="0"/>
                <a:lumOff val="0"/>
                <a:alphaOff val="0"/>
                <a:shade val="51000"/>
                <a:satMod val="130000"/>
              </a:schemeClr>
            </a:gs>
            <a:gs pos="80000">
              <a:schemeClr val="accent5">
                <a:alpha val="90000"/>
                <a:hueOff val="0"/>
                <a:satOff val="0"/>
                <a:lumOff val="0"/>
                <a:alphaOff val="0"/>
                <a:shade val="93000"/>
                <a:satMod val="130000"/>
              </a:schemeClr>
            </a:gs>
            <a:gs pos="100000">
              <a:schemeClr val="accent5">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56464" numCol="1" spcCol="1270" anchor="t" anchorCtr="0">
          <a:noAutofit/>
        </a:bodyPr>
        <a:lstStyle/>
        <a:p>
          <a:pPr lvl="0" algn="ctr" defTabSz="977900">
            <a:lnSpc>
              <a:spcPct val="90000"/>
            </a:lnSpc>
            <a:spcBef>
              <a:spcPct val="0"/>
            </a:spcBef>
            <a:spcAft>
              <a:spcPct val="35000"/>
            </a:spcAft>
          </a:pPr>
          <a:r>
            <a:rPr lang="en-US" sz="2200" b="1" kern="1200" dirty="0" smtClean="0">
              <a:latin typeface="Corbel" pitchFamily="34" charset="0"/>
            </a:rPr>
            <a:t>Business Travelers</a:t>
          </a:r>
        </a:p>
        <a:p>
          <a:pPr lvl="0" algn="l" defTabSz="977900">
            <a:lnSpc>
              <a:spcPct val="90000"/>
            </a:lnSpc>
            <a:spcBef>
              <a:spcPct val="0"/>
            </a:spcBef>
            <a:spcAft>
              <a:spcPct val="35000"/>
            </a:spcAft>
          </a:pPr>
          <a:endParaRPr lang="en-US" sz="2200" kern="1200" dirty="0" smtClean="0">
            <a:latin typeface="Corbel" pitchFamily="34" charset="0"/>
          </a:endParaRPr>
        </a:p>
        <a:p>
          <a:pPr lvl="0" algn="ctr" defTabSz="977900">
            <a:lnSpc>
              <a:spcPct val="90000"/>
            </a:lnSpc>
            <a:spcBef>
              <a:spcPct val="0"/>
            </a:spcBef>
            <a:spcAft>
              <a:spcPct val="35000"/>
            </a:spcAft>
          </a:pPr>
          <a:r>
            <a:rPr lang="en-US" sz="4000" b="1" kern="1200" dirty="0" smtClean="0">
              <a:latin typeface="Corbel" pitchFamily="34" charset="0"/>
            </a:rPr>
            <a:t>10%</a:t>
          </a:r>
          <a:endParaRPr lang="en-US" sz="4000" b="1" kern="1200" dirty="0">
            <a:latin typeface="Corbel" pitchFamily="34" charset="0"/>
          </a:endParaRPr>
        </a:p>
      </dsp:txBody>
      <dsp:txXfrm rot="10800000">
        <a:off x="256075" y="1828799"/>
        <a:ext cx="1847918" cy="2235200"/>
      </dsp:txXfrm>
    </dsp:sp>
    <dsp:sp modelId="{BF646D7A-C7D0-4489-A68F-61F32B7DB0C6}">
      <dsp:nvSpPr>
        <dsp:cNvPr id="0" name=""/>
        <dsp:cNvSpPr/>
      </dsp:nvSpPr>
      <dsp:spPr>
        <a:xfrm>
          <a:off x="2288785" y="243840"/>
          <a:ext cx="1847918" cy="1341120"/>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4B0666F-2CF1-4C21-A251-46E6EBFF7C1D}">
      <dsp:nvSpPr>
        <dsp:cNvPr id="0" name=""/>
        <dsp:cNvSpPr/>
      </dsp:nvSpPr>
      <dsp:spPr>
        <a:xfrm rot="10800000">
          <a:off x="2288785" y="1828799"/>
          <a:ext cx="1847918" cy="2235200"/>
        </a:xfrm>
        <a:prstGeom prst="round2SameRect">
          <a:avLst>
            <a:gd name="adj1" fmla="val 10500"/>
            <a:gd name="adj2" fmla="val 0"/>
          </a:avLst>
        </a:prstGeom>
        <a:gradFill rotWithShape="0">
          <a:gsLst>
            <a:gs pos="0">
              <a:schemeClr val="accent5">
                <a:alpha val="90000"/>
                <a:hueOff val="0"/>
                <a:satOff val="0"/>
                <a:lumOff val="0"/>
                <a:alphaOff val="-13333"/>
                <a:shade val="51000"/>
                <a:satMod val="130000"/>
              </a:schemeClr>
            </a:gs>
            <a:gs pos="80000">
              <a:schemeClr val="accent5">
                <a:alpha val="90000"/>
                <a:hueOff val="0"/>
                <a:satOff val="0"/>
                <a:lumOff val="0"/>
                <a:alphaOff val="-13333"/>
                <a:shade val="93000"/>
                <a:satMod val="130000"/>
              </a:schemeClr>
            </a:gs>
            <a:gs pos="100000">
              <a:schemeClr val="accent5">
                <a:alpha val="90000"/>
                <a:hueOff val="0"/>
                <a:satOff val="0"/>
                <a:lumOff val="0"/>
                <a:alphaOff val="-13333"/>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56464" numCol="1" spcCol="1270" anchor="t" anchorCtr="0">
          <a:noAutofit/>
        </a:bodyPr>
        <a:lstStyle/>
        <a:p>
          <a:pPr lvl="0" algn="ctr" defTabSz="977900">
            <a:lnSpc>
              <a:spcPct val="90000"/>
            </a:lnSpc>
            <a:spcBef>
              <a:spcPct val="0"/>
            </a:spcBef>
            <a:spcAft>
              <a:spcPct val="35000"/>
            </a:spcAft>
          </a:pPr>
          <a:r>
            <a:rPr lang="en-US" sz="2200" b="1" kern="1200" dirty="0" smtClean="0">
              <a:latin typeface="Corbel" pitchFamily="34" charset="0"/>
            </a:rPr>
            <a:t>Tourists</a:t>
          </a:r>
        </a:p>
        <a:p>
          <a:pPr lvl="0" algn="ctr" defTabSz="977900">
            <a:lnSpc>
              <a:spcPct val="90000"/>
            </a:lnSpc>
            <a:spcBef>
              <a:spcPct val="0"/>
            </a:spcBef>
            <a:spcAft>
              <a:spcPct val="35000"/>
            </a:spcAft>
          </a:pPr>
          <a:endParaRPr lang="en-US" sz="4000" kern="1200" dirty="0" smtClean="0">
            <a:latin typeface="Corbel" pitchFamily="34" charset="0"/>
          </a:endParaRPr>
        </a:p>
        <a:p>
          <a:pPr lvl="0" algn="ctr" defTabSz="977900">
            <a:lnSpc>
              <a:spcPct val="90000"/>
            </a:lnSpc>
            <a:spcBef>
              <a:spcPct val="0"/>
            </a:spcBef>
            <a:spcAft>
              <a:spcPct val="35000"/>
            </a:spcAft>
          </a:pPr>
          <a:r>
            <a:rPr lang="en-US" sz="4000" b="1" kern="1200" dirty="0" smtClean="0">
              <a:latin typeface="Corbel" pitchFamily="34" charset="0"/>
            </a:rPr>
            <a:t>30%</a:t>
          </a:r>
          <a:endParaRPr lang="en-US" sz="4000" b="1" kern="1200" dirty="0">
            <a:latin typeface="Corbel" pitchFamily="34" charset="0"/>
          </a:endParaRPr>
        </a:p>
      </dsp:txBody>
      <dsp:txXfrm rot="10800000">
        <a:off x="2288785" y="1828799"/>
        <a:ext cx="1847918" cy="2235200"/>
      </dsp:txXfrm>
    </dsp:sp>
    <dsp:sp modelId="{41BC1ABA-1F87-4B1E-94EC-41724CD12655}">
      <dsp:nvSpPr>
        <dsp:cNvPr id="0" name=""/>
        <dsp:cNvSpPr/>
      </dsp:nvSpPr>
      <dsp:spPr>
        <a:xfrm>
          <a:off x="4321495" y="243840"/>
          <a:ext cx="1847918" cy="1341120"/>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284ED54-4761-44DA-8086-D5FD397A1C95}">
      <dsp:nvSpPr>
        <dsp:cNvPr id="0" name=""/>
        <dsp:cNvSpPr/>
      </dsp:nvSpPr>
      <dsp:spPr>
        <a:xfrm rot="10800000">
          <a:off x="4321495" y="1828799"/>
          <a:ext cx="1847918" cy="2235200"/>
        </a:xfrm>
        <a:prstGeom prst="round2SameRect">
          <a:avLst>
            <a:gd name="adj1" fmla="val 10500"/>
            <a:gd name="adj2" fmla="val 0"/>
          </a:avLst>
        </a:prstGeom>
        <a:gradFill rotWithShape="0">
          <a:gsLst>
            <a:gs pos="0">
              <a:schemeClr val="accent5">
                <a:alpha val="90000"/>
                <a:hueOff val="0"/>
                <a:satOff val="0"/>
                <a:lumOff val="0"/>
                <a:alphaOff val="-26667"/>
                <a:shade val="51000"/>
                <a:satMod val="130000"/>
              </a:schemeClr>
            </a:gs>
            <a:gs pos="80000">
              <a:schemeClr val="accent5">
                <a:alpha val="90000"/>
                <a:hueOff val="0"/>
                <a:satOff val="0"/>
                <a:lumOff val="0"/>
                <a:alphaOff val="-26667"/>
                <a:shade val="93000"/>
                <a:satMod val="130000"/>
              </a:schemeClr>
            </a:gs>
            <a:gs pos="100000">
              <a:schemeClr val="accent5">
                <a:alpha val="90000"/>
                <a:hueOff val="0"/>
                <a:satOff val="0"/>
                <a:lumOff val="0"/>
                <a:alphaOff val="-26667"/>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56464" numCol="1" spcCol="1270" anchor="t" anchorCtr="0">
          <a:noAutofit/>
        </a:bodyPr>
        <a:lstStyle/>
        <a:p>
          <a:pPr lvl="0" algn="ctr" defTabSz="977900">
            <a:lnSpc>
              <a:spcPct val="90000"/>
            </a:lnSpc>
            <a:spcBef>
              <a:spcPct val="0"/>
            </a:spcBef>
            <a:spcAft>
              <a:spcPct val="35000"/>
            </a:spcAft>
          </a:pPr>
          <a:r>
            <a:rPr lang="en-US" sz="2200" b="1" kern="1200" dirty="0" smtClean="0">
              <a:latin typeface="Corbel" pitchFamily="34" charset="0"/>
            </a:rPr>
            <a:t>Commuters</a:t>
          </a:r>
        </a:p>
        <a:p>
          <a:pPr lvl="0" algn="ctr" defTabSz="977900">
            <a:lnSpc>
              <a:spcPct val="90000"/>
            </a:lnSpc>
            <a:spcBef>
              <a:spcPct val="0"/>
            </a:spcBef>
            <a:spcAft>
              <a:spcPct val="35000"/>
            </a:spcAft>
          </a:pPr>
          <a:endParaRPr lang="en-US" sz="2200" kern="1200" dirty="0" smtClean="0">
            <a:latin typeface="Corbel" pitchFamily="34" charset="0"/>
          </a:endParaRPr>
        </a:p>
        <a:p>
          <a:pPr lvl="0" algn="ctr" defTabSz="977900">
            <a:lnSpc>
              <a:spcPct val="90000"/>
            </a:lnSpc>
            <a:spcBef>
              <a:spcPct val="0"/>
            </a:spcBef>
            <a:spcAft>
              <a:spcPct val="35000"/>
            </a:spcAft>
          </a:pPr>
          <a:endParaRPr lang="en-US" sz="2200" kern="1200" dirty="0" smtClean="0">
            <a:latin typeface="Corbel" pitchFamily="34" charset="0"/>
          </a:endParaRPr>
        </a:p>
        <a:p>
          <a:pPr lvl="0" algn="ctr" defTabSz="977900">
            <a:lnSpc>
              <a:spcPct val="90000"/>
            </a:lnSpc>
            <a:spcBef>
              <a:spcPct val="0"/>
            </a:spcBef>
            <a:spcAft>
              <a:spcPct val="35000"/>
            </a:spcAft>
          </a:pPr>
          <a:r>
            <a:rPr lang="en-US" sz="4000" b="1" kern="1200" dirty="0" smtClean="0">
              <a:latin typeface="Corbel" pitchFamily="34" charset="0"/>
            </a:rPr>
            <a:t>45%</a:t>
          </a:r>
          <a:endParaRPr lang="en-US" sz="4000" b="1" kern="1200" dirty="0">
            <a:latin typeface="Corbel" pitchFamily="34" charset="0"/>
          </a:endParaRPr>
        </a:p>
      </dsp:txBody>
      <dsp:txXfrm rot="10800000">
        <a:off x="4321495" y="1828799"/>
        <a:ext cx="1847918" cy="2235200"/>
      </dsp:txXfrm>
    </dsp:sp>
    <dsp:sp modelId="{D88C7409-AB93-4FE3-A61D-F51EE8A4B008}">
      <dsp:nvSpPr>
        <dsp:cNvPr id="0" name=""/>
        <dsp:cNvSpPr/>
      </dsp:nvSpPr>
      <dsp:spPr>
        <a:xfrm>
          <a:off x="6354206" y="243840"/>
          <a:ext cx="1847918" cy="1341120"/>
        </a:xfrm>
        <a:prstGeom prst="roundRect">
          <a:avLst>
            <a:gd name="adj" fmla="val 10000"/>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7B5BDBA-3C7A-41F1-8C33-F13937A84B36}">
      <dsp:nvSpPr>
        <dsp:cNvPr id="0" name=""/>
        <dsp:cNvSpPr/>
      </dsp:nvSpPr>
      <dsp:spPr>
        <a:xfrm rot="10800000">
          <a:off x="6354206" y="1828799"/>
          <a:ext cx="1847918" cy="2235200"/>
        </a:xfrm>
        <a:prstGeom prst="round2SameRect">
          <a:avLst>
            <a:gd name="adj1" fmla="val 10500"/>
            <a:gd name="adj2" fmla="val 0"/>
          </a:avLst>
        </a:prstGeom>
        <a:gradFill rotWithShape="0">
          <a:gsLst>
            <a:gs pos="0">
              <a:schemeClr val="accent5">
                <a:alpha val="90000"/>
                <a:hueOff val="0"/>
                <a:satOff val="0"/>
                <a:lumOff val="0"/>
                <a:alphaOff val="-40000"/>
                <a:shade val="51000"/>
                <a:satMod val="130000"/>
              </a:schemeClr>
            </a:gs>
            <a:gs pos="80000">
              <a:schemeClr val="accent5">
                <a:alpha val="90000"/>
                <a:hueOff val="0"/>
                <a:satOff val="0"/>
                <a:lumOff val="0"/>
                <a:alphaOff val="-40000"/>
                <a:shade val="93000"/>
                <a:satMod val="130000"/>
              </a:schemeClr>
            </a:gs>
            <a:gs pos="100000">
              <a:schemeClr val="accent5">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56464" numCol="1" spcCol="1270" anchor="t" anchorCtr="0">
          <a:noAutofit/>
        </a:bodyPr>
        <a:lstStyle/>
        <a:p>
          <a:pPr lvl="0" algn="ctr" defTabSz="977900">
            <a:lnSpc>
              <a:spcPct val="90000"/>
            </a:lnSpc>
            <a:spcBef>
              <a:spcPct val="0"/>
            </a:spcBef>
            <a:spcAft>
              <a:spcPct val="35000"/>
            </a:spcAft>
          </a:pPr>
          <a:r>
            <a:rPr lang="en-US" sz="2200" b="1" kern="1200" dirty="0" smtClean="0">
              <a:latin typeface="Corbel" pitchFamily="34" charset="0"/>
            </a:rPr>
            <a:t>Other</a:t>
          </a:r>
        </a:p>
        <a:p>
          <a:pPr lvl="0" algn="ctr" defTabSz="977900">
            <a:lnSpc>
              <a:spcPct val="90000"/>
            </a:lnSpc>
            <a:spcBef>
              <a:spcPct val="0"/>
            </a:spcBef>
            <a:spcAft>
              <a:spcPct val="35000"/>
            </a:spcAft>
          </a:pPr>
          <a:endParaRPr lang="en-US" sz="2200" kern="1200" dirty="0" smtClean="0">
            <a:latin typeface="Corbel" pitchFamily="34" charset="0"/>
          </a:endParaRPr>
        </a:p>
        <a:p>
          <a:pPr lvl="0" algn="ctr" defTabSz="977900">
            <a:lnSpc>
              <a:spcPct val="90000"/>
            </a:lnSpc>
            <a:spcBef>
              <a:spcPct val="0"/>
            </a:spcBef>
            <a:spcAft>
              <a:spcPct val="35000"/>
            </a:spcAft>
          </a:pPr>
          <a:endParaRPr lang="en-US" sz="2200" kern="1200" dirty="0" smtClean="0">
            <a:latin typeface="Corbel" pitchFamily="34" charset="0"/>
          </a:endParaRPr>
        </a:p>
        <a:p>
          <a:pPr lvl="0" algn="ctr" defTabSz="977900">
            <a:lnSpc>
              <a:spcPct val="90000"/>
            </a:lnSpc>
            <a:spcBef>
              <a:spcPct val="0"/>
            </a:spcBef>
            <a:spcAft>
              <a:spcPct val="35000"/>
            </a:spcAft>
          </a:pPr>
          <a:r>
            <a:rPr lang="en-US" sz="4000" b="1" kern="1200" dirty="0" smtClean="0">
              <a:latin typeface="Corbel" pitchFamily="34" charset="0"/>
            </a:rPr>
            <a:t>15%</a:t>
          </a:r>
          <a:endParaRPr lang="en-US" sz="4000" b="1" kern="1200" dirty="0">
            <a:latin typeface="Corbel" pitchFamily="34" charset="0"/>
          </a:endParaRPr>
        </a:p>
      </dsp:txBody>
      <dsp:txXfrm rot="10800000">
        <a:off x="6354206" y="1828799"/>
        <a:ext cx="1847918" cy="223520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EEAA564-2D02-4C79-A0CD-EC5644FDC4FA}">
      <dsp:nvSpPr>
        <dsp:cNvPr id="0" name=""/>
        <dsp:cNvSpPr/>
      </dsp:nvSpPr>
      <dsp:spPr>
        <a:xfrm>
          <a:off x="0" y="0"/>
          <a:ext cx="6553199" cy="839914"/>
        </a:xfrm>
        <a:prstGeom prst="round2DiagRect">
          <a:avLst/>
        </a:prstGeom>
        <a:gradFill rotWithShape="0">
          <a:gsLst>
            <a:gs pos="0">
              <a:schemeClr val="accent5">
                <a:shade val="80000"/>
                <a:hueOff val="0"/>
                <a:satOff val="0"/>
                <a:lumOff val="0"/>
                <a:alphaOff val="0"/>
                <a:shade val="51000"/>
                <a:satMod val="130000"/>
              </a:schemeClr>
            </a:gs>
            <a:gs pos="80000">
              <a:schemeClr val="accent5">
                <a:shade val="80000"/>
                <a:hueOff val="0"/>
                <a:satOff val="0"/>
                <a:lumOff val="0"/>
                <a:alphaOff val="0"/>
                <a:shade val="93000"/>
                <a:satMod val="130000"/>
              </a:schemeClr>
            </a:gs>
            <a:gs pos="100000">
              <a:schemeClr val="accent5">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432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latin typeface="+mj-lt"/>
            </a:rPr>
            <a:t>German Siemen Valero Trains</a:t>
          </a:r>
          <a:endParaRPr lang="en-US" sz="2100" kern="1200" dirty="0">
            <a:latin typeface="+mj-lt"/>
          </a:endParaRPr>
        </a:p>
      </dsp:txBody>
      <dsp:txXfrm>
        <a:off x="1394631" y="0"/>
        <a:ext cx="5158568" cy="839914"/>
      </dsp:txXfrm>
    </dsp:sp>
    <dsp:sp modelId="{36133411-8FE4-4491-BA08-56144C63CB99}">
      <dsp:nvSpPr>
        <dsp:cNvPr id="0" name=""/>
        <dsp:cNvSpPr/>
      </dsp:nvSpPr>
      <dsp:spPr>
        <a:xfrm>
          <a:off x="83991" y="83991"/>
          <a:ext cx="1310639" cy="671931"/>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F55DC1D-2488-4424-936F-00C76D4A824B}">
      <dsp:nvSpPr>
        <dsp:cNvPr id="0" name=""/>
        <dsp:cNvSpPr/>
      </dsp:nvSpPr>
      <dsp:spPr>
        <a:xfrm>
          <a:off x="0" y="923906"/>
          <a:ext cx="6553199" cy="839914"/>
        </a:xfrm>
        <a:prstGeom prst="round2DiagRect">
          <a:avLst/>
        </a:prstGeom>
        <a:gradFill rotWithShape="0">
          <a:gsLst>
            <a:gs pos="0">
              <a:schemeClr val="accent5">
                <a:shade val="80000"/>
                <a:hueOff val="51306"/>
                <a:satOff val="-559"/>
                <a:lumOff val="6395"/>
                <a:alphaOff val="0"/>
                <a:shade val="51000"/>
                <a:satMod val="130000"/>
              </a:schemeClr>
            </a:gs>
            <a:gs pos="80000">
              <a:schemeClr val="accent5">
                <a:shade val="80000"/>
                <a:hueOff val="51306"/>
                <a:satOff val="-559"/>
                <a:lumOff val="6395"/>
                <a:alphaOff val="0"/>
                <a:shade val="93000"/>
                <a:satMod val="130000"/>
              </a:schemeClr>
            </a:gs>
            <a:gs pos="100000">
              <a:schemeClr val="accent5">
                <a:shade val="80000"/>
                <a:hueOff val="51306"/>
                <a:satOff val="-559"/>
                <a:lumOff val="639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432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latin typeface="+mj-lt"/>
            </a:rPr>
            <a:t>Travel up to 220 mph</a:t>
          </a:r>
          <a:endParaRPr lang="en-US" sz="2100" kern="1200" dirty="0">
            <a:latin typeface="+mj-lt"/>
          </a:endParaRPr>
        </a:p>
      </dsp:txBody>
      <dsp:txXfrm>
        <a:off x="1394631" y="923906"/>
        <a:ext cx="5158568" cy="839914"/>
      </dsp:txXfrm>
    </dsp:sp>
    <dsp:sp modelId="{8B82C056-6D44-4EC6-B428-208028A042F5}">
      <dsp:nvSpPr>
        <dsp:cNvPr id="0" name=""/>
        <dsp:cNvSpPr/>
      </dsp:nvSpPr>
      <dsp:spPr>
        <a:xfrm>
          <a:off x="83991" y="1007897"/>
          <a:ext cx="1310639" cy="671931"/>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AEE08B3-1990-4730-B352-C1BE95C73039}">
      <dsp:nvSpPr>
        <dsp:cNvPr id="0" name=""/>
        <dsp:cNvSpPr/>
      </dsp:nvSpPr>
      <dsp:spPr>
        <a:xfrm>
          <a:off x="0" y="1847812"/>
          <a:ext cx="6553199" cy="839914"/>
        </a:xfrm>
        <a:prstGeom prst="round2DiagRect">
          <a:avLst/>
        </a:prstGeom>
        <a:gradFill rotWithShape="0">
          <a:gsLst>
            <a:gs pos="0">
              <a:schemeClr val="accent5">
                <a:shade val="80000"/>
                <a:hueOff val="102612"/>
                <a:satOff val="-1119"/>
                <a:lumOff val="12789"/>
                <a:alphaOff val="0"/>
                <a:shade val="51000"/>
                <a:satMod val="130000"/>
              </a:schemeClr>
            </a:gs>
            <a:gs pos="80000">
              <a:schemeClr val="accent5">
                <a:shade val="80000"/>
                <a:hueOff val="102612"/>
                <a:satOff val="-1119"/>
                <a:lumOff val="12789"/>
                <a:alphaOff val="0"/>
                <a:shade val="93000"/>
                <a:satMod val="130000"/>
              </a:schemeClr>
            </a:gs>
            <a:gs pos="100000">
              <a:schemeClr val="accent5">
                <a:shade val="80000"/>
                <a:hueOff val="102612"/>
                <a:satOff val="-1119"/>
                <a:lumOff val="1278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432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latin typeface="+mj-lt"/>
            </a:rPr>
            <a:t>Coach and Business Class Compartments</a:t>
          </a:r>
          <a:endParaRPr lang="en-US" sz="2100" kern="1200" dirty="0">
            <a:latin typeface="+mj-lt"/>
          </a:endParaRPr>
        </a:p>
      </dsp:txBody>
      <dsp:txXfrm>
        <a:off x="1394631" y="1847812"/>
        <a:ext cx="5158568" cy="839914"/>
      </dsp:txXfrm>
    </dsp:sp>
    <dsp:sp modelId="{0B2BB8AA-4092-4C07-BA8C-D47A4D6D5285}">
      <dsp:nvSpPr>
        <dsp:cNvPr id="0" name=""/>
        <dsp:cNvSpPr/>
      </dsp:nvSpPr>
      <dsp:spPr>
        <a:xfrm>
          <a:off x="83991" y="1931803"/>
          <a:ext cx="1310639" cy="671931"/>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D5949A6-095C-41CC-A96A-D3022429CFFC}">
      <dsp:nvSpPr>
        <dsp:cNvPr id="0" name=""/>
        <dsp:cNvSpPr/>
      </dsp:nvSpPr>
      <dsp:spPr>
        <a:xfrm>
          <a:off x="0" y="2771718"/>
          <a:ext cx="6553199" cy="839914"/>
        </a:xfrm>
        <a:prstGeom prst="round2DiagRect">
          <a:avLst/>
        </a:prstGeom>
        <a:gradFill rotWithShape="0">
          <a:gsLst>
            <a:gs pos="0">
              <a:schemeClr val="accent5">
                <a:shade val="80000"/>
                <a:hueOff val="153918"/>
                <a:satOff val="-1678"/>
                <a:lumOff val="19184"/>
                <a:alphaOff val="0"/>
                <a:shade val="51000"/>
                <a:satMod val="130000"/>
              </a:schemeClr>
            </a:gs>
            <a:gs pos="80000">
              <a:schemeClr val="accent5">
                <a:shade val="80000"/>
                <a:hueOff val="153918"/>
                <a:satOff val="-1678"/>
                <a:lumOff val="19184"/>
                <a:alphaOff val="0"/>
                <a:shade val="93000"/>
                <a:satMod val="130000"/>
              </a:schemeClr>
            </a:gs>
            <a:gs pos="100000">
              <a:schemeClr val="accent5">
                <a:shade val="80000"/>
                <a:hueOff val="153918"/>
                <a:satOff val="-1678"/>
                <a:lumOff val="1918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432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latin typeface="+mj-lt"/>
            </a:rPr>
            <a:t>Café Snack Cars on Every Train</a:t>
          </a:r>
          <a:endParaRPr lang="en-US" sz="2100" kern="1200" dirty="0">
            <a:latin typeface="+mj-lt"/>
          </a:endParaRPr>
        </a:p>
      </dsp:txBody>
      <dsp:txXfrm>
        <a:off x="1394631" y="2771718"/>
        <a:ext cx="5158568" cy="839914"/>
      </dsp:txXfrm>
    </dsp:sp>
    <dsp:sp modelId="{C24DEB7B-AAFE-4777-B8F6-0463A3E03E1B}">
      <dsp:nvSpPr>
        <dsp:cNvPr id="0" name=""/>
        <dsp:cNvSpPr/>
      </dsp:nvSpPr>
      <dsp:spPr>
        <a:xfrm>
          <a:off x="83991" y="2855710"/>
          <a:ext cx="1310639" cy="671931"/>
        </a:xfrm>
        <a:prstGeom prst="roundRect">
          <a:avLst>
            <a:gd name="adj" fmla="val 10000"/>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1987A41-88CE-4917-A47B-5C68237DC6A6}">
      <dsp:nvSpPr>
        <dsp:cNvPr id="0" name=""/>
        <dsp:cNvSpPr/>
      </dsp:nvSpPr>
      <dsp:spPr>
        <a:xfrm>
          <a:off x="0" y="3695624"/>
          <a:ext cx="6553199" cy="839914"/>
        </a:xfrm>
        <a:prstGeom prst="round2DiagRect">
          <a:avLst/>
        </a:prstGeom>
        <a:gradFill rotWithShape="0">
          <a:gsLst>
            <a:gs pos="0">
              <a:schemeClr val="accent5">
                <a:shade val="80000"/>
                <a:hueOff val="205224"/>
                <a:satOff val="-2238"/>
                <a:lumOff val="25579"/>
                <a:alphaOff val="0"/>
                <a:shade val="51000"/>
                <a:satMod val="130000"/>
              </a:schemeClr>
            </a:gs>
            <a:gs pos="80000">
              <a:schemeClr val="accent5">
                <a:shade val="80000"/>
                <a:hueOff val="205224"/>
                <a:satOff val="-2238"/>
                <a:lumOff val="25579"/>
                <a:alphaOff val="0"/>
                <a:shade val="93000"/>
                <a:satMod val="130000"/>
              </a:schemeClr>
            </a:gs>
            <a:gs pos="100000">
              <a:schemeClr val="accent5">
                <a:shade val="80000"/>
                <a:hueOff val="205224"/>
                <a:satOff val="-2238"/>
                <a:lumOff val="255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432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latin typeface="+mj-lt"/>
            </a:rPr>
            <a:t>Free Wi-Fi at Stations &amp; On Trains</a:t>
          </a:r>
          <a:endParaRPr lang="en-US" sz="2100" kern="1200" dirty="0">
            <a:latin typeface="+mj-lt"/>
          </a:endParaRPr>
        </a:p>
      </dsp:txBody>
      <dsp:txXfrm>
        <a:off x="1394631" y="3695624"/>
        <a:ext cx="5158568" cy="839914"/>
      </dsp:txXfrm>
    </dsp:sp>
    <dsp:sp modelId="{AB2C5E68-71D1-45BF-8944-A26400AB737A}">
      <dsp:nvSpPr>
        <dsp:cNvPr id="0" name=""/>
        <dsp:cNvSpPr/>
      </dsp:nvSpPr>
      <dsp:spPr>
        <a:xfrm>
          <a:off x="83991" y="3779616"/>
          <a:ext cx="1310639" cy="671931"/>
        </a:xfrm>
        <a:prstGeom prst="roundRect">
          <a:avLst>
            <a:gd name="adj" fmla="val 10000"/>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EEAA564-2D02-4C79-A0CD-EC5644FDC4FA}">
      <dsp:nvSpPr>
        <dsp:cNvPr id="0" name=""/>
        <dsp:cNvSpPr/>
      </dsp:nvSpPr>
      <dsp:spPr>
        <a:xfrm>
          <a:off x="0" y="0"/>
          <a:ext cx="6553199" cy="839914"/>
        </a:xfrm>
        <a:prstGeom prst="round2DiagRect">
          <a:avLst/>
        </a:prstGeom>
        <a:gradFill rotWithShape="0">
          <a:gsLst>
            <a:gs pos="0">
              <a:schemeClr val="accent5">
                <a:shade val="80000"/>
                <a:hueOff val="0"/>
                <a:satOff val="0"/>
                <a:lumOff val="0"/>
                <a:alphaOff val="0"/>
                <a:shade val="51000"/>
                <a:satMod val="130000"/>
              </a:schemeClr>
            </a:gs>
            <a:gs pos="80000">
              <a:schemeClr val="accent5">
                <a:shade val="80000"/>
                <a:hueOff val="0"/>
                <a:satOff val="0"/>
                <a:lumOff val="0"/>
                <a:alphaOff val="0"/>
                <a:shade val="93000"/>
                <a:satMod val="130000"/>
              </a:schemeClr>
            </a:gs>
            <a:gs pos="100000">
              <a:schemeClr val="accent5">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432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latin typeface="+mj-lt"/>
            </a:rPr>
            <a:t>Runs on Clean Electricity </a:t>
          </a:r>
          <a:endParaRPr lang="en-US" sz="2100" kern="1200" dirty="0">
            <a:latin typeface="+mj-lt"/>
          </a:endParaRPr>
        </a:p>
      </dsp:txBody>
      <dsp:txXfrm>
        <a:off x="1394631" y="0"/>
        <a:ext cx="5158568" cy="839914"/>
      </dsp:txXfrm>
    </dsp:sp>
    <dsp:sp modelId="{36133411-8FE4-4491-BA08-56144C63CB99}">
      <dsp:nvSpPr>
        <dsp:cNvPr id="0" name=""/>
        <dsp:cNvSpPr/>
      </dsp:nvSpPr>
      <dsp:spPr>
        <a:xfrm>
          <a:off x="83991" y="83991"/>
          <a:ext cx="1310639" cy="671931"/>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F55DC1D-2488-4424-936F-00C76D4A824B}">
      <dsp:nvSpPr>
        <dsp:cNvPr id="0" name=""/>
        <dsp:cNvSpPr/>
      </dsp:nvSpPr>
      <dsp:spPr>
        <a:xfrm>
          <a:off x="0" y="923906"/>
          <a:ext cx="6553199" cy="839914"/>
        </a:xfrm>
        <a:prstGeom prst="round2DiagRect">
          <a:avLst/>
        </a:prstGeom>
        <a:gradFill rotWithShape="0">
          <a:gsLst>
            <a:gs pos="0">
              <a:schemeClr val="accent5">
                <a:shade val="80000"/>
                <a:hueOff val="51306"/>
                <a:satOff val="-559"/>
                <a:lumOff val="6395"/>
                <a:alphaOff val="0"/>
                <a:shade val="51000"/>
                <a:satMod val="130000"/>
              </a:schemeClr>
            </a:gs>
            <a:gs pos="80000">
              <a:schemeClr val="accent5">
                <a:shade val="80000"/>
                <a:hueOff val="51306"/>
                <a:satOff val="-559"/>
                <a:lumOff val="6395"/>
                <a:alphaOff val="0"/>
                <a:shade val="93000"/>
                <a:satMod val="130000"/>
              </a:schemeClr>
            </a:gs>
            <a:gs pos="100000">
              <a:schemeClr val="accent5">
                <a:shade val="80000"/>
                <a:hueOff val="51306"/>
                <a:satOff val="-559"/>
                <a:lumOff val="639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432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latin typeface="+mj-lt"/>
            </a:rPr>
            <a:t>Unaffected by Weather Delays</a:t>
          </a:r>
          <a:endParaRPr lang="en-US" sz="2100" kern="1200" dirty="0">
            <a:latin typeface="+mj-lt"/>
          </a:endParaRPr>
        </a:p>
      </dsp:txBody>
      <dsp:txXfrm>
        <a:off x="1394631" y="923906"/>
        <a:ext cx="5158568" cy="839914"/>
      </dsp:txXfrm>
    </dsp:sp>
    <dsp:sp modelId="{8B82C056-6D44-4EC6-B428-208028A042F5}">
      <dsp:nvSpPr>
        <dsp:cNvPr id="0" name=""/>
        <dsp:cNvSpPr/>
      </dsp:nvSpPr>
      <dsp:spPr>
        <a:xfrm>
          <a:off x="83991" y="1007897"/>
          <a:ext cx="1310639" cy="671931"/>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AEE08B3-1990-4730-B352-C1BE95C73039}">
      <dsp:nvSpPr>
        <dsp:cNvPr id="0" name=""/>
        <dsp:cNvSpPr/>
      </dsp:nvSpPr>
      <dsp:spPr>
        <a:xfrm>
          <a:off x="0" y="1847812"/>
          <a:ext cx="6553199" cy="839914"/>
        </a:xfrm>
        <a:prstGeom prst="round2DiagRect">
          <a:avLst/>
        </a:prstGeom>
        <a:gradFill rotWithShape="0">
          <a:gsLst>
            <a:gs pos="0">
              <a:schemeClr val="accent5">
                <a:shade val="80000"/>
                <a:hueOff val="102612"/>
                <a:satOff val="-1119"/>
                <a:lumOff val="12789"/>
                <a:alphaOff val="0"/>
                <a:shade val="51000"/>
                <a:satMod val="130000"/>
              </a:schemeClr>
            </a:gs>
            <a:gs pos="80000">
              <a:schemeClr val="accent5">
                <a:shade val="80000"/>
                <a:hueOff val="102612"/>
                <a:satOff val="-1119"/>
                <a:lumOff val="12789"/>
                <a:alphaOff val="0"/>
                <a:shade val="93000"/>
                <a:satMod val="130000"/>
              </a:schemeClr>
            </a:gs>
            <a:gs pos="100000">
              <a:schemeClr val="accent5">
                <a:shade val="80000"/>
                <a:hueOff val="102612"/>
                <a:satOff val="-1119"/>
                <a:lumOff val="1278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432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latin typeface="+mj-lt"/>
            </a:rPr>
            <a:t>Centrally Located Stations </a:t>
          </a:r>
          <a:endParaRPr lang="en-US" sz="2100" kern="1200" dirty="0">
            <a:latin typeface="+mj-lt"/>
          </a:endParaRPr>
        </a:p>
      </dsp:txBody>
      <dsp:txXfrm>
        <a:off x="1394631" y="1847812"/>
        <a:ext cx="5158568" cy="839914"/>
      </dsp:txXfrm>
    </dsp:sp>
    <dsp:sp modelId="{0B2BB8AA-4092-4C07-BA8C-D47A4D6D5285}">
      <dsp:nvSpPr>
        <dsp:cNvPr id="0" name=""/>
        <dsp:cNvSpPr/>
      </dsp:nvSpPr>
      <dsp:spPr>
        <a:xfrm>
          <a:off x="83991" y="1931803"/>
          <a:ext cx="1310639" cy="671931"/>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D5949A6-095C-41CC-A96A-D3022429CFFC}">
      <dsp:nvSpPr>
        <dsp:cNvPr id="0" name=""/>
        <dsp:cNvSpPr/>
      </dsp:nvSpPr>
      <dsp:spPr>
        <a:xfrm>
          <a:off x="0" y="2771718"/>
          <a:ext cx="6553199" cy="839914"/>
        </a:xfrm>
        <a:prstGeom prst="round2DiagRect">
          <a:avLst/>
        </a:prstGeom>
        <a:gradFill rotWithShape="0">
          <a:gsLst>
            <a:gs pos="0">
              <a:schemeClr val="accent5">
                <a:shade val="80000"/>
                <a:hueOff val="153918"/>
                <a:satOff val="-1678"/>
                <a:lumOff val="19184"/>
                <a:alphaOff val="0"/>
                <a:shade val="51000"/>
                <a:satMod val="130000"/>
              </a:schemeClr>
            </a:gs>
            <a:gs pos="80000">
              <a:schemeClr val="accent5">
                <a:shade val="80000"/>
                <a:hueOff val="153918"/>
                <a:satOff val="-1678"/>
                <a:lumOff val="19184"/>
                <a:alphaOff val="0"/>
                <a:shade val="93000"/>
                <a:satMod val="130000"/>
              </a:schemeClr>
            </a:gs>
            <a:gs pos="100000">
              <a:schemeClr val="accent5">
                <a:shade val="80000"/>
                <a:hueOff val="153918"/>
                <a:satOff val="-1678"/>
                <a:lumOff val="1918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432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latin typeface="+mj-lt"/>
            </a:rPr>
            <a:t>Safest Form of Transportation</a:t>
          </a:r>
          <a:endParaRPr lang="en-US" sz="2100" kern="1200" dirty="0">
            <a:latin typeface="+mj-lt"/>
          </a:endParaRPr>
        </a:p>
      </dsp:txBody>
      <dsp:txXfrm>
        <a:off x="1394631" y="2771718"/>
        <a:ext cx="5158568" cy="839914"/>
      </dsp:txXfrm>
    </dsp:sp>
    <dsp:sp modelId="{C24DEB7B-AAFE-4777-B8F6-0463A3E03E1B}">
      <dsp:nvSpPr>
        <dsp:cNvPr id="0" name=""/>
        <dsp:cNvSpPr/>
      </dsp:nvSpPr>
      <dsp:spPr>
        <a:xfrm>
          <a:off x="83991" y="2855710"/>
          <a:ext cx="1310639" cy="671931"/>
        </a:xfrm>
        <a:prstGeom prst="roundRect">
          <a:avLst>
            <a:gd name="adj" fmla="val 10000"/>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1987A41-88CE-4917-A47B-5C68237DC6A6}">
      <dsp:nvSpPr>
        <dsp:cNvPr id="0" name=""/>
        <dsp:cNvSpPr/>
      </dsp:nvSpPr>
      <dsp:spPr>
        <a:xfrm>
          <a:off x="0" y="3695624"/>
          <a:ext cx="6553199" cy="839914"/>
        </a:xfrm>
        <a:prstGeom prst="round2DiagRect">
          <a:avLst/>
        </a:prstGeom>
        <a:gradFill rotWithShape="0">
          <a:gsLst>
            <a:gs pos="0">
              <a:schemeClr val="accent5">
                <a:shade val="80000"/>
                <a:hueOff val="205224"/>
                <a:satOff val="-2238"/>
                <a:lumOff val="25579"/>
                <a:alphaOff val="0"/>
                <a:shade val="51000"/>
                <a:satMod val="130000"/>
              </a:schemeClr>
            </a:gs>
            <a:gs pos="80000">
              <a:schemeClr val="accent5">
                <a:shade val="80000"/>
                <a:hueOff val="205224"/>
                <a:satOff val="-2238"/>
                <a:lumOff val="25579"/>
                <a:alphaOff val="0"/>
                <a:shade val="93000"/>
                <a:satMod val="130000"/>
              </a:schemeClr>
            </a:gs>
            <a:gs pos="100000">
              <a:schemeClr val="accent5">
                <a:shade val="80000"/>
                <a:hueOff val="205224"/>
                <a:satOff val="-2238"/>
                <a:lumOff val="2557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432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latin typeface="+mj-lt"/>
            </a:rPr>
            <a:t>Frequent Departures</a:t>
          </a:r>
          <a:endParaRPr lang="en-US" sz="2100" kern="1200" dirty="0">
            <a:latin typeface="+mj-lt"/>
          </a:endParaRPr>
        </a:p>
      </dsp:txBody>
      <dsp:txXfrm>
        <a:off x="1394631" y="3695624"/>
        <a:ext cx="5158568" cy="839914"/>
      </dsp:txXfrm>
    </dsp:sp>
    <dsp:sp modelId="{AB2C5E68-71D1-45BF-8944-A26400AB737A}">
      <dsp:nvSpPr>
        <dsp:cNvPr id="0" name=""/>
        <dsp:cNvSpPr/>
      </dsp:nvSpPr>
      <dsp:spPr>
        <a:xfrm>
          <a:off x="83991" y="3779616"/>
          <a:ext cx="1310639" cy="671931"/>
        </a:xfrm>
        <a:prstGeom prst="roundRect">
          <a:avLst>
            <a:gd name="adj" fmla="val 10000"/>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EEAA564-2D02-4C79-A0CD-EC5644FDC4FA}">
      <dsp:nvSpPr>
        <dsp:cNvPr id="0" name=""/>
        <dsp:cNvSpPr/>
      </dsp:nvSpPr>
      <dsp:spPr>
        <a:xfrm>
          <a:off x="0" y="0"/>
          <a:ext cx="7924800" cy="860189"/>
        </a:xfrm>
        <a:prstGeom prst="round2DiagRect">
          <a:avLst/>
        </a:prstGeom>
        <a:gradFill rotWithShape="0">
          <a:gsLst>
            <a:gs pos="0">
              <a:schemeClr val="accent5">
                <a:shade val="80000"/>
                <a:hueOff val="0"/>
                <a:satOff val="0"/>
                <a:lumOff val="0"/>
                <a:alphaOff val="0"/>
                <a:shade val="51000"/>
                <a:satMod val="130000"/>
              </a:schemeClr>
            </a:gs>
            <a:gs pos="80000">
              <a:schemeClr val="accent5">
                <a:shade val="80000"/>
                <a:hueOff val="0"/>
                <a:satOff val="0"/>
                <a:lumOff val="0"/>
                <a:alphaOff val="0"/>
                <a:shade val="93000"/>
                <a:satMod val="130000"/>
              </a:schemeClr>
            </a:gs>
            <a:gs pos="100000">
              <a:schemeClr val="accent5">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4320" tIns="95250" rIns="95250" bIns="95250" numCol="1" spcCol="1270" anchor="ctr" anchorCtr="0">
          <a:noAutofit/>
        </a:bodyPr>
        <a:lstStyle/>
        <a:p>
          <a:pPr lvl="0" algn="l" defTabSz="1111250">
            <a:lnSpc>
              <a:spcPct val="90000"/>
            </a:lnSpc>
            <a:spcBef>
              <a:spcPct val="0"/>
            </a:spcBef>
            <a:spcAft>
              <a:spcPct val="35000"/>
            </a:spcAft>
          </a:pPr>
          <a:r>
            <a:rPr lang="en-US" sz="2500" b="0" u="none" kern="1200" dirty="0" smtClean="0">
              <a:latin typeface="+mj-lt"/>
            </a:rPr>
            <a:t>Awareness</a:t>
          </a:r>
          <a:endParaRPr lang="en-US" sz="2500" b="0" u="none" kern="1200" dirty="0">
            <a:latin typeface="+mj-lt"/>
          </a:endParaRPr>
        </a:p>
      </dsp:txBody>
      <dsp:txXfrm>
        <a:off x="1670978" y="0"/>
        <a:ext cx="6253821" cy="860189"/>
      </dsp:txXfrm>
    </dsp:sp>
    <dsp:sp modelId="{36133411-8FE4-4491-BA08-56144C63CB99}">
      <dsp:nvSpPr>
        <dsp:cNvPr id="0" name=""/>
        <dsp:cNvSpPr/>
      </dsp:nvSpPr>
      <dsp:spPr>
        <a:xfrm>
          <a:off x="86018" y="86018"/>
          <a:ext cx="1584960" cy="688151"/>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F55DC1D-2488-4424-936F-00C76D4A824B}">
      <dsp:nvSpPr>
        <dsp:cNvPr id="0" name=""/>
        <dsp:cNvSpPr/>
      </dsp:nvSpPr>
      <dsp:spPr>
        <a:xfrm>
          <a:off x="0" y="971265"/>
          <a:ext cx="7924800" cy="860189"/>
        </a:xfrm>
        <a:prstGeom prst="round2DiagRect">
          <a:avLst/>
        </a:prstGeom>
        <a:gradFill rotWithShape="0">
          <a:gsLst>
            <a:gs pos="0">
              <a:schemeClr val="accent5">
                <a:shade val="80000"/>
                <a:hueOff val="51306"/>
                <a:satOff val="-559"/>
                <a:lumOff val="6395"/>
                <a:alphaOff val="0"/>
                <a:shade val="51000"/>
                <a:satMod val="130000"/>
              </a:schemeClr>
            </a:gs>
            <a:gs pos="80000">
              <a:schemeClr val="accent5">
                <a:shade val="80000"/>
                <a:hueOff val="51306"/>
                <a:satOff val="-559"/>
                <a:lumOff val="6395"/>
                <a:alphaOff val="0"/>
                <a:shade val="93000"/>
                <a:satMod val="130000"/>
              </a:schemeClr>
            </a:gs>
            <a:gs pos="100000">
              <a:schemeClr val="accent5">
                <a:shade val="80000"/>
                <a:hueOff val="51306"/>
                <a:satOff val="-559"/>
                <a:lumOff val="639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432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t>Regional Image</a:t>
          </a:r>
          <a:endParaRPr lang="en-US" sz="2500" kern="1200" dirty="0">
            <a:latin typeface="Tw Cen MT" pitchFamily="34" charset="0"/>
          </a:endParaRPr>
        </a:p>
      </dsp:txBody>
      <dsp:txXfrm>
        <a:off x="1670978" y="971265"/>
        <a:ext cx="6253821" cy="860189"/>
      </dsp:txXfrm>
    </dsp:sp>
    <dsp:sp modelId="{8B82C056-6D44-4EC6-B428-208028A042F5}">
      <dsp:nvSpPr>
        <dsp:cNvPr id="0" name=""/>
        <dsp:cNvSpPr/>
      </dsp:nvSpPr>
      <dsp:spPr>
        <a:xfrm>
          <a:off x="86018" y="1032227"/>
          <a:ext cx="1584960" cy="688151"/>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AEE08B3-1990-4730-B352-C1BE95C73039}">
      <dsp:nvSpPr>
        <dsp:cNvPr id="0" name=""/>
        <dsp:cNvSpPr/>
      </dsp:nvSpPr>
      <dsp:spPr>
        <a:xfrm>
          <a:off x="0" y="1892416"/>
          <a:ext cx="7924800" cy="860189"/>
        </a:xfrm>
        <a:prstGeom prst="round2DiagRect">
          <a:avLst/>
        </a:prstGeom>
        <a:gradFill rotWithShape="0">
          <a:gsLst>
            <a:gs pos="0">
              <a:schemeClr val="accent5">
                <a:shade val="80000"/>
                <a:hueOff val="102612"/>
                <a:satOff val="-1119"/>
                <a:lumOff val="12789"/>
                <a:alphaOff val="0"/>
                <a:shade val="51000"/>
                <a:satMod val="130000"/>
              </a:schemeClr>
            </a:gs>
            <a:gs pos="80000">
              <a:schemeClr val="accent5">
                <a:shade val="80000"/>
                <a:hueOff val="102612"/>
                <a:satOff val="-1119"/>
                <a:lumOff val="12789"/>
                <a:alphaOff val="0"/>
                <a:shade val="93000"/>
                <a:satMod val="130000"/>
              </a:schemeClr>
            </a:gs>
            <a:gs pos="100000">
              <a:schemeClr val="accent5">
                <a:shade val="80000"/>
                <a:hueOff val="102612"/>
                <a:satOff val="-1119"/>
                <a:lumOff val="1278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432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latin typeface="Tw Cen MT" pitchFamily="34" charset="0"/>
            </a:rPr>
            <a:t>Airplane Travelers</a:t>
          </a:r>
          <a:endParaRPr lang="en-US" sz="2500" kern="1200" dirty="0">
            <a:latin typeface="Tw Cen MT" pitchFamily="34" charset="0"/>
          </a:endParaRPr>
        </a:p>
      </dsp:txBody>
      <dsp:txXfrm>
        <a:off x="1670978" y="1892416"/>
        <a:ext cx="6253821" cy="860189"/>
      </dsp:txXfrm>
    </dsp:sp>
    <dsp:sp modelId="{0B2BB8AA-4092-4C07-BA8C-D47A4D6D5285}">
      <dsp:nvSpPr>
        <dsp:cNvPr id="0" name=""/>
        <dsp:cNvSpPr/>
      </dsp:nvSpPr>
      <dsp:spPr>
        <a:xfrm>
          <a:off x="86018" y="1978435"/>
          <a:ext cx="1584960" cy="688151"/>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D5949A6-095C-41CC-A96A-D3022429CFFC}">
      <dsp:nvSpPr>
        <dsp:cNvPr id="0" name=""/>
        <dsp:cNvSpPr/>
      </dsp:nvSpPr>
      <dsp:spPr>
        <a:xfrm>
          <a:off x="0" y="2838624"/>
          <a:ext cx="7924800" cy="860189"/>
        </a:xfrm>
        <a:prstGeom prst="round2DiagRect">
          <a:avLst/>
        </a:prstGeom>
        <a:gradFill rotWithShape="0">
          <a:gsLst>
            <a:gs pos="0">
              <a:schemeClr val="accent5">
                <a:shade val="80000"/>
                <a:hueOff val="153918"/>
                <a:satOff val="-1678"/>
                <a:lumOff val="19184"/>
                <a:alphaOff val="0"/>
                <a:shade val="51000"/>
                <a:satMod val="130000"/>
              </a:schemeClr>
            </a:gs>
            <a:gs pos="80000">
              <a:schemeClr val="accent5">
                <a:shade val="80000"/>
                <a:hueOff val="153918"/>
                <a:satOff val="-1678"/>
                <a:lumOff val="19184"/>
                <a:alphaOff val="0"/>
                <a:shade val="93000"/>
                <a:satMod val="130000"/>
              </a:schemeClr>
            </a:gs>
            <a:gs pos="100000">
              <a:schemeClr val="accent5">
                <a:shade val="80000"/>
                <a:hueOff val="153918"/>
                <a:satOff val="-1678"/>
                <a:lumOff val="1918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432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latin typeface="Tw Cen MT" pitchFamily="34" charset="0"/>
            </a:rPr>
            <a:t>Auto Travelers</a:t>
          </a:r>
          <a:endParaRPr lang="en-US" sz="2500" kern="1200" dirty="0">
            <a:latin typeface="Tw Cen MT" pitchFamily="34" charset="0"/>
          </a:endParaRPr>
        </a:p>
      </dsp:txBody>
      <dsp:txXfrm>
        <a:off x="1670978" y="2838624"/>
        <a:ext cx="6253821" cy="860189"/>
      </dsp:txXfrm>
    </dsp:sp>
    <dsp:sp modelId="{C24DEB7B-AAFE-4777-B8F6-0463A3E03E1B}">
      <dsp:nvSpPr>
        <dsp:cNvPr id="0" name=""/>
        <dsp:cNvSpPr/>
      </dsp:nvSpPr>
      <dsp:spPr>
        <a:xfrm>
          <a:off x="86018" y="2924643"/>
          <a:ext cx="1584960" cy="688151"/>
        </a:xfrm>
        <a:prstGeom prst="roundRect">
          <a:avLst>
            <a:gd name="adj" fmla="val 10000"/>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1987A41-88CE-4917-A47B-5C68237DC6A6}">
      <dsp:nvSpPr>
        <dsp:cNvPr id="0" name=""/>
        <dsp:cNvSpPr/>
      </dsp:nvSpPr>
      <dsp:spPr>
        <a:xfrm>
          <a:off x="0" y="3784833"/>
          <a:ext cx="7924800" cy="860189"/>
        </a:xfrm>
        <a:prstGeom prst="round2DiagRect">
          <a:avLst/>
        </a:prstGeom>
        <a:gradFill rotWithShape="0">
          <a:gsLst>
            <a:gs pos="0">
              <a:schemeClr val="accent5">
                <a:shade val="80000"/>
                <a:hueOff val="205224"/>
                <a:satOff val="-2238"/>
                <a:lumOff val="25579"/>
                <a:alphaOff val="0"/>
                <a:shade val="51000"/>
                <a:satMod val="130000"/>
              </a:schemeClr>
            </a:gs>
            <a:gs pos="80000">
              <a:schemeClr val="accent5">
                <a:shade val="80000"/>
                <a:hueOff val="205224"/>
                <a:satOff val="-2238"/>
                <a:lumOff val="25579"/>
                <a:alphaOff val="0"/>
                <a:shade val="93000"/>
                <a:satMod val="130000"/>
              </a:schemeClr>
            </a:gs>
            <a:gs pos="100000">
              <a:schemeClr val="accent5">
                <a:shade val="80000"/>
                <a:hueOff val="205224"/>
                <a:satOff val="-2238"/>
                <a:lumOff val="255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432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latin typeface="Tw Cen MT"/>
              <a:cs typeface="Tw Cen MT"/>
            </a:rPr>
            <a:t>College Discounts</a:t>
          </a:r>
          <a:endParaRPr lang="en-US" sz="2500" kern="1200" dirty="0">
            <a:latin typeface="Tw Cen MT"/>
            <a:cs typeface="Tw Cen MT"/>
          </a:endParaRPr>
        </a:p>
      </dsp:txBody>
      <dsp:txXfrm>
        <a:off x="1670978" y="3784833"/>
        <a:ext cx="6253821" cy="860189"/>
      </dsp:txXfrm>
    </dsp:sp>
    <dsp:sp modelId="{AB2C5E68-71D1-45BF-8944-A26400AB737A}">
      <dsp:nvSpPr>
        <dsp:cNvPr id="0" name=""/>
        <dsp:cNvSpPr/>
      </dsp:nvSpPr>
      <dsp:spPr>
        <a:xfrm>
          <a:off x="86018" y="3870852"/>
          <a:ext cx="1584960" cy="688151"/>
        </a:xfrm>
        <a:prstGeom prst="roundRect">
          <a:avLst>
            <a:gd name="adj" fmla="val 10000"/>
          </a:avLst>
        </a:prstGeom>
        <a:blipFill rotWithShape="1">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CBF4AF3-FAB8-444C-81AB-52C89640E279}">
      <dsp:nvSpPr>
        <dsp:cNvPr id="0" name=""/>
        <dsp:cNvSpPr/>
      </dsp:nvSpPr>
      <dsp:spPr>
        <a:xfrm>
          <a:off x="0" y="0"/>
          <a:ext cx="8305800" cy="1783080"/>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51842" y="237743"/>
          <a:ext cx="1444836" cy="1307592"/>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251842" y="1783079"/>
          <a:ext cx="1444836" cy="2179320"/>
        </a:xfrm>
        <a:prstGeom prst="round2SameRect">
          <a:avLst>
            <a:gd name="adj1" fmla="val 10500"/>
            <a:gd name="adj2" fmla="val 0"/>
          </a:avLst>
        </a:prstGeom>
        <a:gradFill rotWithShape="0">
          <a:gsLst>
            <a:gs pos="0">
              <a:schemeClr val="accent5">
                <a:alpha val="90000"/>
                <a:hueOff val="0"/>
                <a:satOff val="0"/>
                <a:lumOff val="0"/>
                <a:alphaOff val="0"/>
                <a:shade val="51000"/>
                <a:satMod val="130000"/>
              </a:schemeClr>
            </a:gs>
            <a:gs pos="80000">
              <a:schemeClr val="accent5">
                <a:alpha val="90000"/>
                <a:hueOff val="0"/>
                <a:satOff val="0"/>
                <a:lumOff val="0"/>
                <a:alphaOff val="0"/>
                <a:shade val="93000"/>
                <a:satMod val="130000"/>
              </a:schemeClr>
            </a:gs>
            <a:gs pos="100000">
              <a:schemeClr val="accent5">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42240" numCol="1" spcCol="1270" anchor="t" anchorCtr="0">
          <a:noAutofit/>
        </a:bodyPr>
        <a:lstStyle/>
        <a:p>
          <a:pPr lvl="0" algn="ctr" defTabSz="889000">
            <a:lnSpc>
              <a:spcPct val="90000"/>
            </a:lnSpc>
            <a:spcBef>
              <a:spcPct val="0"/>
            </a:spcBef>
            <a:spcAft>
              <a:spcPct val="35000"/>
            </a:spcAft>
          </a:pPr>
          <a:endParaRPr lang="en-US" sz="2000" kern="1200" dirty="0" smtClean="0">
            <a:latin typeface="Corbel" pitchFamily="34" charset="0"/>
          </a:endParaRPr>
        </a:p>
        <a:p>
          <a:pPr lvl="0" algn="ctr" defTabSz="889000">
            <a:lnSpc>
              <a:spcPct val="90000"/>
            </a:lnSpc>
            <a:spcBef>
              <a:spcPct val="0"/>
            </a:spcBef>
            <a:spcAft>
              <a:spcPct val="35000"/>
            </a:spcAft>
          </a:pPr>
          <a:r>
            <a:rPr lang="en-US" sz="1800" kern="1200" dirty="0" smtClean="0">
              <a:latin typeface="Corbel" pitchFamily="34" charset="0"/>
            </a:rPr>
            <a:t>Newspaper Articles</a:t>
          </a:r>
          <a:endParaRPr lang="en-US" sz="1800" kern="1200" dirty="0">
            <a:latin typeface="Corbel" pitchFamily="34" charset="0"/>
          </a:endParaRPr>
        </a:p>
      </dsp:txBody>
      <dsp:txXfrm rot="10800000">
        <a:off x="251842" y="1783079"/>
        <a:ext cx="1444836" cy="2179320"/>
      </dsp:txXfrm>
    </dsp:sp>
    <dsp:sp modelId="{BF646D7A-C7D0-4489-A68F-61F32B7DB0C6}">
      <dsp:nvSpPr>
        <dsp:cNvPr id="0" name=""/>
        <dsp:cNvSpPr/>
      </dsp:nvSpPr>
      <dsp:spPr>
        <a:xfrm>
          <a:off x="1841162" y="237743"/>
          <a:ext cx="1444836" cy="1307592"/>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4B0666F-2CF1-4C21-A251-46E6EBFF7C1D}">
      <dsp:nvSpPr>
        <dsp:cNvPr id="0" name=""/>
        <dsp:cNvSpPr/>
      </dsp:nvSpPr>
      <dsp:spPr>
        <a:xfrm rot="10800000">
          <a:off x="1841162" y="1783079"/>
          <a:ext cx="1444836" cy="2179320"/>
        </a:xfrm>
        <a:prstGeom prst="round2SameRect">
          <a:avLst>
            <a:gd name="adj1" fmla="val 10500"/>
            <a:gd name="adj2" fmla="val 0"/>
          </a:avLst>
        </a:prstGeom>
        <a:gradFill rotWithShape="0">
          <a:gsLst>
            <a:gs pos="0">
              <a:schemeClr val="accent5">
                <a:alpha val="90000"/>
                <a:hueOff val="0"/>
                <a:satOff val="0"/>
                <a:lumOff val="0"/>
                <a:alphaOff val="-10000"/>
                <a:shade val="51000"/>
                <a:satMod val="130000"/>
              </a:schemeClr>
            </a:gs>
            <a:gs pos="80000">
              <a:schemeClr val="accent5">
                <a:alpha val="90000"/>
                <a:hueOff val="0"/>
                <a:satOff val="0"/>
                <a:lumOff val="0"/>
                <a:alphaOff val="-10000"/>
                <a:shade val="93000"/>
                <a:satMod val="130000"/>
              </a:schemeClr>
            </a:gs>
            <a:gs pos="100000">
              <a:schemeClr val="accent5">
                <a:alpha val="90000"/>
                <a:hueOff val="0"/>
                <a:satOff val="0"/>
                <a:lumOff val="0"/>
                <a:alphaOff val="-1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56464" numCol="1" spcCol="1270" anchor="t" anchorCtr="0">
          <a:noAutofit/>
        </a:bodyPr>
        <a:lstStyle/>
        <a:p>
          <a:pPr lvl="0" algn="ctr" defTabSz="977900">
            <a:lnSpc>
              <a:spcPct val="90000"/>
            </a:lnSpc>
            <a:spcBef>
              <a:spcPct val="0"/>
            </a:spcBef>
            <a:spcAft>
              <a:spcPct val="35000"/>
            </a:spcAft>
          </a:pPr>
          <a:endParaRPr lang="en-US" sz="2200" kern="1200" dirty="0" smtClean="0">
            <a:latin typeface="Corbel" pitchFamily="34" charset="0"/>
          </a:endParaRPr>
        </a:p>
        <a:p>
          <a:pPr lvl="0" algn="ctr" defTabSz="977900">
            <a:lnSpc>
              <a:spcPct val="90000"/>
            </a:lnSpc>
            <a:spcBef>
              <a:spcPct val="0"/>
            </a:spcBef>
            <a:spcAft>
              <a:spcPct val="35000"/>
            </a:spcAft>
          </a:pPr>
          <a:r>
            <a:rPr lang="en-US" sz="1800" kern="1200" dirty="0" smtClean="0">
              <a:latin typeface="Corbel" pitchFamily="34" charset="0"/>
            </a:rPr>
            <a:t>College Campuses</a:t>
          </a:r>
          <a:endParaRPr lang="en-US" sz="1800" kern="1200" dirty="0">
            <a:latin typeface="Corbel" pitchFamily="34" charset="0"/>
          </a:endParaRPr>
        </a:p>
      </dsp:txBody>
      <dsp:txXfrm rot="10800000">
        <a:off x="1841162" y="1783079"/>
        <a:ext cx="1444836" cy="2179320"/>
      </dsp:txXfrm>
    </dsp:sp>
    <dsp:sp modelId="{41BC1ABA-1F87-4B1E-94EC-41724CD12655}">
      <dsp:nvSpPr>
        <dsp:cNvPr id="0" name=""/>
        <dsp:cNvSpPr/>
      </dsp:nvSpPr>
      <dsp:spPr>
        <a:xfrm>
          <a:off x="3430481" y="237743"/>
          <a:ext cx="1444836" cy="1307592"/>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284ED54-4761-44DA-8086-D5FD397A1C95}">
      <dsp:nvSpPr>
        <dsp:cNvPr id="0" name=""/>
        <dsp:cNvSpPr/>
      </dsp:nvSpPr>
      <dsp:spPr>
        <a:xfrm rot="10800000">
          <a:off x="3430481" y="1783079"/>
          <a:ext cx="1444836" cy="2179320"/>
        </a:xfrm>
        <a:prstGeom prst="round2SameRect">
          <a:avLst>
            <a:gd name="adj1" fmla="val 10500"/>
            <a:gd name="adj2" fmla="val 0"/>
          </a:avLst>
        </a:prstGeom>
        <a:gradFill rotWithShape="0">
          <a:gsLst>
            <a:gs pos="0">
              <a:schemeClr val="accent5">
                <a:alpha val="90000"/>
                <a:hueOff val="0"/>
                <a:satOff val="0"/>
                <a:lumOff val="0"/>
                <a:alphaOff val="-20000"/>
                <a:shade val="51000"/>
                <a:satMod val="130000"/>
              </a:schemeClr>
            </a:gs>
            <a:gs pos="80000">
              <a:schemeClr val="accent5">
                <a:alpha val="90000"/>
                <a:hueOff val="0"/>
                <a:satOff val="0"/>
                <a:lumOff val="0"/>
                <a:alphaOff val="-20000"/>
                <a:shade val="93000"/>
                <a:satMod val="130000"/>
              </a:schemeClr>
            </a:gs>
            <a:gs pos="100000">
              <a:schemeClr val="accent5">
                <a:alpha val="90000"/>
                <a:hueOff val="0"/>
                <a:satOff val="0"/>
                <a:lumOff val="0"/>
                <a:alphaOff val="-2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56464" numCol="1" spcCol="1270" anchor="t" anchorCtr="0">
          <a:noAutofit/>
        </a:bodyPr>
        <a:lstStyle/>
        <a:p>
          <a:pPr lvl="0" algn="ctr" defTabSz="977900">
            <a:lnSpc>
              <a:spcPct val="90000"/>
            </a:lnSpc>
            <a:spcBef>
              <a:spcPct val="0"/>
            </a:spcBef>
            <a:spcAft>
              <a:spcPct val="35000"/>
            </a:spcAft>
          </a:pPr>
          <a:endParaRPr lang="en-US" sz="2200" kern="1200" dirty="0" smtClean="0">
            <a:latin typeface="Corbel" pitchFamily="34" charset="0"/>
          </a:endParaRPr>
        </a:p>
        <a:p>
          <a:pPr lvl="0" algn="ctr" defTabSz="977900">
            <a:lnSpc>
              <a:spcPct val="90000"/>
            </a:lnSpc>
            <a:spcBef>
              <a:spcPct val="0"/>
            </a:spcBef>
            <a:spcAft>
              <a:spcPct val="35000"/>
            </a:spcAft>
          </a:pPr>
          <a:r>
            <a:rPr lang="en-US" sz="1800" kern="1200" dirty="0" smtClean="0">
              <a:latin typeface="Corbel" pitchFamily="34" charset="0"/>
            </a:rPr>
            <a:t>Local Businesses</a:t>
          </a:r>
        </a:p>
      </dsp:txBody>
      <dsp:txXfrm rot="10800000">
        <a:off x="3430481" y="1783079"/>
        <a:ext cx="1444836" cy="2179320"/>
      </dsp:txXfrm>
    </dsp:sp>
    <dsp:sp modelId="{D88C7409-AB93-4FE3-A61D-F51EE8A4B008}">
      <dsp:nvSpPr>
        <dsp:cNvPr id="0" name=""/>
        <dsp:cNvSpPr/>
      </dsp:nvSpPr>
      <dsp:spPr>
        <a:xfrm>
          <a:off x="5019801" y="237743"/>
          <a:ext cx="1444836" cy="1307592"/>
        </a:xfrm>
        <a:prstGeom prst="roundRect">
          <a:avLst>
            <a:gd name="adj" fmla="val 10000"/>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7B5BDBA-3C7A-41F1-8C33-F13937A84B36}">
      <dsp:nvSpPr>
        <dsp:cNvPr id="0" name=""/>
        <dsp:cNvSpPr/>
      </dsp:nvSpPr>
      <dsp:spPr>
        <a:xfrm rot="10800000">
          <a:off x="5019801" y="1783079"/>
          <a:ext cx="1444836" cy="2179320"/>
        </a:xfrm>
        <a:prstGeom prst="round2SameRect">
          <a:avLst>
            <a:gd name="adj1" fmla="val 10500"/>
            <a:gd name="adj2" fmla="val 0"/>
          </a:avLst>
        </a:prstGeom>
        <a:gradFill rotWithShape="0">
          <a:gsLst>
            <a:gs pos="0">
              <a:schemeClr val="accent5">
                <a:alpha val="90000"/>
                <a:hueOff val="0"/>
                <a:satOff val="0"/>
                <a:lumOff val="0"/>
                <a:alphaOff val="-30000"/>
                <a:shade val="51000"/>
                <a:satMod val="130000"/>
              </a:schemeClr>
            </a:gs>
            <a:gs pos="80000">
              <a:schemeClr val="accent5">
                <a:alpha val="90000"/>
                <a:hueOff val="0"/>
                <a:satOff val="0"/>
                <a:lumOff val="0"/>
                <a:alphaOff val="-30000"/>
                <a:shade val="93000"/>
                <a:satMod val="130000"/>
              </a:schemeClr>
            </a:gs>
            <a:gs pos="100000">
              <a:schemeClr val="accent5">
                <a:alpha val="90000"/>
                <a:hueOff val="0"/>
                <a:satOff val="0"/>
                <a:lumOff val="0"/>
                <a:alphaOff val="-3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56464" numCol="1" spcCol="1270" anchor="t" anchorCtr="0">
          <a:noAutofit/>
        </a:bodyPr>
        <a:lstStyle/>
        <a:p>
          <a:pPr lvl="0" algn="ctr" defTabSz="977900">
            <a:lnSpc>
              <a:spcPct val="90000"/>
            </a:lnSpc>
            <a:spcBef>
              <a:spcPct val="0"/>
            </a:spcBef>
            <a:spcAft>
              <a:spcPct val="35000"/>
            </a:spcAft>
          </a:pPr>
          <a:endParaRPr lang="en-US" sz="2200" kern="1200" dirty="0" smtClean="0">
            <a:latin typeface="Corbel" pitchFamily="34" charset="0"/>
          </a:endParaRPr>
        </a:p>
        <a:p>
          <a:pPr lvl="0" algn="ctr" defTabSz="977900">
            <a:lnSpc>
              <a:spcPct val="90000"/>
            </a:lnSpc>
            <a:spcBef>
              <a:spcPct val="0"/>
            </a:spcBef>
            <a:spcAft>
              <a:spcPct val="35000"/>
            </a:spcAft>
          </a:pPr>
          <a:r>
            <a:rPr lang="en-US" sz="1800" kern="1200" dirty="0" smtClean="0">
              <a:latin typeface="Corbel" pitchFamily="34" charset="0"/>
            </a:rPr>
            <a:t>Travel Agencies</a:t>
          </a:r>
          <a:endParaRPr lang="en-US" sz="1800" kern="1200" dirty="0">
            <a:latin typeface="Corbel" pitchFamily="34" charset="0"/>
          </a:endParaRPr>
        </a:p>
      </dsp:txBody>
      <dsp:txXfrm rot="10800000">
        <a:off x="5019801" y="1783079"/>
        <a:ext cx="1444836" cy="2179320"/>
      </dsp:txXfrm>
    </dsp:sp>
    <dsp:sp modelId="{B68F94D2-D73D-420A-802B-DFDC9BE4ED4C}">
      <dsp:nvSpPr>
        <dsp:cNvPr id="0" name=""/>
        <dsp:cNvSpPr/>
      </dsp:nvSpPr>
      <dsp:spPr>
        <a:xfrm>
          <a:off x="6609121" y="237743"/>
          <a:ext cx="1444836" cy="1307592"/>
        </a:xfrm>
        <a:prstGeom prst="roundRect">
          <a:avLst>
            <a:gd name="adj" fmla="val 10000"/>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B706799-997B-4F74-B652-58B58A51EA58}">
      <dsp:nvSpPr>
        <dsp:cNvPr id="0" name=""/>
        <dsp:cNvSpPr/>
      </dsp:nvSpPr>
      <dsp:spPr>
        <a:xfrm rot="10800000">
          <a:off x="6609121" y="1783079"/>
          <a:ext cx="1444836" cy="2179320"/>
        </a:xfrm>
        <a:prstGeom prst="round2SameRect">
          <a:avLst>
            <a:gd name="adj1" fmla="val 10500"/>
            <a:gd name="adj2" fmla="val 0"/>
          </a:avLst>
        </a:prstGeom>
        <a:gradFill rotWithShape="0">
          <a:gsLst>
            <a:gs pos="0">
              <a:schemeClr val="accent5">
                <a:alpha val="90000"/>
                <a:hueOff val="0"/>
                <a:satOff val="0"/>
                <a:lumOff val="0"/>
                <a:alphaOff val="-40000"/>
                <a:shade val="51000"/>
                <a:satMod val="130000"/>
              </a:schemeClr>
            </a:gs>
            <a:gs pos="80000">
              <a:schemeClr val="accent5">
                <a:alpha val="90000"/>
                <a:hueOff val="0"/>
                <a:satOff val="0"/>
                <a:lumOff val="0"/>
                <a:alphaOff val="-40000"/>
                <a:shade val="93000"/>
                <a:satMod val="130000"/>
              </a:schemeClr>
            </a:gs>
            <a:gs pos="100000">
              <a:schemeClr val="accent5">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56464" numCol="1" spcCol="1270" anchor="t" anchorCtr="0">
          <a:noAutofit/>
        </a:bodyPr>
        <a:lstStyle/>
        <a:p>
          <a:pPr lvl="0" algn="ctr" defTabSz="977900">
            <a:lnSpc>
              <a:spcPct val="90000"/>
            </a:lnSpc>
            <a:spcBef>
              <a:spcPct val="0"/>
            </a:spcBef>
            <a:spcAft>
              <a:spcPct val="35000"/>
            </a:spcAft>
          </a:pPr>
          <a:endParaRPr lang="en-US" sz="2200" kern="1200" dirty="0" smtClean="0">
            <a:latin typeface="Corbel"/>
            <a:cs typeface="Corbel"/>
          </a:endParaRPr>
        </a:p>
        <a:p>
          <a:pPr lvl="0" algn="ctr" defTabSz="977900">
            <a:lnSpc>
              <a:spcPct val="90000"/>
            </a:lnSpc>
            <a:spcBef>
              <a:spcPct val="0"/>
            </a:spcBef>
            <a:spcAft>
              <a:spcPct val="35000"/>
            </a:spcAft>
          </a:pPr>
          <a:r>
            <a:rPr lang="en-US" sz="1800" kern="1200" dirty="0" smtClean="0">
              <a:latin typeface="Corbel"/>
              <a:cs typeface="Corbel"/>
            </a:rPr>
            <a:t>Television</a:t>
          </a:r>
        </a:p>
        <a:p>
          <a:pPr lvl="0" algn="ctr" defTabSz="977900">
            <a:lnSpc>
              <a:spcPct val="90000"/>
            </a:lnSpc>
            <a:spcBef>
              <a:spcPct val="0"/>
            </a:spcBef>
            <a:spcAft>
              <a:spcPct val="35000"/>
            </a:spcAft>
          </a:pPr>
          <a:r>
            <a:rPr lang="en-US" sz="1800" kern="1200" dirty="0" smtClean="0">
              <a:latin typeface="Corbel"/>
              <a:cs typeface="Corbel"/>
            </a:rPr>
            <a:t>Ads</a:t>
          </a:r>
          <a:endParaRPr lang="en-US" sz="1800" kern="1200" dirty="0">
            <a:latin typeface="Corbel"/>
            <a:cs typeface="Corbel"/>
          </a:endParaRPr>
        </a:p>
      </dsp:txBody>
      <dsp:txXfrm rot="10800000">
        <a:off x="6609121" y="1783079"/>
        <a:ext cx="1444836" cy="2179320"/>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0.13333</cdr:x>
      <cdr:y>0.16456</cdr:y>
    </cdr:from>
    <cdr:to>
      <cdr:x>0.87273</cdr:x>
      <cdr:y>0.85501</cdr:y>
    </cdr:to>
    <cdr:sp macro="" textlink="">
      <cdr:nvSpPr>
        <cdr:cNvPr id="4" name="Freeform 3"/>
        <cdr:cNvSpPr/>
      </cdr:nvSpPr>
      <cdr:spPr>
        <a:xfrm xmlns:a="http://schemas.openxmlformats.org/drawingml/2006/main">
          <a:off x="1219200" y="990600"/>
          <a:ext cx="6761019" cy="4156364"/>
        </a:xfrm>
        <a:custGeom xmlns:a="http://schemas.openxmlformats.org/drawingml/2006/main">
          <a:avLst/>
          <a:gdLst>
            <a:gd name="connsiteX0" fmla="*/ 0 w 6761019"/>
            <a:gd name="connsiteY0" fmla="*/ 4156364 h 4156364"/>
            <a:gd name="connsiteX1" fmla="*/ 6761019 w 6761019"/>
            <a:gd name="connsiteY1" fmla="*/ 0 h 4156364"/>
            <a:gd name="connsiteX0" fmla="*/ 0 w 6761019"/>
            <a:gd name="connsiteY0" fmla="*/ 4156364 h 4156364"/>
            <a:gd name="connsiteX1" fmla="*/ 1641764 w 6761019"/>
            <a:gd name="connsiteY1" fmla="*/ 3747655 h 4156364"/>
            <a:gd name="connsiteX2" fmla="*/ 6761019 w 6761019"/>
            <a:gd name="connsiteY2" fmla="*/ 0 h 4156364"/>
            <a:gd name="connsiteX0" fmla="*/ 0 w 6761019"/>
            <a:gd name="connsiteY0" fmla="*/ 4156364 h 4156364"/>
            <a:gd name="connsiteX1" fmla="*/ 1641764 w 6761019"/>
            <a:gd name="connsiteY1" fmla="*/ 3747655 h 4156364"/>
            <a:gd name="connsiteX2" fmla="*/ 3089564 w 6761019"/>
            <a:gd name="connsiteY2" fmla="*/ 3519055 h 4156364"/>
            <a:gd name="connsiteX3" fmla="*/ 6761019 w 6761019"/>
            <a:gd name="connsiteY3" fmla="*/ 0 h 4156364"/>
            <a:gd name="connsiteX0" fmla="*/ 0 w 6761019"/>
            <a:gd name="connsiteY0" fmla="*/ 4156364 h 4156364"/>
            <a:gd name="connsiteX1" fmla="*/ 1641764 w 6761019"/>
            <a:gd name="connsiteY1" fmla="*/ 3747655 h 4156364"/>
            <a:gd name="connsiteX2" fmla="*/ 3089564 w 6761019"/>
            <a:gd name="connsiteY2" fmla="*/ 3519055 h 4156364"/>
            <a:gd name="connsiteX3" fmla="*/ 4308764 w 6761019"/>
            <a:gd name="connsiteY3" fmla="*/ 3214255 h 4156364"/>
            <a:gd name="connsiteX4" fmla="*/ 6761019 w 6761019"/>
            <a:gd name="connsiteY4" fmla="*/ 0 h 4156364"/>
            <a:gd name="connsiteX0" fmla="*/ 0 w 6761019"/>
            <a:gd name="connsiteY0" fmla="*/ 4156364 h 4156364"/>
            <a:gd name="connsiteX1" fmla="*/ 1641764 w 6761019"/>
            <a:gd name="connsiteY1" fmla="*/ 3747655 h 4156364"/>
            <a:gd name="connsiteX2" fmla="*/ 3089564 w 6761019"/>
            <a:gd name="connsiteY2" fmla="*/ 3519055 h 4156364"/>
            <a:gd name="connsiteX3" fmla="*/ 4308764 w 6761019"/>
            <a:gd name="connsiteY3" fmla="*/ 3214255 h 4156364"/>
            <a:gd name="connsiteX4" fmla="*/ 6213764 w 6761019"/>
            <a:gd name="connsiteY4" fmla="*/ 1385455 h 4156364"/>
            <a:gd name="connsiteX5" fmla="*/ 6761019 w 6761019"/>
            <a:gd name="connsiteY5" fmla="*/ 0 h 4156364"/>
            <a:gd name="connsiteX0" fmla="*/ 0 w 6761019"/>
            <a:gd name="connsiteY0" fmla="*/ 4156364 h 4156364"/>
            <a:gd name="connsiteX1" fmla="*/ 1641764 w 6761019"/>
            <a:gd name="connsiteY1" fmla="*/ 3747655 h 4156364"/>
            <a:gd name="connsiteX2" fmla="*/ 3089564 w 6761019"/>
            <a:gd name="connsiteY2" fmla="*/ 3519055 h 4156364"/>
            <a:gd name="connsiteX3" fmla="*/ 4308764 w 6761019"/>
            <a:gd name="connsiteY3" fmla="*/ 3214255 h 4156364"/>
            <a:gd name="connsiteX4" fmla="*/ 5223164 w 6761019"/>
            <a:gd name="connsiteY4" fmla="*/ 2680855 h 4156364"/>
            <a:gd name="connsiteX5" fmla="*/ 6213764 w 6761019"/>
            <a:gd name="connsiteY5" fmla="*/ 1385455 h 4156364"/>
            <a:gd name="connsiteX6" fmla="*/ 6761019 w 6761019"/>
            <a:gd name="connsiteY6" fmla="*/ 0 h 4156364"/>
            <a:gd name="connsiteX0" fmla="*/ 0 w 6761019"/>
            <a:gd name="connsiteY0" fmla="*/ 4156364 h 4156364"/>
            <a:gd name="connsiteX1" fmla="*/ 1641764 w 6761019"/>
            <a:gd name="connsiteY1" fmla="*/ 3747655 h 4156364"/>
            <a:gd name="connsiteX2" fmla="*/ 3089564 w 6761019"/>
            <a:gd name="connsiteY2" fmla="*/ 3519055 h 4156364"/>
            <a:gd name="connsiteX3" fmla="*/ 4308764 w 6761019"/>
            <a:gd name="connsiteY3" fmla="*/ 3214255 h 4156364"/>
            <a:gd name="connsiteX4" fmla="*/ 4613564 w 6761019"/>
            <a:gd name="connsiteY4" fmla="*/ 3366655 h 4156364"/>
            <a:gd name="connsiteX5" fmla="*/ 5223164 w 6761019"/>
            <a:gd name="connsiteY5" fmla="*/ 2680855 h 4156364"/>
            <a:gd name="connsiteX6" fmla="*/ 6213764 w 6761019"/>
            <a:gd name="connsiteY6" fmla="*/ 1385455 h 4156364"/>
            <a:gd name="connsiteX7" fmla="*/ 6761019 w 6761019"/>
            <a:gd name="connsiteY7" fmla="*/ 0 h 4156364"/>
            <a:gd name="connsiteX0" fmla="*/ 0 w 6761019"/>
            <a:gd name="connsiteY0" fmla="*/ 4156364 h 4156364"/>
            <a:gd name="connsiteX1" fmla="*/ 1641764 w 6761019"/>
            <a:gd name="connsiteY1" fmla="*/ 3747655 h 4156364"/>
            <a:gd name="connsiteX2" fmla="*/ 3089564 w 6761019"/>
            <a:gd name="connsiteY2" fmla="*/ 3519055 h 4156364"/>
            <a:gd name="connsiteX3" fmla="*/ 3241964 w 6761019"/>
            <a:gd name="connsiteY3" fmla="*/ 3823855 h 4156364"/>
            <a:gd name="connsiteX4" fmla="*/ 4308764 w 6761019"/>
            <a:gd name="connsiteY4" fmla="*/ 3214255 h 4156364"/>
            <a:gd name="connsiteX5" fmla="*/ 4613564 w 6761019"/>
            <a:gd name="connsiteY5" fmla="*/ 3366655 h 4156364"/>
            <a:gd name="connsiteX6" fmla="*/ 5223164 w 6761019"/>
            <a:gd name="connsiteY6" fmla="*/ 2680855 h 4156364"/>
            <a:gd name="connsiteX7" fmla="*/ 6213764 w 6761019"/>
            <a:gd name="connsiteY7" fmla="*/ 1385455 h 4156364"/>
            <a:gd name="connsiteX8" fmla="*/ 6761019 w 6761019"/>
            <a:gd name="connsiteY8" fmla="*/ 0 h 4156364"/>
            <a:gd name="connsiteX0" fmla="*/ 0 w 6761019"/>
            <a:gd name="connsiteY0" fmla="*/ 4156364 h 4156364"/>
            <a:gd name="connsiteX1" fmla="*/ 1641764 w 6761019"/>
            <a:gd name="connsiteY1" fmla="*/ 3747655 h 4156364"/>
            <a:gd name="connsiteX2" fmla="*/ 3089564 w 6761019"/>
            <a:gd name="connsiteY2" fmla="*/ 3519055 h 4156364"/>
            <a:gd name="connsiteX3" fmla="*/ 3241964 w 6761019"/>
            <a:gd name="connsiteY3" fmla="*/ 3823855 h 4156364"/>
            <a:gd name="connsiteX4" fmla="*/ 3851564 w 6761019"/>
            <a:gd name="connsiteY4" fmla="*/ 3671455 h 4156364"/>
            <a:gd name="connsiteX5" fmla="*/ 4613564 w 6761019"/>
            <a:gd name="connsiteY5" fmla="*/ 3366655 h 4156364"/>
            <a:gd name="connsiteX6" fmla="*/ 5223164 w 6761019"/>
            <a:gd name="connsiteY6" fmla="*/ 2680855 h 4156364"/>
            <a:gd name="connsiteX7" fmla="*/ 6213764 w 6761019"/>
            <a:gd name="connsiteY7" fmla="*/ 1385455 h 4156364"/>
            <a:gd name="connsiteX8" fmla="*/ 6761019 w 6761019"/>
            <a:gd name="connsiteY8" fmla="*/ 0 h 4156364"/>
            <a:gd name="connsiteX0" fmla="*/ 0 w 6761019"/>
            <a:gd name="connsiteY0" fmla="*/ 4156364 h 4156364"/>
            <a:gd name="connsiteX1" fmla="*/ 1641764 w 6761019"/>
            <a:gd name="connsiteY1" fmla="*/ 3747655 h 4156364"/>
            <a:gd name="connsiteX2" fmla="*/ 3089564 w 6761019"/>
            <a:gd name="connsiteY2" fmla="*/ 3519055 h 4156364"/>
            <a:gd name="connsiteX3" fmla="*/ 3851564 w 6761019"/>
            <a:gd name="connsiteY3" fmla="*/ 3442855 h 4156364"/>
            <a:gd name="connsiteX4" fmla="*/ 3851564 w 6761019"/>
            <a:gd name="connsiteY4" fmla="*/ 3671455 h 4156364"/>
            <a:gd name="connsiteX5" fmla="*/ 4613564 w 6761019"/>
            <a:gd name="connsiteY5" fmla="*/ 3366655 h 4156364"/>
            <a:gd name="connsiteX6" fmla="*/ 5223164 w 6761019"/>
            <a:gd name="connsiteY6" fmla="*/ 2680855 h 4156364"/>
            <a:gd name="connsiteX7" fmla="*/ 6213764 w 6761019"/>
            <a:gd name="connsiteY7" fmla="*/ 1385455 h 4156364"/>
            <a:gd name="connsiteX8" fmla="*/ 6761019 w 6761019"/>
            <a:gd name="connsiteY8" fmla="*/ 0 h 4156364"/>
            <a:gd name="connsiteX0" fmla="*/ 0 w 6761019"/>
            <a:gd name="connsiteY0" fmla="*/ 4156364 h 4156364"/>
            <a:gd name="connsiteX1" fmla="*/ 1641764 w 6761019"/>
            <a:gd name="connsiteY1" fmla="*/ 3747655 h 4156364"/>
            <a:gd name="connsiteX2" fmla="*/ 3089564 w 6761019"/>
            <a:gd name="connsiteY2" fmla="*/ 3519055 h 4156364"/>
            <a:gd name="connsiteX3" fmla="*/ 3851564 w 6761019"/>
            <a:gd name="connsiteY3" fmla="*/ 3442855 h 4156364"/>
            <a:gd name="connsiteX4" fmla="*/ 4232564 w 6761019"/>
            <a:gd name="connsiteY4" fmla="*/ 3290455 h 4156364"/>
            <a:gd name="connsiteX5" fmla="*/ 4613564 w 6761019"/>
            <a:gd name="connsiteY5" fmla="*/ 3366655 h 4156364"/>
            <a:gd name="connsiteX6" fmla="*/ 5223164 w 6761019"/>
            <a:gd name="connsiteY6" fmla="*/ 2680855 h 4156364"/>
            <a:gd name="connsiteX7" fmla="*/ 6213764 w 6761019"/>
            <a:gd name="connsiteY7" fmla="*/ 1385455 h 4156364"/>
            <a:gd name="connsiteX8" fmla="*/ 6761019 w 6761019"/>
            <a:gd name="connsiteY8" fmla="*/ 0 h 4156364"/>
            <a:gd name="connsiteX0" fmla="*/ 0 w 6761019"/>
            <a:gd name="connsiteY0" fmla="*/ 4156364 h 4156364"/>
            <a:gd name="connsiteX1" fmla="*/ 1641764 w 6761019"/>
            <a:gd name="connsiteY1" fmla="*/ 3747655 h 4156364"/>
            <a:gd name="connsiteX2" fmla="*/ 3089564 w 6761019"/>
            <a:gd name="connsiteY2" fmla="*/ 3519055 h 4156364"/>
            <a:gd name="connsiteX3" fmla="*/ 3851564 w 6761019"/>
            <a:gd name="connsiteY3" fmla="*/ 3442855 h 4156364"/>
            <a:gd name="connsiteX4" fmla="*/ 4232564 w 6761019"/>
            <a:gd name="connsiteY4" fmla="*/ 3290455 h 4156364"/>
            <a:gd name="connsiteX5" fmla="*/ 4613564 w 6761019"/>
            <a:gd name="connsiteY5" fmla="*/ 3138055 h 4156364"/>
            <a:gd name="connsiteX6" fmla="*/ 5223164 w 6761019"/>
            <a:gd name="connsiteY6" fmla="*/ 2680855 h 4156364"/>
            <a:gd name="connsiteX7" fmla="*/ 6213764 w 6761019"/>
            <a:gd name="connsiteY7" fmla="*/ 1385455 h 4156364"/>
            <a:gd name="connsiteX8" fmla="*/ 6761019 w 6761019"/>
            <a:gd name="connsiteY8" fmla="*/ 0 h 4156364"/>
            <a:gd name="connsiteX0" fmla="*/ 0 w 6761019"/>
            <a:gd name="connsiteY0" fmla="*/ 4156364 h 4156364"/>
            <a:gd name="connsiteX1" fmla="*/ 1489364 w 6761019"/>
            <a:gd name="connsiteY1" fmla="*/ 3976255 h 4156364"/>
            <a:gd name="connsiteX2" fmla="*/ 3089564 w 6761019"/>
            <a:gd name="connsiteY2" fmla="*/ 3519055 h 4156364"/>
            <a:gd name="connsiteX3" fmla="*/ 3851564 w 6761019"/>
            <a:gd name="connsiteY3" fmla="*/ 3442855 h 4156364"/>
            <a:gd name="connsiteX4" fmla="*/ 4232564 w 6761019"/>
            <a:gd name="connsiteY4" fmla="*/ 3290455 h 4156364"/>
            <a:gd name="connsiteX5" fmla="*/ 4613564 w 6761019"/>
            <a:gd name="connsiteY5" fmla="*/ 3138055 h 4156364"/>
            <a:gd name="connsiteX6" fmla="*/ 5223164 w 6761019"/>
            <a:gd name="connsiteY6" fmla="*/ 2680855 h 4156364"/>
            <a:gd name="connsiteX7" fmla="*/ 6213764 w 6761019"/>
            <a:gd name="connsiteY7" fmla="*/ 1385455 h 4156364"/>
            <a:gd name="connsiteX8" fmla="*/ 6761019 w 6761019"/>
            <a:gd name="connsiteY8" fmla="*/ 0 h 4156364"/>
            <a:gd name="connsiteX0" fmla="*/ 0 w 6761019"/>
            <a:gd name="connsiteY0" fmla="*/ 4156364 h 4156364"/>
            <a:gd name="connsiteX1" fmla="*/ 1489364 w 6761019"/>
            <a:gd name="connsiteY1" fmla="*/ 3976255 h 4156364"/>
            <a:gd name="connsiteX2" fmla="*/ 3089564 w 6761019"/>
            <a:gd name="connsiteY2" fmla="*/ 3671455 h 4156364"/>
            <a:gd name="connsiteX3" fmla="*/ 3851564 w 6761019"/>
            <a:gd name="connsiteY3" fmla="*/ 3442855 h 4156364"/>
            <a:gd name="connsiteX4" fmla="*/ 4232564 w 6761019"/>
            <a:gd name="connsiteY4" fmla="*/ 3290455 h 4156364"/>
            <a:gd name="connsiteX5" fmla="*/ 4613564 w 6761019"/>
            <a:gd name="connsiteY5" fmla="*/ 3138055 h 4156364"/>
            <a:gd name="connsiteX6" fmla="*/ 5223164 w 6761019"/>
            <a:gd name="connsiteY6" fmla="*/ 2680855 h 4156364"/>
            <a:gd name="connsiteX7" fmla="*/ 6213764 w 6761019"/>
            <a:gd name="connsiteY7" fmla="*/ 1385455 h 4156364"/>
            <a:gd name="connsiteX8" fmla="*/ 6761019 w 6761019"/>
            <a:gd name="connsiteY8" fmla="*/ 0 h 415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1019" h="4156364">
              <a:moveTo>
                <a:pt x="0" y="4156364"/>
              </a:moveTo>
              <a:lnTo>
                <a:pt x="1489364" y="3976255"/>
              </a:lnTo>
              <a:lnTo>
                <a:pt x="3089564" y="3671455"/>
              </a:lnTo>
              <a:lnTo>
                <a:pt x="3851564" y="3442855"/>
              </a:lnTo>
              <a:lnTo>
                <a:pt x="4232564" y="3290455"/>
              </a:lnTo>
              <a:lnTo>
                <a:pt x="4613564" y="3138055"/>
              </a:lnTo>
              <a:lnTo>
                <a:pt x="5223164" y="2680855"/>
              </a:lnTo>
              <a:lnTo>
                <a:pt x="6213764" y="1385455"/>
              </a:lnTo>
              <a:lnTo>
                <a:pt x="6761019" y="0"/>
              </a:lnTo>
            </a:path>
          </a:pathLst>
        </a:custGeom>
        <a:noFill xmlns:a="http://schemas.openxmlformats.org/drawingml/2006/main"/>
        <a:ln xmlns:a="http://schemas.openxmlformats.org/drawingml/2006/main" w="1270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0.66667</cdr:x>
      <cdr:y>0.1852</cdr:y>
    </cdr:from>
    <cdr:to>
      <cdr:x>0.85185</cdr:x>
      <cdr:y>0.30305</cdr:y>
    </cdr:to>
    <cdr:sp macro="" textlink="">
      <cdr:nvSpPr>
        <cdr:cNvPr id="2" name="TextBox 1"/>
        <cdr:cNvSpPr txBox="1"/>
      </cdr:nvSpPr>
      <cdr:spPr>
        <a:xfrm xmlns:a="http://schemas.openxmlformats.org/drawingml/2006/main">
          <a:off x="5486400" y="838200"/>
          <a:ext cx="1524000" cy="5334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400" dirty="0" smtClean="0">
              <a:ln>
                <a:solidFill>
                  <a:schemeClr val="tx1"/>
                </a:solidFill>
              </a:ln>
              <a:solidFill>
                <a:schemeClr val="accent3">
                  <a:lumMod val="50000"/>
                </a:schemeClr>
              </a:solidFill>
            </a:rPr>
            <a:t>BREAKEVEN</a:t>
          </a:r>
          <a:r>
            <a:rPr lang="en-US" sz="1100" dirty="0" smtClean="0">
              <a:ln>
                <a:solidFill>
                  <a:schemeClr val="tx1"/>
                </a:solidFill>
              </a:ln>
              <a:solidFill>
                <a:schemeClr val="accent3">
                  <a:lumMod val="50000"/>
                </a:schemeClr>
              </a:solidFill>
            </a:rPr>
            <a:t> </a:t>
          </a:r>
          <a:r>
            <a:rPr lang="en-US" sz="1400" dirty="0" smtClean="0">
              <a:ln>
                <a:solidFill>
                  <a:schemeClr val="tx1"/>
                </a:solidFill>
              </a:ln>
              <a:solidFill>
                <a:schemeClr val="accent3">
                  <a:lumMod val="50000"/>
                </a:schemeClr>
              </a:solidFill>
            </a:rPr>
            <a:t>POINT</a:t>
          </a:r>
        </a:p>
        <a:p xmlns:a="http://schemas.openxmlformats.org/drawingml/2006/main">
          <a:endParaRPr lang="en-US" sz="1100" dirty="0"/>
        </a:p>
      </cdr:txBody>
    </cdr:sp>
  </cdr:relSizeAnchor>
  <cdr:relSizeAnchor xmlns:cdr="http://schemas.openxmlformats.org/drawingml/2006/chartDrawing">
    <cdr:from>
      <cdr:x>0.58333</cdr:x>
      <cdr:y>0.21887</cdr:y>
    </cdr:from>
    <cdr:to>
      <cdr:x>0.63889</cdr:x>
      <cdr:y>0.45458</cdr:y>
    </cdr:to>
    <cdr:sp macro="" textlink="">
      <cdr:nvSpPr>
        <cdr:cNvPr id="3" name="Down Arrow 2"/>
        <cdr:cNvSpPr/>
      </cdr:nvSpPr>
      <cdr:spPr>
        <a:xfrm xmlns:a="http://schemas.openxmlformats.org/drawingml/2006/main">
          <a:off x="4800600" y="990600"/>
          <a:ext cx="457200" cy="1066800"/>
        </a:xfrm>
        <a:prstGeom xmlns:a="http://schemas.openxmlformats.org/drawingml/2006/main" prst="downArrow">
          <a:avLst/>
        </a:prstGeom>
        <a:scene3d xmlns:a="http://schemas.openxmlformats.org/drawingml/2006/main">
          <a:camera prst="orthographicFront">
            <a:rot lat="0" lon="600000" rev="19199999"/>
          </a:camera>
          <a:lightRig rig="threePt" dir="t"/>
        </a:scene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3D5B30-5D08-4D10-B115-C454DD91A528}" type="datetimeFigureOut">
              <a:rPr lang="en-US" smtClean="0"/>
              <a:pPr/>
              <a:t>5/27/09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1E31B5-B50E-4FAE-9FAD-5B1174AFF61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xfrm>
            <a:off x="536575" y="503238"/>
            <a:ext cx="3140075" cy="2354262"/>
          </a:xfrm>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400" b="1" dirty="0" smtClean="0"/>
              <a:t>Custom animation effects: fly in and box out</a:t>
            </a:r>
          </a:p>
          <a:p>
            <a:pPr eaLnBrk="1" fontAlgn="auto" hangingPunct="1">
              <a:spcBef>
                <a:spcPts val="0"/>
              </a:spcBef>
              <a:spcAft>
                <a:spcPts val="0"/>
              </a:spcAft>
              <a:defRPr/>
            </a:pPr>
            <a:r>
              <a:rPr lang="en-US" sz="1400" dirty="0" smtClean="0"/>
              <a:t>(Intermediate)</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b="1" dirty="0" smtClean="0"/>
              <a:t>Tip</a:t>
            </a:r>
            <a:r>
              <a:rPr lang="en-US" dirty="0" smtClean="0"/>
              <a:t>: For best results when reproducing the picture effect on this slide, you may want to use the </a:t>
            </a:r>
            <a:r>
              <a:rPr lang="en-US" b="1" dirty="0" smtClean="0"/>
              <a:t>Snap objects to other objects</a:t>
            </a:r>
            <a:r>
              <a:rPr lang="en-US" dirty="0" smtClean="0"/>
              <a:t> feature. To do so, right-click the slide background and then click </a:t>
            </a:r>
            <a:r>
              <a:rPr lang="en-US" b="1" dirty="0" smtClean="0"/>
              <a:t>Grid and Guides</a:t>
            </a:r>
            <a:r>
              <a:rPr lang="en-US" dirty="0" smtClean="0"/>
              <a:t>. Under </a:t>
            </a:r>
            <a:r>
              <a:rPr lang="en-US" b="1" dirty="0" smtClean="0"/>
              <a:t>Snap to</a:t>
            </a:r>
            <a:r>
              <a:rPr lang="en-US" dirty="0" smtClean="0"/>
              <a:t>, select </a:t>
            </a:r>
            <a:r>
              <a:rPr lang="en-US" b="1" dirty="0" smtClean="0"/>
              <a:t>Snap objects to other objects</a:t>
            </a:r>
            <a:r>
              <a:rPr lang="en-US" dirty="0" smtClean="0"/>
              <a:t>.</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To reproduce the picture effects on this slide, do the following:</a:t>
            </a:r>
            <a:endParaRPr lang="en-US" b="1" dirty="0" smtClean="0"/>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Home</a:t>
            </a:r>
            <a:r>
              <a:rPr lang="en-US" dirty="0" smtClean="0"/>
              <a:t> tab, in the </a:t>
            </a:r>
            <a:r>
              <a:rPr lang="en-US" b="1" dirty="0" smtClean="0"/>
              <a:t>Slides</a:t>
            </a:r>
            <a:r>
              <a:rPr lang="en-US" dirty="0" smtClean="0"/>
              <a:t> group, click </a:t>
            </a:r>
            <a:r>
              <a:rPr lang="en-US" b="1" dirty="0" smtClean="0"/>
              <a:t>Layout</a:t>
            </a:r>
            <a:r>
              <a:rPr lang="en-US" dirty="0" smtClean="0"/>
              <a:t> and then click </a:t>
            </a:r>
            <a:r>
              <a:rPr lang="en-US" b="1" dirty="0" smtClean="0"/>
              <a:t>Blank</a:t>
            </a:r>
            <a:r>
              <a:rPr lang="en-US" dirty="0" smtClean="0"/>
              <a:t>. </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Insert tab</a:t>
            </a:r>
            <a:r>
              <a:rPr lang="en-US" dirty="0" smtClean="0"/>
              <a:t>, in the </a:t>
            </a:r>
            <a:r>
              <a:rPr lang="en-US" b="1" dirty="0" smtClean="0"/>
              <a:t>Illustrations</a:t>
            </a:r>
            <a:r>
              <a:rPr lang="en-US" dirty="0" smtClean="0"/>
              <a:t> group, click </a:t>
            </a:r>
            <a:r>
              <a:rPr lang="en-US" b="1" dirty="0" smtClean="0"/>
              <a:t>Picture.</a:t>
            </a:r>
            <a:endParaRPr lang="en-US" dirty="0" smtClean="0"/>
          </a:p>
          <a:p>
            <a:pPr marL="228600" indent="-228600" eaLnBrk="1" fontAlgn="auto" hangingPunct="1">
              <a:spcBef>
                <a:spcPts val="0"/>
              </a:spcBef>
              <a:spcAft>
                <a:spcPts val="0"/>
              </a:spcAft>
              <a:buFont typeface="+mj-lt"/>
              <a:buAutoNum type="arabicPeriod"/>
              <a:defRPr/>
            </a:pPr>
            <a:r>
              <a:rPr lang="en-US" dirty="0" smtClean="0"/>
              <a:t>In the </a:t>
            </a:r>
            <a:r>
              <a:rPr lang="en-US" b="1" dirty="0" smtClean="0"/>
              <a:t>Insert Picture </a:t>
            </a:r>
            <a:r>
              <a:rPr lang="en-US" dirty="0" smtClean="0"/>
              <a:t>dialog box, select a picture and then click </a:t>
            </a:r>
            <a:r>
              <a:rPr lang="en-US" b="1" dirty="0" smtClean="0"/>
              <a:t>Insert</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slide, select the picture. Under </a:t>
            </a:r>
            <a:r>
              <a:rPr lang="en-US" b="1" dirty="0" smtClean="0"/>
              <a:t>Picture Tools</a:t>
            </a:r>
            <a:r>
              <a:rPr lang="en-US" dirty="0" smtClean="0"/>
              <a:t>, on the </a:t>
            </a:r>
            <a:r>
              <a:rPr lang="en-US" b="1" dirty="0" smtClean="0"/>
              <a:t>Format</a:t>
            </a:r>
            <a:r>
              <a:rPr lang="en-US" dirty="0" smtClean="0"/>
              <a:t> tab, in the bottom right corner of the </a:t>
            </a:r>
            <a:r>
              <a:rPr lang="en-US" b="1" dirty="0" smtClean="0"/>
              <a:t>Size</a:t>
            </a:r>
            <a:r>
              <a:rPr lang="en-US" dirty="0" smtClean="0"/>
              <a:t> group, click the </a:t>
            </a:r>
            <a:r>
              <a:rPr lang="en-US" b="1" dirty="0" smtClean="0"/>
              <a:t>Size and Position</a:t>
            </a:r>
            <a:r>
              <a:rPr lang="en-US" dirty="0" smtClean="0"/>
              <a:t> dialog box launcher. In the </a:t>
            </a:r>
            <a:r>
              <a:rPr lang="en-US" b="1" dirty="0" smtClean="0"/>
              <a:t>Size and Position </a:t>
            </a:r>
            <a:r>
              <a:rPr lang="en-US" dirty="0" smtClean="0"/>
              <a:t> dialog box, on the </a:t>
            </a:r>
            <a:r>
              <a:rPr lang="en-US" b="1" dirty="0" smtClean="0"/>
              <a:t>Size</a:t>
            </a:r>
            <a:r>
              <a:rPr lang="en-US" dirty="0" smtClean="0"/>
              <a:t> tab, resize or crop the picture as needed so that under </a:t>
            </a:r>
            <a:r>
              <a:rPr lang="en-US" b="1" dirty="0" smtClean="0"/>
              <a:t>Size and rotate</a:t>
            </a:r>
            <a:r>
              <a:rPr lang="en-US" dirty="0" smtClean="0"/>
              <a:t>, the </a:t>
            </a:r>
            <a:r>
              <a:rPr lang="en-US" b="1" dirty="0" smtClean="0"/>
              <a:t>Height</a:t>
            </a:r>
            <a:r>
              <a:rPr lang="en-US" dirty="0" smtClean="0"/>
              <a:t> box is set to </a:t>
            </a:r>
            <a:r>
              <a:rPr lang="en-US" b="1" dirty="0" smtClean="0"/>
              <a:t>4”</a:t>
            </a:r>
            <a:r>
              <a:rPr lang="en-US" dirty="0" smtClean="0"/>
              <a:t> and the </a:t>
            </a:r>
            <a:r>
              <a:rPr lang="en-US" b="1" dirty="0" smtClean="0"/>
              <a:t>Width</a:t>
            </a:r>
            <a:r>
              <a:rPr lang="en-US" dirty="0" smtClean="0"/>
              <a:t> box is set to </a:t>
            </a:r>
            <a:r>
              <a:rPr lang="en-US" b="1" dirty="0" smtClean="0"/>
              <a:t>5.33”</a:t>
            </a:r>
            <a:r>
              <a:rPr lang="en-US" dirty="0" smtClean="0"/>
              <a:t>. Resize the picture under </a:t>
            </a:r>
            <a:r>
              <a:rPr lang="en-US" b="1" dirty="0" smtClean="0"/>
              <a:t>Size and rotate </a:t>
            </a:r>
            <a:r>
              <a:rPr lang="en-US" dirty="0" smtClean="0"/>
              <a:t>by entering values into the </a:t>
            </a:r>
            <a:r>
              <a:rPr lang="en-US" b="1" dirty="0" smtClean="0"/>
              <a:t>Height</a:t>
            </a:r>
            <a:r>
              <a:rPr lang="en-US" dirty="0" smtClean="0"/>
              <a:t> and </a:t>
            </a:r>
            <a:r>
              <a:rPr lang="en-US" b="1" dirty="0" smtClean="0"/>
              <a:t>Width</a:t>
            </a:r>
            <a:r>
              <a:rPr lang="en-US" dirty="0" smtClean="0"/>
              <a:t> boxes. Crop the picture under </a:t>
            </a:r>
            <a:r>
              <a:rPr lang="en-US" b="1" dirty="0" smtClean="0"/>
              <a:t>Crop from </a:t>
            </a:r>
            <a:r>
              <a:rPr lang="en-US" dirty="0" smtClean="0"/>
              <a:t>by entering values into the </a:t>
            </a:r>
            <a:r>
              <a:rPr lang="en-US" b="1" dirty="0" smtClean="0"/>
              <a:t>Left</a:t>
            </a:r>
            <a:r>
              <a:rPr lang="en-US" dirty="0" smtClean="0"/>
              <a:t>, </a:t>
            </a:r>
            <a:r>
              <a:rPr lang="en-US" b="1" dirty="0" smtClean="0"/>
              <a:t>Right</a:t>
            </a:r>
            <a:r>
              <a:rPr lang="en-US" dirty="0" smtClean="0"/>
              <a:t>, </a:t>
            </a:r>
            <a:r>
              <a:rPr lang="en-US" b="1" dirty="0" smtClean="0"/>
              <a:t>Top</a:t>
            </a:r>
            <a:r>
              <a:rPr lang="en-US" dirty="0" smtClean="0"/>
              <a:t>, and </a:t>
            </a:r>
            <a:r>
              <a:rPr lang="en-US" b="1" dirty="0" smtClean="0"/>
              <a:t>Bottom</a:t>
            </a:r>
            <a:r>
              <a:rPr lang="en-US" dirty="0" smtClean="0"/>
              <a:t> boxes. </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Home</a:t>
            </a:r>
            <a:r>
              <a:rPr lang="en-US" dirty="0" smtClean="0"/>
              <a:t> tab, in the </a:t>
            </a:r>
            <a:r>
              <a:rPr lang="en-US" b="1" dirty="0" smtClean="0"/>
              <a:t>Drawing</a:t>
            </a:r>
            <a:r>
              <a:rPr lang="en-US" dirty="0" smtClean="0"/>
              <a:t> group, click </a:t>
            </a:r>
            <a:r>
              <a:rPr lang="en-US" b="1" dirty="0" smtClean="0"/>
              <a:t>Arrange</a:t>
            </a:r>
            <a:r>
              <a:rPr lang="en-US" dirty="0" smtClean="0"/>
              <a:t>,</a:t>
            </a:r>
            <a:r>
              <a:rPr lang="en-US" b="1" dirty="0" smtClean="0"/>
              <a:t> </a:t>
            </a:r>
            <a:r>
              <a:rPr lang="en-US" dirty="0" smtClean="0"/>
              <a:t>point to </a:t>
            </a:r>
            <a:r>
              <a:rPr lang="en-US" b="1" dirty="0" smtClean="0"/>
              <a:t>Align</a:t>
            </a:r>
            <a:r>
              <a:rPr lang="en-US" dirty="0" smtClean="0"/>
              <a:t>, and then do the following: </a:t>
            </a:r>
          </a:p>
          <a:p>
            <a:pPr marL="685800" lvl="1" indent="-228600" eaLnBrk="1" fontAlgn="auto" hangingPunct="1">
              <a:spcBef>
                <a:spcPts val="0"/>
              </a:spcBef>
              <a:spcAft>
                <a:spcPts val="0"/>
              </a:spcAft>
              <a:buFont typeface="+mj-lt"/>
              <a:buAutoNum type="arabicPeriod"/>
              <a:defRPr/>
            </a:pPr>
            <a:r>
              <a:rPr lang="en-US" dirty="0" smtClean="0"/>
              <a:t>Click </a:t>
            </a:r>
            <a:r>
              <a:rPr lang="en-US" b="1" dirty="0" smtClean="0"/>
              <a:t>Align to Slide</a:t>
            </a:r>
            <a:r>
              <a:rPr lang="en-US" dirty="0" smtClean="0"/>
              <a:t>.</a:t>
            </a:r>
          </a:p>
          <a:p>
            <a:pPr marL="685800" lvl="1" indent="-228600" eaLnBrk="1" fontAlgn="auto" hangingPunct="1">
              <a:spcBef>
                <a:spcPts val="0"/>
              </a:spcBef>
              <a:spcAft>
                <a:spcPts val="0"/>
              </a:spcAft>
              <a:buFont typeface="+mj-lt"/>
              <a:buAutoNum type="arabicPeriod"/>
              <a:defRPr/>
            </a:pPr>
            <a:r>
              <a:rPr lang="en-US" dirty="0" smtClean="0"/>
              <a:t>Click </a:t>
            </a:r>
            <a:r>
              <a:rPr lang="en-US" b="1" dirty="0" smtClean="0"/>
              <a:t>Align Center</a:t>
            </a:r>
            <a:r>
              <a:rPr lang="en-US" dirty="0" smtClean="0"/>
              <a:t>.</a:t>
            </a:r>
          </a:p>
          <a:p>
            <a:pPr marL="685800" lvl="1" indent="-228600" eaLnBrk="1" fontAlgn="auto" hangingPunct="1">
              <a:spcBef>
                <a:spcPts val="0"/>
              </a:spcBef>
              <a:spcAft>
                <a:spcPts val="0"/>
              </a:spcAft>
              <a:buFont typeface="+mj-lt"/>
              <a:buAutoNum type="arabicPeriod"/>
              <a:defRPr/>
            </a:pPr>
            <a:r>
              <a:rPr lang="en-US" dirty="0" smtClean="0"/>
              <a:t>Click </a:t>
            </a:r>
            <a:r>
              <a:rPr lang="en-US" b="1" dirty="0" smtClean="0"/>
              <a:t>Align Middle</a:t>
            </a:r>
            <a:r>
              <a:rPr lang="en-US" dirty="0" smtClean="0"/>
              <a:t>.</a:t>
            </a:r>
            <a:r>
              <a:rPr lang="en-US" b="1" dirty="0" smtClean="0"/>
              <a:t> </a:t>
            </a:r>
          </a:p>
          <a:p>
            <a:pPr marL="228600" indent="-228600" eaLnBrk="1" fontAlgn="auto" hangingPunct="1">
              <a:spcBef>
                <a:spcPts val="0"/>
              </a:spcBef>
              <a:spcAft>
                <a:spcPts val="0"/>
              </a:spcAft>
              <a:buFont typeface="+mj-lt"/>
              <a:buAutoNum type="arabicPeriod" startAt="6"/>
              <a:defRPr/>
            </a:pPr>
            <a:r>
              <a:rPr lang="en-US" dirty="0" smtClean="0"/>
              <a:t>On the </a:t>
            </a:r>
            <a:r>
              <a:rPr lang="en-US" b="1" dirty="0" smtClean="0"/>
              <a:t>Home</a:t>
            </a:r>
            <a:r>
              <a:rPr lang="en-US" dirty="0" smtClean="0"/>
              <a:t> tab, in the </a:t>
            </a:r>
            <a:r>
              <a:rPr lang="en-US" b="1" dirty="0" smtClean="0"/>
              <a:t>Drawing</a:t>
            </a:r>
            <a:r>
              <a:rPr lang="en-US" dirty="0" smtClean="0"/>
              <a:t> group, click </a:t>
            </a:r>
            <a:r>
              <a:rPr lang="en-US" b="1" dirty="0" smtClean="0"/>
              <a:t>Shapes</a:t>
            </a:r>
            <a:r>
              <a:rPr lang="en-US" dirty="0" smtClean="0"/>
              <a:t>, and then under </a:t>
            </a:r>
            <a:r>
              <a:rPr lang="en-US" b="1" dirty="0" smtClean="0"/>
              <a:t>Rectangles</a:t>
            </a:r>
            <a:r>
              <a:rPr lang="en-US" dirty="0" smtClean="0"/>
              <a:t> click </a:t>
            </a:r>
            <a:r>
              <a:rPr lang="en-US" b="1" dirty="0" smtClean="0"/>
              <a:t>Rectangle</a:t>
            </a:r>
            <a:r>
              <a:rPr lang="en-US" dirty="0" smtClean="0"/>
              <a:t> (first option from the left).</a:t>
            </a:r>
          </a:p>
          <a:p>
            <a:pPr marL="228600" indent="-228600" eaLnBrk="1" fontAlgn="auto" hangingPunct="1">
              <a:spcBef>
                <a:spcPts val="0"/>
              </a:spcBef>
              <a:spcAft>
                <a:spcPts val="0"/>
              </a:spcAft>
              <a:buFont typeface="+mj-lt"/>
              <a:buAutoNum type="arabicPeriod" startAt="6"/>
              <a:defRPr/>
            </a:pPr>
            <a:r>
              <a:rPr lang="en-US" dirty="0" smtClean="0"/>
              <a:t>On the slide, drag to draw a rectangle.</a:t>
            </a:r>
          </a:p>
          <a:p>
            <a:pPr marL="228600" indent="-228600" eaLnBrk="1" fontAlgn="auto" hangingPunct="1">
              <a:spcBef>
                <a:spcPts val="0"/>
              </a:spcBef>
              <a:spcAft>
                <a:spcPts val="0"/>
              </a:spcAft>
              <a:buFont typeface="+mj-lt"/>
              <a:buAutoNum type="arabicPeriod" startAt="6"/>
              <a:defRPr/>
            </a:pPr>
            <a:r>
              <a:rPr lang="en-US" dirty="0" smtClean="0"/>
              <a:t>Select the rectangle. Under</a:t>
            </a:r>
            <a:r>
              <a:rPr lang="en-US" b="1" dirty="0" smtClean="0"/>
              <a:t> Drawing</a:t>
            </a:r>
            <a:r>
              <a:rPr lang="en-US" dirty="0" smtClean="0"/>
              <a:t> </a:t>
            </a:r>
            <a:r>
              <a:rPr lang="en-US" b="1" dirty="0" smtClean="0"/>
              <a:t>Tools</a:t>
            </a:r>
            <a:r>
              <a:rPr lang="en-US" dirty="0" smtClean="0"/>
              <a:t>, on the </a:t>
            </a:r>
            <a:r>
              <a:rPr lang="en-US" b="1" dirty="0" smtClean="0"/>
              <a:t>Format </a:t>
            </a:r>
            <a:r>
              <a:rPr lang="en-US" dirty="0" smtClean="0"/>
              <a:t>tab, in the </a:t>
            </a:r>
            <a:r>
              <a:rPr lang="en-US" b="1" dirty="0" smtClean="0"/>
              <a:t>Size</a:t>
            </a:r>
            <a:r>
              <a:rPr lang="en-US" dirty="0" smtClean="0"/>
              <a:t> group, do the following:</a:t>
            </a:r>
          </a:p>
          <a:p>
            <a:pPr marL="685800" lvl="1" indent="-228600" eaLnBrk="1" fontAlgn="auto" hangingPunct="1">
              <a:spcBef>
                <a:spcPts val="0"/>
              </a:spcBef>
              <a:spcAft>
                <a:spcPts val="0"/>
              </a:spcAft>
              <a:buFont typeface="Arial" pitchFamily="34" charset="0"/>
              <a:buChar char="•"/>
              <a:defRPr/>
            </a:pPr>
            <a:r>
              <a:rPr lang="en-US" dirty="0" smtClean="0"/>
              <a:t>In the in the </a:t>
            </a:r>
            <a:r>
              <a:rPr lang="en-US" b="1" dirty="0" smtClean="0"/>
              <a:t>Shape Height </a:t>
            </a:r>
            <a:r>
              <a:rPr lang="en-US" dirty="0" smtClean="0"/>
              <a:t>box, enter </a:t>
            </a:r>
            <a:r>
              <a:rPr lang="en-US" b="1" dirty="0" smtClean="0"/>
              <a:t>0.05”</a:t>
            </a:r>
            <a:r>
              <a:rPr lang="en-US" dirty="0" smtClean="0"/>
              <a:t>.</a:t>
            </a:r>
          </a:p>
          <a:p>
            <a:pPr marL="685800" lvl="1" indent="-228600" eaLnBrk="1" fontAlgn="auto" hangingPunct="1">
              <a:spcBef>
                <a:spcPts val="0"/>
              </a:spcBef>
              <a:spcAft>
                <a:spcPts val="0"/>
              </a:spcAft>
              <a:buFont typeface="Arial" pitchFamily="34" charset="0"/>
              <a:buChar char="•"/>
              <a:defRPr/>
            </a:pPr>
            <a:r>
              <a:rPr lang="en-US" dirty="0" smtClean="0"/>
              <a:t>In the </a:t>
            </a:r>
            <a:r>
              <a:rPr lang="en-US" b="1" dirty="0" smtClean="0"/>
              <a:t>Shape Width </a:t>
            </a:r>
            <a:r>
              <a:rPr lang="en-US" dirty="0" smtClean="0"/>
              <a:t>box, enter </a:t>
            </a:r>
            <a:r>
              <a:rPr lang="en-US" b="1" dirty="0" smtClean="0"/>
              <a:t>10.3”</a:t>
            </a:r>
            <a:r>
              <a:rPr lang="en-US" dirty="0" smtClean="0"/>
              <a:t>.</a:t>
            </a:r>
          </a:p>
          <a:p>
            <a:pPr marL="228600" indent="-228600" eaLnBrk="1" fontAlgn="auto" hangingPunct="1">
              <a:spcBef>
                <a:spcPts val="0"/>
              </a:spcBef>
              <a:spcAft>
                <a:spcPts val="0"/>
              </a:spcAft>
              <a:buFont typeface="+mj-lt"/>
              <a:buAutoNum type="arabicPeriod" startAt="6"/>
              <a:defRPr/>
            </a:pPr>
            <a:r>
              <a:rPr lang="en-US" dirty="0" smtClean="0"/>
              <a:t>Under</a:t>
            </a:r>
            <a:r>
              <a:rPr lang="en-US" b="1" dirty="0" smtClean="0"/>
              <a:t> Drawing</a:t>
            </a:r>
            <a:r>
              <a:rPr lang="en-US" dirty="0" smtClean="0"/>
              <a:t> </a:t>
            </a:r>
            <a:r>
              <a:rPr lang="en-US" b="1" dirty="0" smtClean="0"/>
              <a:t>Tools</a:t>
            </a:r>
            <a:r>
              <a:rPr lang="en-US" dirty="0" smtClean="0"/>
              <a:t>, on the </a:t>
            </a:r>
            <a:r>
              <a:rPr lang="en-US" b="1" dirty="0" smtClean="0"/>
              <a:t>Format </a:t>
            </a:r>
            <a:r>
              <a:rPr lang="en-US" dirty="0" smtClean="0"/>
              <a:t>tab, in the </a:t>
            </a:r>
            <a:r>
              <a:rPr lang="en-US" b="1" dirty="0" smtClean="0"/>
              <a:t>Shape Styles</a:t>
            </a:r>
            <a:r>
              <a:rPr lang="en-US" dirty="0" smtClean="0"/>
              <a:t> group, click the arrow next to </a:t>
            </a:r>
            <a:r>
              <a:rPr lang="en-US" b="1" dirty="0" smtClean="0"/>
              <a:t>Shape Fill</a:t>
            </a:r>
            <a:r>
              <a:rPr lang="en-US" dirty="0" smtClean="0"/>
              <a:t>, and then click </a:t>
            </a:r>
            <a:r>
              <a:rPr lang="en-US" b="1" dirty="0" smtClean="0"/>
              <a:t>Blue, Accent 1 </a:t>
            </a:r>
            <a:r>
              <a:rPr lang="en-US" dirty="0" smtClean="0"/>
              <a:t>(first row, fifth option from the left).</a:t>
            </a:r>
          </a:p>
          <a:p>
            <a:pPr marL="228600" indent="-228600" eaLnBrk="1" fontAlgn="auto" hangingPunct="1">
              <a:spcBef>
                <a:spcPts val="0"/>
              </a:spcBef>
              <a:spcAft>
                <a:spcPts val="0"/>
              </a:spcAft>
              <a:buFont typeface="+mj-lt"/>
              <a:buAutoNum type="arabicPeriod" startAt="6"/>
              <a:defRPr/>
            </a:pPr>
            <a:r>
              <a:rPr lang="en-US" dirty="0" smtClean="0"/>
              <a:t>Under</a:t>
            </a:r>
            <a:r>
              <a:rPr lang="en-US" b="1" dirty="0" smtClean="0"/>
              <a:t> Drawing</a:t>
            </a:r>
            <a:r>
              <a:rPr lang="en-US" dirty="0" smtClean="0"/>
              <a:t> </a:t>
            </a:r>
            <a:r>
              <a:rPr lang="en-US" b="1" dirty="0" smtClean="0"/>
              <a:t>Tools</a:t>
            </a:r>
            <a:r>
              <a:rPr lang="en-US" dirty="0" smtClean="0"/>
              <a:t>, on the </a:t>
            </a:r>
            <a:r>
              <a:rPr lang="en-US" b="1" dirty="0" smtClean="0"/>
              <a:t>Format </a:t>
            </a:r>
            <a:r>
              <a:rPr lang="en-US" dirty="0" smtClean="0"/>
              <a:t>tab, in the </a:t>
            </a:r>
            <a:r>
              <a:rPr lang="en-US" b="1" dirty="0" smtClean="0"/>
              <a:t>Shape Styles</a:t>
            </a:r>
            <a:r>
              <a:rPr lang="en-US" dirty="0" smtClean="0"/>
              <a:t> group, click </a:t>
            </a:r>
            <a:r>
              <a:rPr lang="en-US" b="1" dirty="0" smtClean="0"/>
              <a:t>Shape Effects</a:t>
            </a:r>
            <a:r>
              <a:rPr lang="en-US" dirty="0" smtClean="0"/>
              <a:t>, point to </a:t>
            </a:r>
            <a:r>
              <a:rPr lang="en-US" b="1" dirty="0" smtClean="0"/>
              <a:t>Preset, </a:t>
            </a:r>
            <a:r>
              <a:rPr lang="en-US" dirty="0" smtClean="0"/>
              <a:t>and then under </a:t>
            </a:r>
            <a:r>
              <a:rPr lang="en-US" b="1" dirty="0" smtClean="0"/>
              <a:t>Presets</a:t>
            </a:r>
            <a:r>
              <a:rPr lang="en-US" dirty="0" smtClean="0"/>
              <a:t>, click </a:t>
            </a:r>
            <a:r>
              <a:rPr lang="en-US" b="1" dirty="0" smtClean="0"/>
              <a:t>Preset 8 </a:t>
            </a:r>
            <a:r>
              <a:rPr lang="en-US" dirty="0" smtClean="0"/>
              <a:t>(second row, fourth option from the left).</a:t>
            </a:r>
          </a:p>
          <a:p>
            <a:pPr marL="228600" indent="-228600" eaLnBrk="1" fontAlgn="auto" hangingPunct="1">
              <a:spcBef>
                <a:spcPts val="0"/>
              </a:spcBef>
              <a:spcAft>
                <a:spcPts val="0"/>
              </a:spcAft>
              <a:buFont typeface="+mj-lt"/>
              <a:buAutoNum type="arabicPeriod" startAt="6"/>
              <a:defRPr/>
            </a:pPr>
            <a:r>
              <a:rPr lang="en-US" dirty="0" smtClean="0"/>
              <a:t>Select the rectangle. On the </a:t>
            </a:r>
            <a:r>
              <a:rPr lang="en-US" b="1" dirty="0" smtClean="0"/>
              <a:t>Home </a:t>
            </a:r>
            <a:r>
              <a:rPr lang="en-US" dirty="0" smtClean="0"/>
              <a:t>tab, in the </a:t>
            </a:r>
            <a:r>
              <a:rPr lang="en-US" b="1" dirty="0" smtClean="0"/>
              <a:t>Clipboard </a:t>
            </a:r>
            <a:r>
              <a:rPr lang="en-US" dirty="0" smtClean="0"/>
              <a:t>group, click the arrow under </a:t>
            </a:r>
            <a:r>
              <a:rPr lang="en-US" b="1" dirty="0" smtClean="0"/>
              <a:t>Paste</a:t>
            </a:r>
            <a:r>
              <a:rPr lang="en-US" dirty="0" smtClean="0"/>
              <a:t>,</a:t>
            </a:r>
            <a:r>
              <a:rPr lang="en-US" b="1" dirty="0" smtClean="0"/>
              <a:t> </a:t>
            </a:r>
            <a:r>
              <a:rPr lang="en-US" dirty="0" smtClean="0"/>
              <a:t>and then click </a:t>
            </a:r>
            <a:r>
              <a:rPr lang="en-US" b="1" dirty="0" smtClean="0"/>
              <a:t>Duplicate</a:t>
            </a:r>
            <a:r>
              <a:rPr lang="en-US" dirty="0" smtClean="0"/>
              <a:t>.</a:t>
            </a:r>
            <a:r>
              <a:rPr lang="en-US" b="1" dirty="0" smtClean="0"/>
              <a:t> </a:t>
            </a:r>
            <a:r>
              <a:rPr lang="en-US" dirty="0" smtClean="0"/>
              <a:t>Repeat this process two more times for a total of four rectangles.</a:t>
            </a:r>
          </a:p>
          <a:p>
            <a:pPr marL="228600" indent="-228600" eaLnBrk="1" fontAlgn="auto" hangingPunct="1">
              <a:spcBef>
                <a:spcPts val="0"/>
              </a:spcBef>
              <a:spcAft>
                <a:spcPts val="0"/>
              </a:spcAft>
              <a:buFont typeface="+mj-lt"/>
              <a:buAutoNum type="arabicPeriod" startAt="6"/>
              <a:defRPr/>
            </a:pPr>
            <a:r>
              <a:rPr lang="en-US" dirty="0" smtClean="0"/>
              <a:t>Drag one of the rectangles until the bottom edge of the rectangle meets the top edge of the picture.</a:t>
            </a:r>
          </a:p>
          <a:p>
            <a:pPr marL="228600" indent="-228600" eaLnBrk="1" fontAlgn="auto" hangingPunct="1">
              <a:spcBef>
                <a:spcPts val="0"/>
              </a:spcBef>
              <a:spcAft>
                <a:spcPts val="0"/>
              </a:spcAft>
              <a:buFont typeface="+mj-lt"/>
              <a:buAutoNum type="arabicPeriod" startAt="6"/>
              <a:defRPr/>
            </a:pPr>
            <a:r>
              <a:rPr lang="en-US" dirty="0" smtClean="0"/>
              <a:t>Drag another rectangle until the top edge of the rectangle meets the bottom edge of the picture.</a:t>
            </a:r>
          </a:p>
          <a:p>
            <a:pPr marL="228600" indent="-228600" eaLnBrk="1" fontAlgn="auto" hangingPunct="1">
              <a:spcBef>
                <a:spcPts val="0"/>
              </a:spcBef>
              <a:spcAft>
                <a:spcPts val="0"/>
              </a:spcAft>
              <a:buFont typeface="+mj-lt"/>
              <a:buAutoNum type="arabicPeriod" startAt="6"/>
              <a:defRPr/>
            </a:pPr>
            <a:r>
              <a:rPr lang="en-US" dirty="0" smtClean="0"/>
              <a:t>Press and hold CTRL, and then select the other two rectangles. Under</a:t>
            </a:r>
            <a:r>
              <a:rPr lang="en-US" b="1" dirty="0" smtClean="0"/>
              <a:t> Drawing</a:t>
            </a:r>
            <a:r>
              <a:rPr lang="en-US" dirty="0" smtClean="0"/>
              <a:t> </a:t>
            </a:r>
            <a:r>
              <a:rPr lang="en-US" b="1" dirty="0" smtClean="0"/>
              <a:t>Tools</a:t>
            </a:r>
            <a:r>
              <a:rPr lang="en-US" dirty="0" smtClean="0"/>
              <a:t>, on the </a:t>
            </a:r>
            <a:r>
              <a:rPr lang="en-US" b="1" dirty="0" smtClean="0"/>
              <a:t>Format </a:t>
            </a:r>
            <a:r>
              <a:rPr lang="en-US" dirty="0" smtClean="0"/>
              <a:t>tab, in the </a:t>
            </a:r>
            <a:r>
              <a:rPr lang="en-US" b="1" dirty="0" smtClean="0"/>
              <a:t>Size</a:t>
            </a:r>
            <a:r>
              <a:rPr lang="en-US" dirty="0" smtClean="0"/>
              <a:t> group, do the following: </a:t>
            </a:r>
          </a:p>
          <a:p>
            <a:pPr marL="685800" lvl="1" indent="-228600" eaLnBrk="1" fontAlgn="auto" hangingPunct="1">
              <a:spcBef>
                <a:spcPts val="0"/>
              </a:spcBef>
              <a:spcAft>
                <a:spcPts val="0"/>
              </a:spcAft>
              <a:buFont typeface="Arial" pitchFamily="34" charset="0"/>
              <a:buChar char="•"/>
              <a:defRPr/>
            </a:pPr>
            <a:r>
              <a:rPr lang="en-US" dirty="0" smtClean="0"/>
              <a:t>In the in the </a:t>
            </a:r>
            <a:r>
              <a:rPr lang="en-US" b="1" dirty="0" smtClean="0"/>
              <a:t>Shape Height </a:t>
            </a:r>
            <a:r>
              <a:rPr lang="en-US" dirty="0" smtClean="0"/>
              <a:t>box, enter </a:t>
            </a:r>
            <a:r>
              <a:rPr lang="en-US" b="1" dirty="0" smtClean="0"/>
              <a:t>7.8”</a:t>
            </a:r>
            <a:r>
              <a:rPr lang="en-US" dirty="0" smtClean="0"/>
              <a:t>.</a:t>
            </a:r>
          </a:p>
          <a:p>
            <a:pPr marL="685800" lvl="1" indent="-228600" eaLnBrk="1" fontAlgn="auto" hangingPunct="1">
              <a:spcBef>
                <a:spcPts val="0"/>
              </a:spcBef>
              <a:spcAft>
                <a:spcPts val="0"/>
              </a:spcAft>
              <a:buFont typeface="Arial" pitchFamily="34" charset="0"/>
              <a:buChar char="•"/>
              <a:defRPr/>
            </a:pPr>
            <a:r>
              <a:rPr lang="en-US" dirty="0" smtClean="0"/>
              <a:t>In the </a:t>
            </a:r>
            <a:r>
              <a:rPr lang="en-US" b="1" dirty="0" smtClean="0"/>
              <a:t>Shape Width </a:t>
            </a:r>
            <a:r>
              <a:rPr lang="en-US" dirty="0" smtClean="0"/>
              <a:t>box, enter </a:t>
            </a:r>
            <a:r>
              <a:rPr lang="en-US" b="1" dirty="0" smtClean="0"/>
              <a:t>0.05”</a:t>
            </a:r>
            <a:r>
              <a:rPr lang="en-US" dirty="0" smtClean="0"/>
              <a:t>.</a:t>
            </a:r>
          </a:p>
          <a:p>
            <a:pPr marL="228600" indent="-228600" eaLnBrk="1" fontAlgn="auto" hangingPunct="1">
              <a:spcBef>
                <a:spcPts val="0"/>
              </a:spcBef>
              <a:spcAft>
                <a:spcPts val="0"/>
              </a:spcAft>
              <a:buFont typeface="+mj-lt"/>
              <a:buAutoNum type="arabicPeriod" startAt="15"/>
              <a:defRPr/>
            </a:pPr>
            <a:r>
              <a:rPr lang="en-US" dirty="0" smtClean="0"/>
              <a:t>Drag one of the vertical rectangles until the right edge of the rectangle meets the left edge of the picture.</a:t>
            </a:r>
          </a:p>
          <a:p>
            <a:pPr marL="228600" indent="-228600" eaLnBrk="1" fontAlgn="auto" hangingPunct="1">
              <a:spcBef>
                <a:spcPts val="0"/>
              </a:spcBef>
              <a:spcAft>
                <a:spcPts val="0"/>
              </a:spcAft>
              <a:buFont typeface="+mj-lt"/>
              <a:buAutoNum type="arabicPeriod" startAt="15"/>
              <a:defRPr/>
            </a:pPr>
            <a:r>
              <a:rPr lang="en-US" dirty="0" smtClean="0"/>
              <a:t>Drag the other vertical rectangle until the left edge of the rectangle meets the right edge of the picture. </a:t>
            </a:r>
          </a:p>
          <a:p>
            <a:pPr marL="228600" indent="-228600" eaLnBrk="1" fontAlgn="auto" hangingPunct="1">
              <a:spcBef>
                <a:spcPts val="0"/>
              </a:spcBef>
              <a:spcAft>
                <a:spcPts val="0"/>
              </a:spcAft>
              <a:buFont typeface="+mj-lt"/>
              <a:buAutoNum type="arabicPeriod" startAt="15"/>
              <a:defRPr/>
            </a:pPr>
            <a:r>
              <a:rPr lang="en-US" dirty="0" smtClean="0"/>
              <a:t>Press and hold CTRL, and then select both of the horizontal (top and bottom) rectangles. On the </a:t>
            </a:r>
            <a:r>
              <a:rPr lang="en-US" b="1" dirty="0" smtClean="0"/>
              <a:t>Home</a:t>
            </a:r>
            <a:r>
              <a:rPr lang="en-US" dirty="0" smtClean="0"/>
              <a:t> tab, in the </a:t>
            </a:r>
            <a:r>
              <a:rPr lang="en-US" b="1" dirty="0" smtClean="0"/>
              <a:t>Drawing</a:t>
            </a:r>
            <a:r>
              <a:rPr lang="en-US" dirty="0" smtClean="0"/>
              <a:t> group, click </a:t>
            </a:r>
            <a:r>
              <a:rPr lang="en-US" b="1" dirty="0" smtClean="0"/>
              <a:t>Arrange</a:t>
            </a:r>
            <a:r>
              <a:rPr lang="en-US" dirty="0" smtClean="0"/>
              <a:t>, point to </a:t>
            </a:r>
            <a:r>
              <a:rPr lang="en-US" b="1" dirty="0" smtClean="0"/>
              <a:t>Align</a:t>
            </a:r>
            <a:r>
              <a:rPr lang="en-US" dirty="0" smtClean="0"/>
              <a:t>, and then do the following:</a:t>
            </a:r>
          </a:p>
          <a:p>
            <a:pPr marL="685800" lvl="1" indent="-228600" eaLnBrk="1" fontAlgn="auto" hangingPunct="1">
              <a:spcBef>
                <a:spcPts val="0"/>
              </a:spcBef>
              <a:spcAft>
                <a:spcPts val="0"/>
              </a:spcAft>
              <a:buFont typeface="+mj-lt"/>
              <a:buAutoNum type="arabicPeriod"/>
              <a:defRPr/>
            </a:pPr>
            <a:r>
              <a:rPr lang="en-US" dirty="0" smtClean="0"/>
              <a:t>Click </a:t>
            </a:r>
            <a:r>
              <a:rPr lang="en-US" b="1" dirty="0" smtClean="0"/>
              <a:t>Align to Slide</a:t>
            </a:r>
            <a:r>
              <a:rPr lang="en-US" dirty="0" smtClean="0"/>
              <a:t>.</a:t>
            </a:r>
          </a:p>
          <a:p>
            <a:pPr marL="685800" lvl="1" indent="-228600" eaLnBrk="1" fontAlgn="auto" hangingPunct="1">
              <a:spcBef>
                <a:spcPts val="0"/>
              </a:spcBef>
              <a:spcAft>
                <a:spcPts val="0"/>
              </a:spcAft>
              <a:buFont typeface="+mj-lt"/>
              <a:buAutoNum type="arabicPeriod"/>
              <a:defRPr/>
            </a:pPr>
            <a:r>
              <a:rPr lang="en-US" dirty="0" smtClean="0"/>
              <a:t>Click </a:t>
            </a:r>
            <a:r>
              <a:rPr lang="en-US" b="1" dirty="0" smtClean="0"/>
              <a:t>Align</a:t>
            </a:r>
            <a:r>
              <a:rPr lang="en-US" dirty="0" smtClean="0"/>
              <a:t> </a:t>
            </a:r>
            <a:r>
              <a:rPr lang="en-US" b="1" dirty="0" smtClean="0"/>
              <a:t>Center</a:t>
            </a:r>
            <a:r>
              <a:rPr lang="en-US" dirty="0" smtClean="0"/>
              <a:t>.</a:t>
            </a:r>
          </a:p>
          <a:p>
            <a:pPr marL="228600" indent="-228600" eaLnBrk="1" fontAlgn="auto" hangingPunct="1">
              <a:spcBef>
                <a:spcPts val="0"/>
              </a:spcBef>
              <a:spcAft>
                <a:spcPts val="0"/>
              </a:spcAft>
              <a:buFont typeface="+mj-lt"/>
              <a:buAutoNum type="arabicPeriod" startAt="15"/>
              <a:defRPr/>
            </a:pPr>
            <a:r>
              <a:rPr lang="en-US" dirty="0" smtClean="0"/>
              <a:t>Press and hold CTRL, and then select both of the vertical (left and right) rectangles. On the </a:t>
            </a:r>
            <a:r>
              <a:rPr lang="en-US" b="1" dirty="0" smtClean="0"/>
              <a:t>Home</a:t>
            </a:r>
            <a:r>
              <a:rPr lang="en-US" dirty="0" smtClean="0"/>
              <a:t> tab, in the </a:t>
            </a:r>
            <a:r>
              <a:rPr lang="en-US" b="1" dirty="0" smtClean="0"/>
              <a:t>Drawing</a:t>
            </a:r>
            <a:r>
              <a:rPr lang="en-US" dirty="0" smtClean="0"/>
              <a:t> group, click </a:t>
            </a:r>
            <a:r>
              <a:rPr lang="en-US" b="1" dirty="0" smtClean="0"/>
              <a:t>Arrange</a:t>
            </a:r>
            <a:r>
              <a:rPr lang="en-US" dirty="0" smtClean="0"/>
              <a:t>, point to </a:t>
            </a:r>
            <a:r>
              <a:rPr lang="en-US" b="1" dirty="0" smtClean="0"/>
              <a:t>Align</a:t>
            </a:r>
            <a:r>
              <a:rPr lang="en-US" dirty="0" smtClean="0"/>
              <a:t>, and then do the following:</a:t>
            </a:r>
          </a:p>
          <a:p>
            <a:pPr marL="685800" lvl="1" indent="-228600" eaLnBrk="1" fontAlgn="auto" hangingPunct="1">
              <a:spcBef>
                <a:spcPts val="0"/>
              </a:spcBef>
              <a:spcAft>
                <a:spcPts val="0"/>
              </a:spcAft>
              <a:buFont typeface="+mj-lt"/>
              <a:buAutoNum type="arabicPeriod"/>
              <a:defRPr/>
            </a:pPr>
            <a:r>
              <a:rPr lang="en-US" dirty="0" smtClean="0"/>
              <a:t>Click </a:t>
            </a:r>
            <a:r>
              <a:rPr lang="en-US" b="1" dirty="0" smtClean="0"/>
              <a:t>Align to Slide</a:t>
            </a:r>
            <a:r>
              <a:rPr lang="en-US" dirty="0" smtClean="0"/>
              <a:t>.</a:t>
            </a:r>
          </a:p>
          <a:p>
            <a:pPr marL="685800" lvl="1" indent="-228600" eaLnBrk="1" fontAlgn="auto" hangingPunct="1">
              <a:spcBef>
                <a:spcPts val="0"/>
              </a:spcBef>
              <a:spcAft>
                <a:spcPts val="0"/>
              </a:spcAft>
              <a:buFont typeface="+mj-lt"/>
              <a:buAutoNum type="arabicPeriod"/>
              <a:defRPr/>
            </a:pPr>
            <a:r>
              <a:rPr lang="en-US" dirty="0" smtClean="0"/>
              <a:t>Click </a:t>
            </a:r>
            <a:r>
              <a:rPr lang="en-US" b="1" dirty="0" smtClean="0"/>
              <a:t>Align</a:t>
            </a:r>
            <a:r>
              <a:rPr lang="en-US" dirty="0" smtClean="0"/>
              <a:t> </a:t>
            </a:r>
            <a:r>
              <a:rPr lang="en-US" b="1" dirty="0" smtClean="0"/>
              <a:t>Middle</a:t>
            </a:r>
            <a:r>
              <a:rPr lang="en-US" dirty="0" smtClean="0"/>
              <a:t>.</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Animations</a:t>
            </a:r>
            <a:r>
              <a:rPr lang="en-US" dirty="0" smtClean="0"/>
              <a:t> tab, in the </a:t>
            </a:r>
            <a:r>
              <a:rPr lang="en-US" b="1" dirty="0" smtClean="0"/>
              <a:t>Animations</a:t>
            </a:r>
            <a:r>
              <a:rPr lang="en-US" dirty="0" smtClean="0"/>
              <a:t> group, click </a:t>
            </a:r>
            <a:r>
              <a:rPr lang="en-US" b="1" dirty="0" smtClean="0"/>
              <a:t>Custom</a:t>
            </a:r>
            <a:r>
              <a:rPr lang="en-US" dirty="0" smtClean="0"/>
              <a:t> </a:t>
            </a:r>
            <a:r>
              <a:rPr lang="en-US" b="1" dirty="0" smtClean="0"/>
              <a:t>Animation</a:t>
            </a:r>
            <a:r>
              <a:rPr lang="en-US" dirty="0" smtClean="0"/>
              <a:t>.</a:t>
            </a:r>
          </a:p>
          <a:p>
            <a:pPr marL="228600" indent="-228600" eaLnBrk="1" fontAlgn="auto" hangingPunct="1">
              <a:spcBef>
                <a:spcPts val="0"/>
              </a:spcBef>
              <a:spcAft>
                <a:spcPts val="0"/>
              </a:spcAft>
              <a:buFont typeface="+mj-lt"/>
              <a:buAutoNum type="arabicPeriod"/>
              <a:defRPr/>
            </a:pPr>
            <a:r>
              <a:rPr lang="en-US" dirty="0" smtClean="0"/>
              <a:t>Press and hold CTRL, and then select the four rectangles on the slide. In the </a:t>
            </a:r>
            <a:r>
              <a:rPr lang="en-US" b="1" dirty="0" smtClean="0"/>
              <a:t>Custom</a:t>
            </a:r>
            <a:r>
              <a:rPr lang="en-US" dirty="0" smtClean="0"/>
              <a:t> </a:t>
            </a:r>
            <a:r>
              <a:rPr lang="en-US" b="1" dirty="0" smtClean="0"/>
              <a:t>Animation</a:t>
            </a:r>
            <a:r>
              <a:rPr lang="en-US" dirty="0" smtClean="0"/>
              <a:t> task pane, do the following:</a:t>
            </a:r>
          </a:p>
          <a:p>
            <a:pPr marL="685800" lvl="1" indent="-228600" eaLnBrk="1" fontAlgn="auto" hangingPunct="1">
              <a:spcBef>
                <a:spcPts val="0"/>
              </a:spcBef>
              <a:spcAft>
                <a:spcPts val="0"/>
              </a:spcAft>
              <a:buFont typeface="+mj-lt"/>
              <a:buAutoNum type="arabicPeriod"/>
              <a:defRPr/>
            </a:pPr>
            <a:r>
              <a:rPr lang="en-US" dirty="0" smtClean="0"/>
              <a:t>Click </a:t>
            </a:r>
            <a:r>
              <a:rPr lang="en-US" b="1" dirty="0" smtClean="0"/>
              <a:t>Add Effect</a:t>
            </a:r>
            <a:r>
              <a:rPr lang="en-US" dirty="0" smtClean="0"/>
              <a:t>, point to </a:t>
            </a:r>
            <a:r>
              <a:rPr lang="en-US" b="1" dirty="0" smtClean="0"/>
              <a:t>Entrance</a:t>
            </a:r>
            <a:r>
              <a:rPr lang="en-US" dirty="0" smtClean="0"/>
              <a:t>, and then click </a:t>
            </a:r>
            <a:r>
              <a:rPr lang="en-US" b="1" dirty="0" smtClean="0"/>
              <a:t>More</a:t>
            </a:r>
            <a:r>
              <a:rPr lang="en-US" dirty="0" smtClean="0"/>
              <a:t> </a:t>
            </a:r>
            <a:r>
              <a:rPr lang="en-US" b="1" dirty="0" smtClean="0"/>
              <a:t>Effects</a:t>
            </a:r>
            <a:r>
              <a:rPr lang="en-US" dirty="0" smtClean="0"/>
              <a:t>. In the </a:t>
            </a:r>
            <a:r>
              <a:rPr lang="en-US" b="1" dirty="0" smtClean="0"/>
              <a:t>Add Entrance Effect </a:t>
            </a:r>
            <a:r>
              <a:rPr lang="en-US" dirty="0" smtClean="0"/>
              <a:t>dialog box,</a:t>
            </a:r>
            <a:r>
              <a:rPr lang="en-US" b="1" dirty="0" smtClean="0"/>
              <a:t> </a:t>
            </a:r>
            <a:r>
              <a:rPr lang="en-US" dirty="0" smtClean="0"/>
              <a:t>under </a:t>
            </a:r>
            <a:r>
              <a:rPr lang="en-US" b="1" dirty="0" smtClean="0"/>
              <a:t>Basic</a:t>
            </a:r>
            <a:r>
              <a:rPr lang="en-US" dirty="0" smtClean="0"/>
              <a:t>, click </a:t>
            </a:r>
            <a:r>
              <a:rPr lang="en-US" b="1" dirty="0" smtClean="0"/>
              <a:t>Fly In</a:t>
            </a:r>
            <a:r>
              <a:rPr lang="en-US" dirty="0" smtClean="0"/>
              <a:t>, and then click </a:t>
            </a:r>
            <a:r>
              <a:rPr lang="en-US" b="1" dirty="0" smtClean="0"/>
              <a:t>OK</a:t>
            </a:r>
            <a:r>
              <a:rPr lang="en-US" dirty="0" smtClean="0"/>
              <a:t>.</a:t>
            </a:r>
          </a:p>
          <a:p>
            <a:pPr marL="685800" lvl="1" indent="-228600" eaLnBrk="1" fontAlgn="auto" hangingPunct="1">
              <a:spcBef>
                <a:spcPts val="0"/>
              </a:spcBef>
              <a:spcAft>
                <a:spcPts val="0"/>
              </a:spcAft>
              <a:buFont typeface="+mj-lt"/>
              <a:buAutoNum type="arabicPeriod"/>
              <a:defRPr/>
            </a:pPr>
            <a:r>
              <a:rPr lang="en-US" dirty="0" smtClean="0"/>
              <a:t>Under </a:t>
            </a:r>
            <a:r>
              <a:rPr lang="en-US" b="1" dirty="0" smtClean="0"/>
              <a:t>Modify: Fly In</a:t>
            </a:r>
            <a:r>
              <a:rPr lang="en-US" dirty="0" smtClean="0"/>
              <a:t>, in the </a:t>
            </a:r>
            <a:r>
              <a:rPr lang="en-US" b="1" dirty="0" smtClean="0"/>
              <a:t>Start </a:t>
            </a:r>
            <a:r>
              <a:rPr lang="en-US" dirty="0" smtClean="0"/>
              <a:t>list, select </a:t>
            </a:r>
            <a:r>
              <a:rPr lang="en-US" b="1" dirty="0" smtClean="0"/>
              <a:t>With Previous</a:t>
            </a:r>
            <a:r>
              <a:rPr lang="en-US" dirty="0" smtClean="0"/>
              <a:t>.</a:t>
            </a:r>
          </a:p>
          <a:p>
            <a:pPr marL="685800" lvl="1" indent="-228600" eaLnBrk="1" fontAlgn="auto" hangingPunct="1">
              <a:spcBef>
                <a:spcPts val="0"/>
              </a:spcBef>
              <a:spcAft>
                <a:spcPts val="0"/>
              </a:spcAft>
              <a:buFont typeface="+mj-lt"/>
              <a:buAutoNum type="arabicPeriod"/>
              <a:defRPr/>
            </a:pPr>
            <a:r>
              <a:rPr lang="en-US" dirty="0" smtClean="0"/>
              <a:t>Under </a:t>
            </a:r>
            <a:r>
              <a:rPr lang="en-US" b="1" dirty="0" smtClean="0"/>
              <a:t>Modify: Fly In</a:t>
            </a:r>
            <a:r>
              <a:rPr lang="en-US" dirty="0" smtClean="0"/>
              <a:t>, in the </a:t>
            </a:r>
            <a:r>
              <a:rPr lang="en-US" b="1" dirty="0" smtClean="0"/>
              <a:t>Speed </a:t>
            </a:r>
            <a:r>
              <a:rPr lang="en-US" dirty="0" smtClean="0"/>
              <a:t>list, select </a:t>
            </a:r>
            <a:r>
              <a:rPr lang="en-US" b="1" dirty="0" smtClean="0"/>
              <a:t>Medium</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slide, select the top horizontal rectangle. In the </a:t>
            </a:r>
            <a:r>
              <a:rPr lang="en-US" b="1" dirty="0" smtClean="0"/>
              <a:t>Custom</a:t>
            </a:r>
            <a:r>
              <a:rPr lang="en-US" dirty="0" smtClean="0"/>
              <a:t> </a:t>
            </a:r>
            <a:r>
              <a:rPr lang="en-US" b="1" dirty="0" smtClean="0"/>
              <a:t>Animation</a:t>
            </a:r>
            <a:r>
              <a:rPr lang="en-US" dirty="0" smtClean="0"/>
              <a:t> task pane, under </a:t>
            </a:r>
            <a:r>
              <a:rPr lang="en-US" b="1" dirty="0" smtClean="0"/>
              <a:t>Modify: Fly-In</a:t>
            </a:r>
            <a:r>
              <a:rPr lang="en-US" dirty="0" smtClean="0"/>
              <a:t>, in the </a:t>
            </a:r>
            <a:r>
              <a:rPr lang="en-US" b="1" dirty="0" smtClean="0"/>
              <a:t>Direction </a:t>
            </a:r>
            <a:r>
              <a:rPr lang="en-US" dirty="0" smtClean="0"/>
              <a:t>list, select </a:t>
            </a:r>
            <a:r>
              <a:rPr lang="en-US" b="1" dirty="0" smtClean="0"/>
              <a:t>From Bottom</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slide, select the bottom horizontal rectangle. In the </a:t>
            </a:r>
            <a:r>
              <a:rPr lang="en-US" b="1" dirty="0" smtClean="0"/>
              <a:t>Custom</a:t>
            </a:r>
            <a:r>
              <a:rPr lang="en-US" dirty="0" smtClean="0"/>
              <a:t> </a:t>
            </a:r>
            <a:r>
              <a:rPr lang="en-US" b="1" dirty="0" smtClean="0"/>
              <a:t>Animation</a:t>
            </a:r>
            <a:r>
              <a:rPr lang="en-US" dirty="0" smtClean="0"/>
              <a:t> task pane, under </a:t>
            </a:r>
            <a:r>
              <a:rPr lang="en-US" b="1" dirty="0" smtClean="0"/>
              <a:t>Modify: Fly-In</a:t>
            </a:r>
            <a:r>
              <a:rPr lang="en-US" dirty="0" smtClean="0"/>
              <a:t>, in the </a:t>
            </a:r>
            <a:r>
              <a:rPr lang="en-US" b="1" dirty="0" smtClean="0"/>
              <a:t>Direction </a:t>
            </a:r>
            <a:r>
              <a:rPr lang="en-US" dirty="0" smtClean="0"/>
              <a:t>list, select </a:t>
            </a:r>
            <a:r>
              <a:rPr lang="en-US" b="1" dirty="0" smtClean="0"/>
              <a:t>From Top</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slide, select the left vertical rectangle. In the </a:t>
            </a:r>
            <a:r>
              <a:rPr lang="en-US" b="1" dirty="0" smtClean="0"/>
              <a:t>Custom</a:t>
            </a:r>
            <a:r>
              <a:rPr lang="en-US" dirty="0" smtClean="0"/>
              <a:t> </a:t>
            </a:r>
            <a:r>
              <a:rPr lang="en-US" b="1" dirty="0" smtClean="0"/>
              <a:t>Animation</a:t>
            </a:r>
            <a:r>
              <a:rPr lang="en-US" dirty="0" smtClean="0"/>
              <a:t> task pane, under </a:t>
            </a:r>
            <a:r>
              <a:rPr lang="en-US" b="1" dirty="0" smtClean="0"/>
              <a:t>Modify: Fly-In</a:t>
            </a:r>
            <a:r>
              <a:rPr lang="en-US" dirty="0" smtClean="0"/>
              <a:t>, in the </a:t>
            </a:r>
            <a:r>
              <a:rPr lang="en-US" b="1" dirty="0" smtClean="0"/>
              <a:t>Direction </a:t>
            </a:r>
            <a:r>
              <a:rPr lang="en-US" dirty="0" smtClean="0"/>
              <a:t>list, select </a:t>
            </a:r>
            <a:r>
              <a:rPr lang="en-US" b="1" dirty="0" smtClean="0"/>
              <a:t>From Right</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slide, select the right vertical rectangle. In the </a:t>
            </a:r>
            <a:r>
              <a:rPr lang="en-US" b="1" dirty="0" smtClean="0"/>
              <a:t>Custom</a:t>
            </a:r>
            <a:r>
              <a:rPr lang="en-US" dirty="0" smtClean="0"/>
              <a:t> </a:t>
            </a:r>
            <a:r>
              <a:rPr lang="en-US" b="1" dirty="0" smtClean="0"/>
              <a:t>Animation</a:t>
            </a:r>
            <a:r>
              <a:rPr lang="en-US" dirty="0" smtClean="0"/>
              <a:t> task pane, under </a:t>
            </a:r>
            <a:r>
              <a:rPr lang="en-US" b="1" dirty="0" smtClean="0"/>
              <a:t>Modify: Fly-In</a:t>
            </a:r>
            <a:r>
              <a:rPr lang="en-US" dirty="0" smtClean="0"/>
              <a:t>, in the </a:t>
            </a:r>
            <a:r>
              <a:rPr lang="en-US" b="1" dirty="0" smtClean="0"/>
              <a:t>Direction </a:t>
            </a:r>
            <a:r>
              <a:rPr lang="en-US" dirty="0" smtClean="0"/>
              <a:t>list, select </a:t>
            </a:r>
            <a:r>
              <a:rPr lang="en-US" b="1" dirty="0" smtClean="0"/>
              <a:t>From Left</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slide, select the picture. In the </a:t>
            </a:r>
            <a:r>
              <a:rPr lang="en-US" b="1" dirty="0" smtClean="0"/>
              <a:t>Custom</a:t>
            </a:r>
            <a:r>
              <a:rPr lang="en-US" dirty="0" smtClean="0"/>
              <a:t> </a:t>
            </a:r>
            <a:r>
              <a:rPr lang="en-US" b="1" dirty="0" smtClean="0"/>
              <a:t>Animation</a:t>
            </a:r>
            <a:r>
              <a:rPr lang="en-US" dirty="0" smtClean="0"/>
              <a:t> task pane, do the following: </a:t>
            </a:r>
          </a:p>
          <a:p>
            <a:pPr marL="685800" lvl="1" indent="-228600" eaLnBrk="1" fontAlgn="auto" hangingPunct="1">
              <a:spcBef>
                <a:spcPts val="0"/>
              </a:spcBef>
              <a:spcAft>
                <a:spcPts val="0"/>
              </a:spcAft>
              <a:buFont typeface="+mj-lt"/>
              <a:buAutoNum type="arabicPeriod"/>
              <a:defRPr/>
            </a:pPr>
            <a:r>
              <a:rPr lang="en-US" dirty="0" smtClean="0"/>
              <a:t>Click </a:t>
            </a:r>
            <a:r>
              <a:rPr lang="en-US" b="1" dirty="0" smtClean="0"/>
              <a:t>Add Effect</a:t>
            </a:r>
            <a:r>
              <a:rPr lang="en-US" dirty="0" smtClean="0"/>
              <a:t>, point to </a:t>
            </a:r>
            <a:r>
              <a:rPr lang="en-US" b="1" dirty="0" smtClean="0"/>
              <a:t>Entrance</a:t>
            </a:r>
            <a:r>
              <a:rPr lang="en-US" dirty="0" smtClean="0"/>
              <a:t>, and then click </a:t>
            </a:r>
            <a:r>
              <a:rPr lang="en-US" b="1" dirty="0" smtClean="0"/>
              <a:t>More</a:t>
            </a:r>
            <a:r>
              <a:rPr lang="en-US" dirty="0" smtClean="0"/>
              <a:t> </a:t>
            </a:r>
            <a:r>
              <a:rPr lang="en-US" b="1" dirty="0" smtClean="0"/>
              <a:t>Effects</a:t>
            </a:r>
            <a:r>
              <a:rPr lang="en-US" dirty="0" smtClean="0"/>
              <a:t>. In the </a:t>
            </a:r>
            <a:r>
              <a:rPr lang="en-US" b="1" dirty="0" smtClean="0"/>
              <a:t>Add Entrance Effect</a:t>
            </a:r>
            <a:r>
              <a:rPr lang="en-US" dirty="0" smtClean="0"/>
              <a:t> dialog box, under </a:t>
            </a:r>
            <a:r>
              <a:rPr lang="en-US" b="1" dirty="0" smtClean="0"/>
              <a:t>Basic</a:t>
            </a:r>
            <a:r>
              <a:rPr lang="en-US" dirty="0" smtClean="0"/>
              <a:t>, click </a:t>
            </a:r>
            <a:r>
              <a:rPr lang="en-US" b="1" dirty="0" smtClean="0"/>
              <a:t>Box</a:t>
            </a:r>
            <a:r>
              <a:rPr lang="en-US" dirty="0" smtClean="0"/>
              <a:t>, and then click </a:t>
            </a:r>
            <a:r>
              <a:rPr lang="en-US" b="1" dirty="0" smtClean="0"/>
              <a:t>OK.</a:t>
            </a:r>
          </a:p>
          <a:p>
            <a:pPr marL="685800" lvl="1" indent="-228600" eaLnBrk="1" fontAlgn="auto" hangingPunct="1">
              <a:spcBef>
                <a:spcPts val="0"/>
              </a:spcBef>
              <a:spcAft>
                <a:spcPts val="0"/>
              </a:spcAft>
              <a:buFont typeface="+mj-lt"/>
              <a:buAutoNum type="arabicPeriod"/>
              <a:defRPr/>
            </a:pPr>
            <a:r>
              <a:rPr lang="en-US" dirty="0" smtClean="0"/>
              <a:t>Under </a:t>
            </a:r>
            <a:r>
              <a:rPr lang="en-US" b="1" dirty="0" smtClean="0"/>
              <a:t>Modify: Box</a:t>
            </a:r>
            <a:r>
              <a:rPr lang="en-US" dirty="0" smtClean="0"/>
              <a:t>, in the </a:t>
            </a:r>
            <a:r>
              <a:rPr lang="en-US" b="1" dirty="0" smtClean="0"/>
              <a:t>Start</a:t>
            </a:r>
            <a:r>
              <a:rPr lang="en-US" dirty="0" smtClean="0"/>
              <a:t> list, select </a:t>
            </a:r>
            <a:r>
              <a:rPr lang="en-US" b="1" dirty="0" smtClean="0"/>
              <a:t>With Previous</a:t>
            </a:r>
            <a:r>
              <a:rPr lang="en-US" dirty="0" smtClean="0"/>
              <a:t>.</a:t>
            </a:r>
          </a:p>
          <a:p>
            <a:pPr marL="685800" lvl="1" indent="-228600" eaLnBrk="1" fontAlgn="auto" hangingPunct="1">
              <a:spcBef>
                <a:spcPts val="0"/>
              </a:spcBef>
              <a:spcAft>
                <a:spcPts val="0"/>
              </a:spcAft>
              <a:buFont typeface="+mj-lt"/>
              <a:buAutoNum type="arabicPeriod"/>
              <a:defRPr/>
            </a:pPr>
            <a:r>
              <a:rPr lang="en-US" dirty="0" smtClean="0"/>
              <a:t>Under </a:t>
            </a:r>
            <a:r>
              <a:rPr lang="en-US" b="1" dirty="0" smtClean="0"/>
              <a:t>Modify: Box</a:t>
            </a:r>
            <a:r>
              <a:rPr lang="en-US" dirty="0" smtClean="0"/>
              <a:t>, in the </a:t>
            </a:r>
            <a:r>
              <a:rPr lang="en-US" b="1" dirty="0" smtClean="0"/>
              <a:t>Direction</a:t>
            </a:r>
            <a:r>
              <a:rPr lang="en-US" dirty="0" smtClean="0"/>
              <a:t> list, select </a:t>
            </a:r>
            <a:r>
              <a:rPr lang="en-US" b="1" dirty="0" smtClean="0"/>
              <a:t>Out</a:t>
            </a:r>
            <a:r>
              <a:rPr lang="en-US" dirty="0" smtClean="0"/>
              <a:t>.</a:t>
            </a:r>
          </a:p>
          <a:p>
            <a:pPr marL="228600" indent="-228600" eaLnBrk="1" fontAlgn="auto" hangingPunct="1">
              <a:spcBef>
                <a:spcPts val="0"/>
              </a:spcBef>
              <a:spcAft>
                <a:spcPts val="0"/>
              </a:spcAft>
              <a:buFont typeface="+mj-lt"/>
              <a:buAutoNum type="arabicPeriod"/>
              <a:defRPr/>
            </a:pPr>
            <a:r>
              <a:rPr lang="en-US" dirty="0" smtClean="0"/>
              <a:t>Also in the </a:t>
            </a:r>
            <a:r>
              <a:rPr lang="en-US" b="1" dirty="0" smtClean="0"/>
              <a:t>Custom Animation </a:t>
            </a:r>
            <a:r>
              <a:rPr lang="en-US" dirty="0" smtClean="0"/>
              <a:t>task pane, select the fifth animation effect (box effect for the picture). Click the arrow to the right of the selected effect, and then click </a:t>
            </a:r>
            <a:r>
              <a:rPr lang="en-US" b="1" dirty="0" smtClean="0"/>
              <a:t>Timing</a:t>
            </a:r>
            <a:r>
              <a:rPr lang="en-US" dirty="0" smtClean="0"/>
              <a:t>. In the </a:t>
            </a:r>
            <a:r>
              <a:rPr lang="en-US" b="1" dirty="0" smtClean="0"/>
              <a:t>Fade </a:t>
            </a:r>
            <a:r>
              <a:rPr lang="en-US" dirty="0" smtClean="0"/>
              <a:t>dialog box, on the </a:t>
            </a:r>
            <a:r>
              <a:rPr lang="en-US" b="1" dirty="0" smtClean="0"/>
              <a:t>Timing</a:t>
            </a:r>
            <a:r>
              <a:rPr lang="en-US" dirty="0" smtClean="0"/>
              <a:t> tab, do the following:</a:t>
            </a:r>
          </a:p>
          <a:p>
            <a:pPr marL="685800" lvl="1" indent="-228600" eaLnBrk="1" fontAlgn="auto" hangingPunct="1">
              <a:spcBef>
                <a:spcPts val="0"/>
              </a:spcBef>
              <a:spcAft>
                <a:spcPts val="0"/>
              </a:spcAft>
              <a:buFont typeface="Arial" pitchFamily="34" charset="0"/>
              <a:buChar char="•"/>
              <a:defRPr/>
            </a:pPr>
            <a:r>
              <a:rPr lang="en-US" dirty="0" smtClean="0"/>
              <a:t>In the </a:t>
            </a:r>
            <a:r>
              <a:rPr lang="en-US" b="1" dirty="0" smtClean="0"/>
              <a:t>Delay</a:t>
            </a:r>
            <a:r>
              <a:rPr lang="en-US" dirty="0" smtClean="0"/>
              <a:t> box, enter </a:t>
            </a:r>
            <a:r>
              <a:rPr lang="en-US" b="1" dirty="0" smtClean="0"/>
              <a:t>1.3</a:t>
            </a:r>
            <a:r>
              <a:rPr lang="en-US" dirty="0" smtClean="0"/>
              <a:t>.</a:t>
            </a:r>
          </a:p>
          <a:p>
            <a:pPr marL="685800" lvl="1" indent="-228600" eaLnBrk="1" fontAlgn="auto" hangingPunct="1">
              <a:spcBef>
                <a:spcPts val="0"/>
              </a:spcBef>
              <a:spcAft>
                <a:spcPts val="0"/>
              </a:spcAft>
              <a:buFont typeface="Arial" pitchFamily="34" charset="0"/>
              <a:buChar char="•"/>
              <a:defRPr/>
            </a:pPr>
            <a:r>
              <a:rPr lang="en-US" dirty="0" smtClean="0"/>
              <a:t>In the </a:t>
            </a:r>
            <a:r>
              <a:rPr lang="en-US" b="1" dirty="0" smtClean="0"/>
              <a:t>Speed</a:t>
            </a:r>
            <a:r>
              <a:rPr lang="en-US" dirty="0" smtClean="0"/>
              <a:t> box, enter </a:t>
            </a:r>
            <a:r>
              <a:rPr lang="en-US" b="1" dirty="0" smtClean="0"/>
              <a:t>0.7 seconds</a:t>
            </a:r>
            <a:r>
              <a:rPr lang="en-US" dirty="0" smtClean="0"/>
              <a:t>, and then click </a:t>
            </a:r>
            <a:r>
              <a:rPr lang="en-US" b="1" dirty="0" smtClean="0"/>
              <a:t>OK</a:t>
            </a:r>
            <a:r>
              <a:rPr lang="en-US" dirty="0" smtClean="0"/>
              <a:t>.</a:t>
            </a:r>
          </a:p>
          <a:p>
            <a:pPr marL="228600" indent="-228600" eaLnBrk="1" fontAlgn="auto" hangingPunct="1">
              <a:spcBef>
                <a:spcPts val="0"/>
              </a:spcBef>
              <a:spcAft>
                <a:spcPts val="0"/>
              </a:spcAft>
              <a:buFont typeface="+mj-lt"/>
              <a:buAutoNum type="arabicPeriod"/>
              <a:defRPr/>
            </a:pPr>
            <a:r>
              <a:rPr lang="en-US" dirty="0" smtClean="0"/>
              <a:t>Press and hold CTRL, and then select the four rectangles on the slide. In the </a:t>
            </a:r>
            <a:r>
              <a:rPr lang="en-US" b="1" dirty="0" smtClean="0"/>
              <a:t>Custom</a:t>
            </a:r>
            <a:r>
              <a:rPr lang="en-US" dirty="0" smtClean="0"/>
              <a:t> </a:t>
            </a:r>
            <a:r>
              <a:rPr lang="en-US" b="1" dirty="0" smtClean="0"/>
              <a:t>Animation</a:t>
            </a:r>
            <a:r>
              <a:rPr lang="en-US" dirty="0" smtClean="0"/>
              <a:t> task pane, do the following:</a:t>
            </a:r>
          </a:p>
          <a:p>
            <a:pPr marL="685800" lvl="1" indent="-228600" eaLnBrk="1" fontAlgn="auto" hangingPunct="1">
              <a:spcBef>
                <a:spcPts val="0"/>
              </a:spcBef>
              <a:spcAft>
                <a:spcPts val="0"/>
              </a:spcAft>
              <a:buFont typeface="+mj-lt"/>
              <a:buAutoNum type="arabicPeriod"/>
              <a:defRPr/>
            </a:pPr>
            <a:r>
              <a:rPr lang="en-US" dirty="0" smtClean="0"/>
              <a:t>Click </a:t>
            </a:r>
            <a:r>
              <a:rPr lang="en-US" b="1" dirty="0" smtClean="0"/>
              <a:t>Add Effect</a:t>
            </a:r>
            <a:r>
              <a:rPr lang="en-US" dirty="0" smtClean="0"/>
              <a:t>, point to </a:t>
            </a:r>
            <a:r>
              <a:rPr lang="en-US" b="1" dirty="0" smtClean="0"/>
              <a:t>Exit</a:t>
            </a:r>
            <a:r>
              <a:rPr lang="en-US" dirty="0" smtClean="0"/>
              <a:t>, and then click </a:t>
            </a:r>
            <a:r>
              <a:rPr lang="en-US" b="1" dirty="0" smtClean="0"/>
              <a:t>More</a:t>
            </a:r>
            <a:r>
              <a:rPr lang="en-US" dirty="0" smtClean="0"/>
              <a:t> </a:t>
            </a:r>
            <a:r>
              <a:rPr lang="en-US" b="1" dirty="0" smtClean="0"/>
              <a:t>Effects</a:t>
            </a:r>
            <a:r>
              <a:rPr lang="en-US" dirty="0" smtClean="0"/>
              <a:t>. In the </a:t>
            </a:r>
            <a:r>
              <a:rPr lang="en-US" b="1" dirty="0" smtClean="0"/>
              <a:t>Add Exit Effect </a:t>
            </a:r>
            <a:r>
              <a:rPr lang="en-US" dirty="0" smtClean="0"/>
              <a:t>dialog box,</a:t>
            </a:r>
            <a:r>
              <a:rPr lang="en-US" b="1" dirty="0" smtClean="0"/>
              <a:t> </a:t>
            </a:r>
            <a:r>
              <a:rPr lang="en-US" dirty="0" smtClean="0"/>
              <a:t>under </a:t>
            </a:r>
            <a:r>
              <a:rPr lang="en-US" b="1" dirty="0" smtClean="0"/>
              <a:t>Basic</a:t>
            </a:r>
            <a:r>
              <a:rPr lang="en-US" dirty="0" smtClean="0"/>
              <a:t>, click </a:t>
            </a:r>
            <a:r>
              <a:rPr lang="en-US" b="1" dirty="0" smtClean="0"/>
              <a:t>Fly Out</a:t>
            </a:r>
            <a:r>
              <a:rPr lang="en-US" dirty="0" smtClean="0"/>
              <a:t>, and then click </a:t>
            </a:r>
            <a:r>
              <a:rPr lang="en-US" b="1" dirty="0" smtClean="0"/>
              <a:t>OK</a:t>
            </a:r>
            <a:r>
              <a:rPr lang="en-US" dirty="0" smtClean="0"/>
              <a:t>.</a:t>
            </a:r>
          </a:p>
          <a:p>
            <a:pPr marL="685800" lvl="1" indent="-228600" eaLnBrk="1" fontAlgn="auto" hangingPunct="1">
              <a:spcBef>
                <a:spcPts val="0"/>
              </a:spcBef>
              <a:spcAft>
                <a:spcPts val="0"/>
              </a:spcAft>
              <a:buFont typeface="+mj-lt"/>
              <a:buAutoNum type="arabicPeriod"/>
              <a:defRPr/>
            </a:pPr>
            <a:r>
              <a:rPr lang="en-US" dirty="0" smtClean="0"/>
              <a:t>Under </a:t>
            </a:r>
            <a:r>
              <a:rPr lang="en-US" b="1" dirty="0" smtClean="0"/>
              <a:t>Modify: Fly Out</a:t>
            </a:r>
            <a:r>
              <a:rPr lang="en-US" dirty="0" smtClean="0"/>
              <a:t>, in the </a:t>
            </a:r>
            <a:r>
              <a:rPr lang="en-US" b="1" dirty="0" smtClean="0"/>
              <a:t>Start </a:t>
            </a:r>
            <a:r>
              <a:rPr lang="en-US" dirty="0" smtClean="0"/>
              <a:t>list, select </a:t>
            </a:r>
            <a:r>
              <a:rPr lang="en-US" b="1" dirty="0" smtClean="0"/>
              <a:t>With Previous</a:t>
            </a:r>
            <a:r>
              <a:rPr lang="en-US" dirty="0" smtClean="0"/>
              <a:t>.</a:t>
            </a:r>
          </a:p>
          <a:p>
            <a:pPr marL="685800" lvl="1" indent="-228600" eaLnBrk="1" fontAlgn="auto" hangingPunct="1">
              <a:spcBef>
                <a:spcPts val="0"/>
              </a:spcBef>
              <a:spcAft>
                <a:spcPts val="0"/>
              </a:spcAft>
              <a:buFont typeface="+mj-lt"/>
              <a:buAutoNum type="arabicPeriod"/>
              <a:defRPr/>
            </a:pPr>
            <a:r>
              <a:rPr lang="en-US" dirty="0" smtClean="0"/>
              <a:t>Under </a:t>
            </a:r>
            <a:r>
              <a:rPr lang="en-US" b="1" dirty="0" smtClean="0"/>
              <a:t>Modify: Fly Out</a:t>
            </a:r>
            <a:r>
              <a:rPr lang="en-US" dirty="0" smtClean="0"/>
              <a:t>, in the </a:t>
            </a:r>
            <a:r>
              <a:rPr lang="en-US" b="1" dirty="0" smtClean="0"/>
              <a:t>Speed </a:t>
            </a:r>
            <a:r>
              <a:rPr lang="en-US" dirty="0" smtClean="0"/>
              <a:t>box, select </a:t>
            </a:r>
            <a:r>
              <a:rPr lang="en-US" b="1" dirty="0" smtClean="0"/>
              <a:t>Medium</a:t>
            </a:r>
            <a:r>
              <a:rPr lang="en-US" dirty="0" smtClean="0"/>
              <a:t>. </a:t>
            </a:r>
            <a:endParaRPr lang="en-US" i="1" dirty="0" smtClean="0"/>
          </a:p>
          <a:p>
            <a:pPr marL="228600" indent="-228600" eaLnBrk="1" fontAlgn="auto" hangingPunct="1">
              <a:spcBef>
                <a:spcPts val="0"/>
              </a:spcBef>
              <a:spcAft>
                <a:spcPts val="0"/>
              </a:spcAft>
              <a:buFont typeface="+mj-lt"/>
              <a:buAutoNum type="arabicPeriod"/>
              <a:defRPr/>
            </a:pPr>
            <a:r>
              <a:rPr lang="en-US" dirty="0" smtClean="0"/>
              <a:t>Also in the </a:t>
            </a:r>
            <a:r>
              <a:rPr lang="en-US" b="1" dirty="0" smtClean="0"/>
              <a:t>Custom Animation </a:t>
            </a:r>
            <a:r>
              <a:rPr lang="en-US" dirty="0" smtClean="0"/>
              <a:t>task pane, with all four fly-out effects still selected, click the arrow to the right of the last fly-out effect, and then click </a:t>
            </a:r>
            <a:r>
              <a:rPr lang="en-US" b="1" dirty="0" smtClean="0"/>
              <a:t>Timing</a:t>
            </a:r>
            <a:r>
              <a:rPr lang="en-US" dirty="0" smtClean="0"/>
              <a:t>. In the </a:t>
            </a:r>
            <a:r>
              <a:rPr lang="en-US" b="1" dirty="0" smtClean="0"/>
              <a:t>Fly Out </a:t>
            </a:r>
            <a:r>
              <a:rPr lang="en-US" dirty="0" smtClean="0"/>
              <a:t>dialog box, on the </a:t>
            </a:r>
            <a:r>
              <a:rPr lang="en-US" b="1" dirty="0" smtClean="0"/>
              <a:t>Timing</a:t>
            </a:r>
            <a:r>
              <a:rPr lang="en-US" dirty="0" smtClean="0"/>
              <a:t> tab, in the </a:t>
            </a:r>
            <a:r>
              <a:rPr lang="en-US" b="1" dirty="0" smtClean="0"/>
              <a:t>Delay</a:t>
            </a:r>
            <a:r>
              <a:rPr lang="en-US" dirty="0" smtClean="0"/>
              <a:t> box, enter </a:t>
            </a:r>
            <a:r>
              <a:rPr lang="en-US" b="1" dirty="0" smtClean="0"/>
              <a:t>0</a:t>
            </a:r>
            <a:r>
              <a:rPr lang="en-US" dirty="0" smtClean="0"/>
              <a:t>, and then click </a:t>
            </a:r>
            <a:r>
              <a:rPr lang="en-US" b="1" dirty="0" smtClean="0"/>
              <a:t>OK</a:t>
            </a:r>
            <a:r>
              <a:rPr lang="en-US" dirty="0" smtClean="0"/>
              <a:t>.</a:t>
            </a:r>
          </a:p>
          <a:p>
            <a:pPr marL="228600" indent="-228600" eaLnBrk="1" fontAlgn="auto" hangingPunct="1">
              <a:spcBef>
                <a:spcPts val="0"/>
              </a:spcBef>
              <a:spcAft>
                <a:spcPts val="0"/>
              </a:spcAft>
              <a:buFont typeface="+mj-lt"/>
              <a:buAutoNum type="arabicPeriod"/>
              <a:defRPr/>
            </a:pPr>
            <a:r>
              <a:rPr lang="en-US" dirty="0" smtClean="0"/>
              <a:t>Also in the Custom Animation task pane, select the sixth animation effect (first fly-out effect). Under </a:t>
            </a:r>
            <a:r>
              <a:rPr lang="en-US" b="1" dirty="0" smtClean="0"/>
              <a:t>Modify: Fly Out</a:t>
            </a:r>
            <a:r>
              <a:rPr lang="en-US" dirty="0" smtClean="0"/>
              <a:t>, in the </a:t>
            </a:r>
            <a:r>
              <a:rPr lang="en-US" b="1" dirty="0" smtClean="0"/>
              <a:t>Start </a:t>
            </a:r>
            <a:r>
              <a:rPr lang="en-US" dirty="0" smtClean="0"/>
              <a:t>list, select </a:t>
            </a:r>
            <a:r>
              <a:rPr lang="en-US" b="1" dirty="0" smtClean="0"/>
              <a:t>On Click</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slide, select the top horizontal rectangle. In the </a:t>
            </a:r>
            <a:r>
              <a:rPr lang="en-US" b="1" dirty="0" smtClean="0"/>
              <a:t>Custom</a:t>
            </a:r>
            <a:r>
              <a:rPr lang="en-US" dirty="0" smtClean="0"/>
              <a:t> </a:t>
            </a:r>
            <a:r>
              <a:rPr lang="en-US" b="1" dirty="0" smtClean="0"/>
              <a:t>Animation</a:t>
            </a:r>
            <a:r>
              <a:rPr lang="en-US" dirty="0" smtClean="0"/>
              <a:t> task pane, select the highlighted fly-out effect. Under </a:t>
            </a:r>
            <a:r>
              <a:rPr lang="en-US" b="1" dirty="0" smtClean="0"/>
              <a:t>Modify: Fly Out</a:t>
            </a:r>
            <a:r>
              <a:rPr lang="en-US" dirty="0" smtClean="0"/>
              <a:t>, in the </a:t>
            </a:r>
            <a:r>
              <a:rPr lang="en-US" b="1" dirty="0" smtClean="0"/>
              <a:t>Direction </a:t>
            </a:r>
            <a:r>
              <a:rPr lang="en-US" dirty="0" smtClean="0"/>
              <a:t>list, select </a:t>
            </a:r>
            <a:r>
              <a:rPr lang="en-US" b="1" dirty="0" smtClean="0"/>
              <a:t>To Bottom</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slide, select the bottom horizontal rectangle. In the </a:t>
            </a:r>
            <a:r>
              <a:rPr lang="en-US" b="1" dirty="0" smtClean="0"/>
              <a:t>Custom</a:t>
            </a:r>
            <a:r>
              <a:rPr lang="en-US" dirty="0" smtClean="0"/>
              <a:t> </a:t>
            </a:r>
            <a:r>
              <a:rPr lang="en-US" b="1" dirty="0" smtClean="0"/>
              <a:t>Animation</a:t>
            </a:r>
            <a:r>
              <a:rPr lang="en-US" dirty="0" smtClean="0"/>
              <a:t> task pane, select the highlighted fly-out effect. Under </a:t>
            </a:r>
            <a:r>
              <a:rPr lang="en-US" b="1" dirty="0" smtClean="0"/>
              <a:t>Modify: Fly Out</a:t>
            </a:r>
            <a:r>
              <a:rPr lang="en-US" dirty="0" smtClean="0"/>
              <a:t>, in the </a:t>
            </a:r>
            <a:r>
              <a:rPr lang="en-US" b="1" dirty="0" smtClean="0"/>
              <a:t>Direction </a:t>
            </a:r>
            <a:r>
              <a:rPr lang="en-US" dirty="0" smtClean="0"/>
              <a:t>list, select </a:t>
            </a:r>
            <a:r>
              <a:rPr lang="en-US" b="1" dirty="0" smtClean="0"/>
              <a:t>To Top</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slide, select the left vertical rectangle. In the </a:t>
            </a:r>
            <a:r>
              <a:rPr lang="en-US" b="1" dirty="0" smtClean="0"/>
              <a:t>Custom</a:t>
            </a:r>
            <a:r>
              <a:rPr lang="en-US" dirty="0" smtClean="0"/>
              <a:t> </a:t>
            </a:r>
            <a:r>
              <a:rPr lang="en-US" b="1" dirty="0" smtClean="0"/>
              <a:t>Animation</a:t>
            </a:r>
            <a:r>
              <a:rPr lang="en-US" dirty="0" smtClean="0"/>
              <a:t> task pane, select the highlighted fly-out effect. Under </a:t>
            </a:r>
            <a:r>
              <a:rPr lang="en-US" b="1" dirty="0" smtClean="0"/>
              <a:t>Modify: Fly Out</a:t>
            </a:r>
            <a:r>
              <a:rPr lang="en-US" dirty="0" smtClean="0"/>
              <a:t>, in the </a:t>
            </a:r>
            <a:r>
              <a:rPr lang="en-US" b="1" dirty="0" smtClean="0"/>
              <a:t>Direction </a:t>
            </a:r>
            <a:r>
              <a:rPr lang="en-US" dirty="0" smtClean="0"/>
              <a:t>list, select </a:t>
            </a:r>
            <a:r>
              <a:rPr lang="en-US" b="1" dirty="0" smtClean="0"/>
              <a:t>To Right</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slide, select the right vertical rectangle. In the </a:t>
            </a:r>
            <a:r>
              <a:rPr lang="en-US" b="1" dirty="0" smtClean="0"/>
              <a:t>Custom</a:t>
            </a:r>
            <a:r>
              <a:rPr lang="en-US" dirty="0" smtClean="0"/>
              <a:t> </a:t>
            </a:r>
            <a:r>
              <a:rPr lang="en-US" b="1" dirty="0" smtClean="0"/>
              <a:t>Animation</a:t>
            </a:r>
            <a:r>
              <a:rPr lang="en-US" dirty="0" smtClean="0"/>
              <a:t> task pane, select the highlighted fly-out effect. Under </a:t>
            </a:r>
            <a:r>
              <a:rPr lang="en-US" b="1" dirty="0" smtClean="0"/>
              <a:t>Modify: Fly Out</a:t>
            </a:r>
            <a:r>
              <a:rPr lang="en-US" dirty="0" smtClean="0"/>
              <a:t>, in the </a:t>
            </a:r>
            <a:r>
              <a:rPr lang="en-US" b="1" dirty="0" smtClean="0"/>
              <a:t>Direction </a:t>
            </a:r>
            <a:r>
              <a:rPr lang="en-US" dirty="0" smtClean="0"/>
              <a:t>list, select </a:t>
            </a:r>
            <a:r>
              <a:rPr lang="en-US" b="1" dirty="0" smtClean="0"/>
              <a:t>To Left</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slide, select the picture. In the </a:t>
            </a:r>
            <a:r>
              <a:rPr lang="en-US" b="1" dirty="0" smtClean="0"/>
              <a:t>Custom</a:t>
            </a:r>
            <a:r>
              <a:rPr lang="en-US" dirty="0" smtClean="0"/>
              <a:t> </a:t>
            </a:r>
            <a:r>
              <a:rPr lang="en-US" b="1" dirty="0" smtClean="0"/>
              <a:t>Animation</a:t>
            </a:r>
            <a:r>
              <a:rPr lang="en-US" dirty="0" smtClean="0"/>
              <a:t> task pane, do the following:</a:t>
            </a:r>
          </a:p>
          <a:p>
            <a:pPr marL="685800" lvl="1" indent="-228600" eaLnBrk="1" fontAlgn="auto" hangingPunct="1">
              <a:spcBef>
                <a:spcPts val="0"/>
              </a:spcBef>
              <a:spcAft>
                <a:spcPts val="0"/>
              </a:spcAft>
              <a:buFont typeface="+mj-lt"/>
              <a:buAutoNum type="arabicPeriod"/>
              <a:defRPr/>
            </a:pPr>
            <a:r>
              <a:rPr lang="en-US" dirty="0" smtClean="0"/>
              <a:t>Click </a:t>
            </a:r>
            <a:r>
              <a:rPr lang="en-US" b="1" dirty="0" smtClean="0"/>
              <a:t>Add Effect</a:t>
            </a:r>
            <a:r>
              <a:rPr lang="en-US" dirty="0" smtClean="0"/>
              <a:t>, point to </a:t>
            </a:r>
            <a:r>
              <a:rPr lang="en-US" b="1" dirty="0" smtClean="0"/>
              <a:t>Exit</a:t>
            </a:r>
            <a:r>
              <a:rPr lang="en-US" dirty="0" smtClean="0"/>
              <a:t>, and then click </a:t>
            </a:r>
            <a:r>
              <a:rPr lang="en-US" b="1" dirty="0" smtClean="0"/>
              <a:t>More</a:t>
            </a:r>
            <a:r>
              <a:rPr lang="en-US" dirty="0" smtClean="0"/>
              <a:t> </a:t>
            </a:r>
            <a:r>
              <a:rPr lang="en-US" b="1" dirty="0" smtClean="0"/>
              <a:t>Effects</a:t>
            </a:r>
            <a:r>
              <a:rPr lang="en-US" dirty="0" smtClean="0"/>
              <a:t>. In the </a:t>
            </a:r>
            <a:r>
              <a:rPr lang="en-US" b="1" dirty="0" smtClean="0"/>
              <a:t>Add Exit Effect</a:t>
            </a:r>
            <a:r>
              <a:rPr lang="en-US" dirty="0" smtClean="0"/>
              <a:t> dialog box, under </a:t>
            </a:r>
            <a:r>
              <a:rPr lang="en-US" b="1" dirty="0" smtClean="0"/>
              <a:t>Basic</a:t>
            </a:r>
            <a:r>
              <a:rPr lang="en-US" dirty="0" smtClean="0"/>
              <a:t>, click </a:t>
            </a:r>
            <a:r>
              <a:rPr lang="en-US" b="1" dirty="0" smtClean="0"/>
              <a:t>Box</a:t>
            </a:r>
            <a:r>
              <a:rPr lang="en-US" dirty="0" smtClean="0"/>
              <a:t>, and then click </a:t>
            </a:r>
            <a:r>
              <a:rPr lang="en-US" b="1" dirty="0" smtClean="0"/>
              <a:t>OK</a:t>
            </a:r>
            <a:r>
              <a:rPr lang="en-US" dirty="0" smtClean="0"/>
              <a:t>.</a:t>
            </a:r>
          </a:p>
          <a:p>
            <a:pPr marL="685800" lvl="1" indent="-228600" eaLnBrk="1" fontAlgn="auto" hangingPunct="1">
              <a:spcBef>
                <a:spcPts val="0"/>
              </a:spcBef>
              <a:spcAft>
                <a:spcPts val="0"/>
              </a:spcAft>
              <a:buFont typeface="+mj-lt"/>
              <a:buAutoNum type="arabicPeriod"/>
              <a:defRPr/>
            </a:pPr>
            <a:r>
              <a:rPr lang="en-US" dirty="0" smtClean="0"/>
              <a:t>Under </a:t>
            </a:r>
            <a:r>
              <a:rPr lang="en-US" b="1" dirty="0" smtClean="0"/>
              <a:t>Modify: Box</a:t>
            </a:r>
            <a:r>
              <a:rPr lang="en-US" dirty="0" smtClean="0"/>
              <a:t>, in the </a:t>
            </a:r>
            <a:r>
              <a:rPr lang="en-US" b="1" dirty="0" smtClean="0"/>
              <a:t>Start </a:t>
            </a:r>
            <a:r>
              <a:rPr lang="en-US" dirty="0" smtClean="0"/>
              <a:t>list, select </a:t>
            </a:r>
            <a:r>
              <a:rPr lang="en-US" b="1" dirty="0" smtClean="0"/>
              <a:t>With Previous</a:t>
            </a:r>
            <a:r>
              <a:rPr lang="en-US" dirty="0" smtClean="0"/>
              <a:t>.</a:t>
            </a:r>
            <a:endParaRPr lang="en-US" b="1" dirty="0" smtClean="0"/>
          </a:p>
          <a:p>
            <a:pPr marL="685800" lvl="1" indent="-228600" eaLnBrk="1" fontAlgn="auto" hangingPunct="1">
              <a:spcBef>
                <a:spcPts val="0"/>
              </a:spcBef>
              <a:spcAft>
                <a:spcPts val="0"/>
              </a:spcAft>
              <a:buFont typeface="+mj-lt"/>
              <a:buAutoNum type="arabicPeriod"/>
              <a:defRPr/>
            </a:pPr>
            <a:r>
              <a:rPr lang="en-US" dirty="0" smtClean="0"/>
              <a:t>Under </a:t>
            </a:r>
            <a:r>
              <a:rPr lang="en-US" b="1" dirty="0" smtClean="0"/>
              <a:t>Modify: Box</a:t>
            </a:r>
            <a:r>
              <a:rPr lang="en-US" dirty="0" smtClean="0"/>
              <a:t>, in the </a:t>
            </a:r>
            <a:r>
              <a:rPr lang="en-US" b="1" dirty="0" smtClean="0"/>
              <a:t>Direction </a:t>
            </a:r>
            <a:r>
              <a:rPr lang="en-US" dirty="0" smtClean="0"/>
              <a:t>list, select </a:t>
            </a:r>
            <a:r>
              <a:rPr lang="en-US" b="1" dirty="0" smtClean="0"/>
              <a:t>In</a:t>
            </a:r>
            <a:r>
              <a:rPr lang="en-US" dirty="0" smtClean="0"/>
              <a:t>.</a:t>
            </a:r>
            <a:endParaRPr lang="en-US" i="1" dirty="0" smtClean="0"/>
          </a:p>
          <a:p>
            <a:pPr marL="228600" indent="-228600" eaLnBrk="1" fontAlgn="auto" hangingPunct="1">
              <a:spcBef>
                <a:spcPts val="0"/>
              </a:spcBef>
              <a:spcAft>
                <a:spcPts val="0"/>
              </a:spcAft>
              <a:buFont typeface="+mj-lt"/>
              <a:buAutoNum type="arabicPeriod"/>
              <a:defRPr/>
            </a:pPr>
            <a:r>
              <a:rPr lang="en-US" dirty="0" smtClean="0"/>
              <a:t>Click the arrow to the right of the ninth animation effect (box effect for the picture), and then click </a:t>
            </a:r>
            <a:r>
              <a:rPr lang="en-US" b="1" dirty="0" smtClean="0"/>
              <a:t>Timing</a:t>
            </a:r>
            <a:r>
              <a:rPr lang="en-US" dirty="0" smtClean="0"/>
              <a:t>. In the </a:t>
            </a:r>
            <a:r>
              <a:rPr lang="en-US" b="1" dirty="0" smtClean="0"/>
              <a:t>Box</a:t>
            </a:r>
            <a:r>
              <a:rPr lang="en-US" dirty="0" smtClean="0"/>
              <a:t> dialog box, on the </a:t>
            </a:r>
            <a:r>
              <a:rPr lang="en-US" b="1" dirty="0" smtClean="0"/>
              <a:t>Timing</a:t>
            </a:r>
            <a:r>
              <a:rPr lang="en-US" dirty="0" smtClean="0"/>
              <a:t> tab, do the following:</a:t>
            </a:r>
          </a:p>
          <a:p>
            <a:pPr marL="685800" lvl="1" indent="-228600" eaLnBrk="1" fontAlgn="auto" hangingPunct="1">
              <a:spcBef>
                <a:spcPts val="0"/>
              </a:spcBef>
              <a:spcAft>
                <a:spcPts val="0"/>
              </a:spcAft>
              <a:buFont typeface="Arial" pitchFamily="34" charset="0"/>
              <a:buChar char="•"/>
              <a:defRPr/>
            </a:pPr>
            <a:r>
              <a:rPr lang="en-US" dirty="0" smtClean="0"/>
              <a:t>In the </a:t>
            </a:r>
            <a:r>
              <a:rPr lang="en-US" b="1" dirty="0" smtClean="0"/>
              <a:t>Delay</a:t>
            </a:r>
            <a:r>
              <a:rPr lang="en-US" dirty="0" smtClean="0"/>
              <a:t> box, enter </a:t>
            </a:r>
            <a:r>
              <a:rPr lang="en-US" b="1" dirty="0" smtClean="0"/>
              <a:t>0</a:t>
            </a:r>
            <a:r>
              <a:rPr lang="en-US" dirty="0" smtClean="0"/>
              <a:t>.</a:t>
            </a:r>
          </a:p>
          <a:p>
            <a:pPr marL="685800" lvl="1" indent="-228600" eaLnBrk="1" fontAlgn="auto" hangingPunct="1">
              <a:spcBef>
                <a:spcPts val="0"/>
              </a:spcBef>
              <a:spcAft>
                <a:spcPts val="0"/>
              </a:spcAft>
              <a:buFont typeface="Arial" pitchFamily="34" charset="0"/>
              <a:buChar char="•"/>
              <a:defRPr/>
            </a:pPr>
            <a:r>
              <a:rPr lang="en-US" dirty="0" smtClean="0"/>
              <a:t>In the </a:t>
            </a:r>
            <a:r>
              <a:rPr lang="en-US" b="1" dirty="0" smtClean="0"/>
              <a:t>Speed</a:t>
            </a:r>
            <a:r>
              <a:rPr lang="en-US" dirty="0" smtClean="0"/>
              <a:t> box, enter </a:t>
            </a:r>
            <a:r>
              <a:rPr lang="en-US" b="1" dirty="0" smtClean="0"/>
              <a:t>0.7 seconds</a:t>
            </a:r>
            <a:r>
              <a:rPr lang="en-US" dirty="0" smtClean="0"/>
              <a:t>, and then click </a:t>
            </a:r>
            <a:r>
              <a:rPr lang="en-US" b="1" dirty="0" smtClean="0"/>
              <a:t>OK</a:t>
            </a:r>
            <a:r>
              <a:rPr lang="en-US" dirty="0" smtClean="0"/>
              <a:t>.</a:t>
            </a:r>
            <a:endParaRPr lang="en-US" i="1"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smtClean="0"/>
              <a:t>Right-click the slide background area, and then click </a:t>
            </a:r>
            <a:r>
              <a:rPr lang="en-US" b="1" dirty="0" smtClean="0"/>
              <a:t>Format Background</a:t>
            </a:r>
            <a:r>
              <a:rPr lang="en-US" dirty="0" smtClean="0"/>
              <a:t>. In the </a:t>
            </a:r>
            <a:r>
              <a:rPr lang="en-US" b="1" dirty="0" smtClean="0"/>
              <a:t>Format Background </a:t>
            </a:r>
            <a:r>
              <a:rPr lang="en-US" dirty="0" smtClean="0"/>
              <a:t>dialog box, click </a:t>
            </a:r>
            <a:r>
              <a:rPr lang="en-US" b="1" dirty="0" smtClean="0"/>
              <a:t>Fill</a:t>
            </a:r>
            <a:r>
              <a:rPr lang="en-US" dirty="0" smtClean="0"/>
              <a:t> in the left pane, select </a:t>
            </a:r>
            <a:r>
              <a:rPr lang="en-US" b="1" dirty="0" smtClean="0"/>
              <a:t>Gradient fill</a:t>
            </a:r>
            <a:r>
              <a:rPr lang="en-US" dirty="0" smtClean="0"/>
              <a:t> in the </a:t>
            </a:r>
            <a:r>
              <a:rPr lang="en-US" b="1" dirty="0" smtClean="0"/>
              <a:t>Fill</a:t>
            </a:r>
            <a:r>
              <a:rPr lang="en-US" dirty="0" smtClean="0"/>
              <a:t> pane, and then do the following:</a:t>
            </a:r>
          </a:p>
          <a:p>
            <a:pPr marL="685800" lvl="1" indent="-228600" eaLnBrk="1" fontAlgn="auto" hangingPunct="1">
              <a:spcBef>
                <a:spcPts val="0"/>
              </a:spcBef>
              <a:spcAft>
                <a:spcPts val="0"/>
              </a:spcAft>
              <a:buFont typeface="Arial" pitchFamily="34" charset="0"/>
              <a:buChar char="•"/>
              <a:defRPr/>
            </a:pPr>
            <a:r>
              <a:rPr lang="en-US" dirty="0" smtClean="0"/>
              <a:t>In the </a:t>
            </a:r>
            <a:r>
              <a:rPr lang="en-US" b="1" dirty="0" smtClean="0"/>
              <a:t>Type</a:t>
            </a:r>
            <a:r>
              <a:rPr lang="en-US" dirty="0" smtClean="0"/>
              <a:t> list, select </a:t>
            </a:r>
            <a:r>
              <a:rPr lang="en-US" b="1" dirty="0" smtClean="0"/>
              <a:t>Linear</a:t>
            </a:r>
            <a:r>
              <a:rPr lang="en-US" dirty="0" smtClean="0"/>
              <a:t>.</a:t>
            </a:r>
          </a:p>
          <a:p>
            <a:pPr marL="685800" lvl="1" indent="-228600" eaLnBrk="1" fontAlgn="auto" hangingPunct="1">
              <a:spcBef>
                <a:spcPts val="0"/>
              </a:spcBef>
              <a:spcAft>
                <a:spcPts val="0"/>
              </a:spcAft>
              <a:buFont typeface="Arial" pitchFamily="34" charset="0"/>
              <a:buChar char="•"/>
              <a:defRPr/>
            </a:pPr>
            <a:r>
              <a:rPr lang="en-US" dirty="0" smtClean="0"/>
              <a:t>Click the button next to </a:t>
            </a:r>
            <a:r>
              <a:rPr lang="en-US" b="1" dirty="0" smtClean="0"/>
              <a:t>Direction</a:t>
            </a:r>
            <a:r>
              <a:rPr lang="en-US" dirty="0" smtClean="0"/>
              <a:t>, and then click </a:t>
            </a:r>
            <a:r>
              <a:rPr lang="en-US" b="1" dirty="0" smtClean="0"/>
              <a:t>Linear Down </a:t>
            </a:r>
            <a:r>
              <a:rPr lang="en-US" dirty="0" smtClean="0"/>
              <a:t>(first row, second option from the left).</a:t>
            </a:r>
            <a:endParaRPr lang="en-US" b="1" dirty="0" smtClean="0"/>
          </a:p>
          <a:p>
            <a:pPr marL="685800" lvl="1" indent="-228600" eaLnBrk="1" fontAlgn="auto" hangingPunct="1">
              <a:spcBef>
                <a:spcPts val="0"/>
              </a:spcBef>
              <a:spcAft>
                <a:spcPts val="0"/>
              </a:spcAft>
              <a:buFont typeface="Arial" pitchFamily="34" charset="0"/>
              <a:buChar char="•"/>
              <a:defRPr/>
            </a:pPr>
            <a:r>
              <a:rPr lang="en-US" dirty="0" smtClean="0"/>
              <a:t>Under </a:t>
            </a:r>
            <a:r>
              <a:rPr lang="en-US" b="1" dirty="0" smtClean="0"/>
              <a:t>Gradient stops</a:t>
            </a:r>
            <a:r>
              <a:rPr lang="en-US" dirty="0" smtClean="0"/>
              <a:t>, click </a:t>
            </a:r>
            <a:r>
              <a:rPr lang="en-US" b="1" dirty="0" smtClean="0"/>
              <a:t>Add</a:t>
            </a:r>
            <a:r>
              <a:rPr lang="en-US" dirty="0" smtClean="0"/>
              <a:t> or </a:t>
            </a:r>
            <a:r>
              <a:rPr lang="en-US" b="1" dirty="0" smtClean="0"/>
              <a:t>Remove</a:t>
            </a:r>
            <a:r>
              <a:rPr lang="en-US" dirty="0" smtClean="0"/>
              <a:t> until two stops appear in the drop-down list.</a:t>
            </a:r>
          </a:p>
          <a:p>
            <a:pPr marL="228600" indent="-228600" eaLnBrk="1" fontAlgn="auto" hangingPunct="1">
              <a:spcBef>
                <a:spcPts val="0"/>
              </a:spcBef>
              <a:spcAft>
                <a:spcPts val="0"/>
              </a:spcAft>
              <a:buFont typeface="+mj-lt"/>
              <a:buAutoNum type="arabicPeriod"/>
              <a:defRPr/>
            </a:pPr>
            <a:r>
              <a:rPr lang="en-US" dirty="0" smtClean="0"/>
              <a:t>Also under </a:t>
            </a:r>
            <a:r>
              <a:rPr lang="en-US" b="1" dirty="0" smtClean="0"/>
              <a:t>Gradient stops</a:t>
            </a:r>
            <a:r>
              <a:rPr lang="en-US" dirty="0" smtClean="0"/>
              <a:t>, customize the gradient stops as follows:</a:t>
            </a:r>
          </a:p>
          <a:p>
            <a:pPr marL="685800" lvl="1" indent="-228600" eaLnBrk="1" fontAlgn="auto" hangingPunct="1">
              <a:spcBef>
                <a:spcPts val="0"/>
              </a:spcBef>
              <a:spcAft>
                <a:spcPts val="0"/>
              </a:spcAft>
              <a:buFont typeface="Arial" pitchFamily="34" charset="0"/>
              <a:buChar char="•"/>
              <a:defRPr/>
            </a:pPr>
            <a:r>
              <a:rPr lang="en-US" dirty="0" smtClean="0"/>
              <a:t>Select </a:t>
            </a:r>
            <a:r>
              <a:rPr lang="en-US" b="1" dirty="0" smtClean="0"/>
              <a:t>Stop 1 </a:t>
            </a:r>
            <a:r>
              <a:rPr lang="en-US" dirty="0" smtClean="0"/>
              <a:t>from the list, and then do the following:</a:t>
            </a:r>
          </a:p>
          <a:p>
            <a:pPr marL="1143000" lvl="2" indent="-228600" eaLnBrk="1" fontAlgn="auto" hangingPunct="1">
              <a:spcBef>
                <a:spcPts val="0"/>
              </a:spcBef>
              <a:spcAft>
                <a:spcPts val="0"/>
              </a:spcAft>
              <a:buFont typeface="Arial" pitchFamily="34" charset="0"/>
              <a:buChar char="•"/>
              <a:defRPr/>
            </a:pPr>
            <a:r>
              <a:rPr lang="en-US" dirty="0" smtClean="0"/>
              <a:t>In the </a:t>
            </a:r>
            <a:r>
              <a:rPr lang="en-US" b="1" dirty="0" smtClean="0"/>
              <a:t>Stop position </a:t>
            </a:r>
            <a:r>
              <a:rPr lang="en-US" dirty="0" smtClean="0"/>
              <a:t>box, enter </a:t>
            </a:r>
            <a:r>
              <a:rPr lang="en-US" b="1" dirty="0" smtClean="0"/>
              <a:t>46%</a:t>
            </a:r>
            <a:r>
              <a:rPr lang="en-US" dirty="0" smtClean="0"/>
              <a:t>.</a:t>
            </a:r>
          </a:p>
          <a:p>
            <a:pPr marL="1143000" lvl="2" indent="-228600" eaLnBrk="1" fontAlgn="auto" hangingPunct="1">
              <a:spcBef>
                <a:spcPts val="0"/>
              </a:spcBef>
              <a:spcAft>
                <a:spcPts val="0"/>
              </a:spcAft>
              <a:buFont typeface="Arial" pitchFamily="34" charset="0"/>
              <a:buChar char="•"/>
              <a:defRPr/>
            </a:pPr>
            <a:r>
              <a:rPr lang="en-US" dirty="0" smtClean="0"/>
              <a:t>Click the button next to </a:t>
            </a:r>
            <a:r>
              <a:rPr lang="en-US" b="1" dirty="0" smtClean="0"/>
              <a:t>Color</a:t>
            </a:r>
            <a:r>
              <a:rPr lang="en-US" dirty="0" smtClean="0"/>
              <a:t>, and then under </a:t>
            </a:r>
            <a:r>
              <a:rPr lang="en-US" b="1" dirty="0" smtClean="0"/>
              <a:t>Theme Colors</a:t>
            </a:r>
            <a:r>
              <a:rPr lang="en-US" dirty="0" smtClean="0"/>
              <a:t> click </a:t>
            </a:r>
            <a:r>
              <a:rPr lang="en-US" b="1" dirty="0" smtClean="0"/>
              <a:t>White, Background 1 </a:t>
            </a:r>
            <a:r>
              <a:rPr lang="en-US" dirty="0" smtClean="0"/>
              <a:t>(first row, first option from the left).</a:t>
            </a:r>
          </a:p>
          <a:p>
            <a:pPr marL="685800" lvl="1" indent="-228600" eaLnBrk="1" fontAlgn="auto" hangingPunct="1">
              <a:spcBef>
                <a:spcPts val="0"/>
              </a:spcBef>
              <a:spcAft>
                <a:spcPts val="0"/>
              </a:spcAft>
              <a:buFont typeface="Arial" pitchFamily="34" charset="0"/>
              <a:buChar char="•"/>
              <a:defRPr/>
            </a:pPr>
            <a:r>
              <a:rPr lang="en-US" dirty="0" smtClean="0"/>
              <a:t>Select </a:t>
            </a:r>
            <a:r>
              <a:rPr lang="en-US" b="1" dirty="0" smtClean="0"/>
              <a:t>Stop 2 </a:t>
            </a:r>
            <a:r>
              <a:rPr lang="en-US" dirty="0" smtClean="0"/>
              <a:t>from the list, and then do the following: </a:t>
            </a:r>
          </a:p>
          <a:p>
            <a:pPr marL="1143000" lvl="2" indent="-228600" eaLnBrk="1" fontAlgn="auto" hangingPunct="1">
              <a:spcBef>
                <a:spcPts val="0"/>
              </a:spcBef>
              <a:spcAft>
                <a:spcPts val="0"/>
              </a:spcAft>
              <a:buFont typeface="Arial" pitchFamily="34" charset="0"/>
              <a:buChar char="•"/>
              <a:defRPr/>
            </a:pPr>
            <a:r>
              <a:rPr lang="en-US" dirty="0" smtClean="0"/>
              <a:t>In the </a:t>
            </a:r>
            <a:r>
              <a:rPr lang="en-US" b="1" dirty="0" smtClean="0"/>
              <a:t>Stop position </a:t>
            </a:r>
            <a:r>
              <a:rPr lang="en-US" dirty="0" smtClean="0"/>
              <a:t>box, enter </a:t>
            </a:r>
            <a:r>
              <a:rPr lang="en-US" b="1" dirty="0" smtClean="0"/>
              <a:t>100%</a:t>
            </a:r>
            <a:r>
              <a:rPr lang="en-US" dirty="0" smtClean="0"/>
              <a:t>.</a:t>
            </a:r>
          </a:p>
          <a:p>
            <a:pPr marL="1143000" lvl="2" indent="-228600" eaLnBrk="1" fontAlgn="auto" hangingPunct="1">
              <a:spcBef>
                <a:spcPts val="0"/>
              </a:spcBef>
              <a:spcAft>
                <a:spcPts val="0"/>
              </a:spcAft>
              <a:buFont typeface="Arial" pitchFamily="34" charset="0"/>
              <a:buChar char="•"/>
              <a:defRPr/>
            </a:pPr>
            <a:r>
              <a:rPr lang="en-US" dirty="0" smtClean="0"/>
              <a:t>Click the button next to </a:t>
            </a:r>
            <a:r>
              <a:rPr lang="en-US" b="1" dirty="0" smtClean="0"/>
              <a:t>Color</a:t>
            </a:r>
            <a:r>
              <a:rPr lang="en-US" dirty="0" smtClean="0"/>
              <a:t>, and then under </a:t>
            </a:r>
            <a:r>
              <a:rPr lang="en-US" b="1" dirty="0" smtClean="0"/>
              <a:t>Theme Colors</a:t>
            </a:r>
            <a:r>
              <a:rPr lang="en-US" dirty="0" smtClean="0"/>
              <a:t> click </a:t>
            </a:r>
            <a:r>
              <a:rPr lang="en-US" b="1" dirty="0" smtClean="0"/>
              <a:t>Blue, Accent 1, Lighter 60% </a:t>
            </a:r>
            <a:r>
              <a:rPr lang="en-US" dirty="0" smtClean="0"/>
              <a:t>(third row, fifth option from the left).</a:t>
            </a:r>
          </a:p>
          <a:p>
            <a:pPr eaLnBrk="1" fontAlgn="auto" hangingPunct="1">
              <a:lnSpc>
                <a:spcPct val="90000"/>
              </a:lnSpc>
              <a:spcBef>
                <a:spcPts val="0"/>
              </a:spcBef>
              <a:spcAft>
                <a:spcPts val="600"/>
              </a:spcAft>
              <a:defRPr/>
            </a:pPr>
            <a:endParaRPr lang="en-US" sz="140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r>
              <a:rPr lang="en-US" sz="1400" b="1" dirty="0" smtClean="0"/>
              <a:t>Custom</a:t>
            </a:r>
            <a:r>
              <a:rPr lang="en-US" sz="1400" b="1" baseline="0" dirty="0" smtClean="0"/>
              <a:t> a</a:t>
            </a:r>
            <a:r>
              <a:rPr lang="en-US" sz="1400" b="1" dirty="0" smtClean="0"/>
              <a:t>nimation effects: recolored picture with full-color section and motion path</a:t>
            </a:r>
          </a:p>
          <a:p>
            <a:r>
              <a:rPr lang="en-US" sz="1400" dirty="0" smtClean="0"/>
              <a:t>(Advanced)</a:t>
            </a:r>
          </a:p>
          <a:p>
            <a:endParaRPr lang="en-US" sz="1200" dirty="0" smtClean="0"/>
          </a:p>
          <a:p>
            <a:endParaRPr lang="en-US" sz="1200" dirty="0" smtClean="0"/>
          </a:p>
          <a:p>
            <a:r>
              <a:rPr lang="en-US" sz="1200" dirty="0" smtClean="0">
                <a:latin typeface="+mn-lt"/>
              </a:rPr>
              <a:t>To reproduce the picture</a:t>
            </a:r>
            <a:r>
              <a:rPr lang="en-US" sz="1200" baseline="0" dirty="0" smtClean="0">
                <a:latin typeface="+mn-lt"/>
              </a:rPr>
              <a:t>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Home</a:t>
            </a:r>
            <a:r>
              <a:rPr lang="en-US" sz="1200" baseline="0" dirty="0" smtClean="0"/>
              <a:t> tab, in the </a:t>
            </a:r>
            <a:r>
              <a:rPr lang="en-US" sz="1200" b="1" baseline="0" dirty="0" smtClean="0"/>
              <a:t>Slides</a:t>
            </a:r>
            <a:r>
              <a:rPr lang="en-US" sz="1200" baseline="0" dirty="0" smtClean="0"/>
              <a:t> group, click </a:t>
            </a:r>
            <a:r>
              <a:rPr lang="en-US" sz="1200" b="1" baseline="0" dirty="0" smtClean="0"/>
              <a:t>Layout</a:t>
            </a:r>
            <a:r>
              <a:rPr lang="en-US" sz="1200" baseline="0" dirty="0" smtClean="0"/>
              <a:t> and then click </a:t>
            </a:r>
            <a:r>
              <a:rPr lang="en-US" sz="1200" b="1" baseline="0" dirty="0" smtClean="0"/>
              <a:t>Blank</a:t>
            </a:r>
            <a:r>
              <a:rPr lang="en-US" sz="120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Insert</a:t>
            </a:r>
            <a:r>
              <a:rPr lang="en-US" sz="1200" baseline="0" dirty="0" smtClean="0"/>
              <a:t> tab, in the </a:t>
            </a:r>
            <a:r>
              <a:rPr lang="en-US" sz="1200" b="1" baseline="0" dirty="0" smtClean="0"/>
              <a:t>Illustrations</a:t>
            </a:r>
            <a:r>
              <a:rPr lang="en-US" sz="1200" baseline="0" dirty="0" smtClean="0"/>
              <a:t> group, click </a:t>
            </a:r>
            <a:r>
              <a:rPr lang="en-US" sz="1200" b="1" baseline="0" dirty="0" smtClean="0"/>
              <a:t>Picture</a:t>
            </a:r>
            <a:r>
              <a:rPr lang="en-US" sz="1200" baseline="0" dirty="0" smtClean="0"/>
              <a:t>. In the </a:t>
            </a:r>
            <a:r>
              <a:rPr lang="en-US" sz="1200" b="1" baseline="0" dirty="0" smtClean="0"/>
              <a:t>Insert Picture </a:t>
            </a:r>
            <a:r>
              <a:rPr lang="en-US" sz="1200" baseline="0" dirty="0" smtClean="0"/>
              <a:t>dialog box, select a picture, and then click </a:t>
            </a:r>
            <a:r>
              <a:rPr lang="en-US" sz="1200" b="1" baseline="0" dirty="0" smtClean="0"/>
              <a:t>Insert</a:t>
            </a:r>
            <a:r>
              <a:rPr lang="en-US" sz="120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Select the picture. Under </a:t>
            </a:r>
            <a:r>
              <a:rPr lang="en-US" sz="1200" b="1" i="0" baseline="0" dirty="0" smtClean="0"/>
              <a:t>Picture Tools</a:t>
            </a:r>
            <a:r>
              <a:rPr lang="en-US" sz="1200" i="0" baseline="0" dirty="0" smtClean="0"/>
              <a:t>, on the </a:t>
            </a:r>
            <a:r>
              <a:rPr lang="en-US" sz="1200" b="1" i="0" baseline="0" dirty="0" smtClean="0"/>
              <a:t>Format</a:t>
            </a:r>
            <a:r>
              <a:rPr lang="en-US" sz="1200" i="0" baseline="0" dirty="0" smtClean="0"/>
              <a:t> tab, in the bottom right corner of the </a:t>
            </a:r>
            <a:r>
              <a:rPr lang="en-US" sz="1200" b="1" i="0" baseline="0" dirty="0" smtClean="0"/>
              <a:t>Size</a:t>
            </a:r>
            <a:r>
              <a:rPr lang="en-US" sz="1200" i="0" baseline="0" dirty="0" smtClean="0"/>
              <a:t> group, click the </a:t>
            </a:r>
            <a:r>
              <a:rPr lang="en-US" sz="1200" b="1" dirty="0" smtClean="0"/>
              <a:t>Size and Position</a:t>
            </a:r>
            <a:r>
              <a:rPr lang="en-US" sz="1200" b="0" dirty="0" smtClean="0"/>
              <a:t> dialog</a:t>
            </a:r>
            <a:r>
              <a:rPr lang="en-US" sz="1200" b="0" baseline="0" dirty="0" smtClean="0"/>
              <a:t> box launcher. </a:t>
            </a:r>
            <a:r>
              <a:rPr lang="en-US" sz="1200" dirty="0" smtClean="0"/>
              <a:t>In the </a:t>
            </a:r>
            <a:r>
              <a:rPr lang="en-US" sz="1200" b="1" dirty="0" smtClean="0"/>
              <a:t>Size and Position </a:t>
            </a:r>
            <a:r>
              <a:rPr lang="en-US" sz="1200" dirty="0" smtClean="0"/>
              <a:t> dialog box</a:t>
            </a:r>
            <a:r>
              <a:rPr lang="en-US" sz="1200" baseline="0" dirty="0" smtClean="0"/>
              <a:t>, o</a:t>
            </a:r>
            <a:r>
              <a:rPr lang="en-US" sz="1200" dirty="0" smtClean="0"/>
              <a:t>n the </a:t>
            </a:r>
            <a:r>
              <a:rPr lang="en-US" sz="1200" b="1" dirty="0" smtClean="0"/>
              <a:t>Size</a:t>
            </a:r>
            <a:r>
              <a:rPr lang="en-US" sz="1200" dirty="0" smtClean="0"/>
              <a:t> tab, resize or crop the picture as needed so that</a:t>
            </a:r>
            <a:r>
              <a:rPr lang="en-US" sz="1200" baseline="0" dirty="0" smtClean="0"/>
              <a:t> under </a:t>
            </a:r>
            <a:r>
              <a:rPr lang="en-US" sz="1200" b="1" baseline="0" dirty="0" smtClean="0"/>
              <a:t>Size and rotate</a:t>
            </a:r>
            <a:r>
              <a:rPr lang="en-US" sz="1200" baseline="0" dirty="0" smtClean="0"/>
              <a:t>, the </a:t>
            </a:r>
            <a:r>
              <a:rPr lang="en-US" sz="1200" b="1" baseline="0" dirty="0" smtClean="0"/>
              <a:t>Height</a:t>
            </a:r>
            <a:r>
              <a:rPr lang="en-US" sz="1200" baseline="0" dirty="0" smtClean="0"/>
              <a:t> box is set to </a:t>
            </a:r>
            <a:r>
              <a:rPr lang="en-US" sz="1200" b="1" baseline="0" dirty="0" smtClean="0">
                <a:latin typeface="+mn-lt"/>
              </a:rPr>
              <a:t>3.58”</a:t>
            </a:r>
            <a:r>
              <a:rPr lang="en-US" sz="1200" baseline="0" dirty="0" smtClean="0"/>
              <a:t> and the </a:t>
            </a:r>
            <a:r>
              <a:rPr lang="en-US" sz="1200" b="1" baseline="0" dirty="0" smtClean="0"/>
              <a:t>Width</a:t>
            </a:r>
            <a:r>
              <a:rPr lang="en-US" sz="1200" baseline="0" dirty="0" smtClean="0"/>
              <a:t> box is set to </a:t>
            </a:r>
            <a:r>
              <a:rPr lang="en-US" sz="1200" b="1" baseline="0" dirty="0" smtClean="0"/>
              <a:t>8”</a:t>
            </a:r>
            <a:r>
              <a:rPr lang="en-US" sz="1200" baseline="0" dirty="0" smtClean="0"/>
              <a:t>. Resize the picture under </a:t>
            </a:r>
            <a:r>
              <a:rPr lang="en-US" sz="1200" b="1" baseline="0" dirty="0" smtClean="0"/>
              <a:t>Size and rotate </a:t>
            </a:r>
            <a:r>
              <a:rPr lang="en-US" sz="1200" baseline="0" dirty="0" smtClean="0"/>
              <a:t>by entering values into the </a:t>
            </a:r>
            <a:r>
              <a:rPr lang="en-US" sz="1200" b="1" baseline="0" dirty="0" smtClean="0"/>
              <a:t>Height</a:t>
            </a:r>
            <a:r>
              <a:rPr lang="en-US" sz="1200" baseline="0" dirty="0" smtClean="0"/>
              <a:t> and </a:t>
            </a:r>
            <a:r>
              <a:rPr lang="en-US" sz="1200" b="1" baseline="0" dirty="0" smtClean="0"/>
              <a:t>Width</a:t>
            </a:r>
            <a:r>
              <a:rPr lang="en-US" sz="1200" baseline="0" dirty="0" smtClean="0"/>
              <a:t> boxes. Crop the picture under </a:t>
            </a:r>
            <a:r>
              <a:rPr lang="en-US" sz="1200" b="1" baseline="0" dirty="0" smtClean="0"/>
              <a:t>Crop from </a:t>
            </a:r>
            <a:r>
              <a:rPr lang="en-US" sz="1200" baseline="0" dirty="0" smtClean="0"/>
              <a:t>by entering values into the </a:t>
            </a:r>
            <a:r>
              <a:rPr lang="en-US" sz="1200" b="1" baseline="0" dirty="0" smtClean="0"/>
              <a:t>Left</a:t>
            </a:r>
            <a:r>
              <a:rPr lang="en-US" sz="1200" baseline="0" dirty="0" smtClean="0"/>
              <a:t>, </a:t>
            </a:r>
            <a:r>
              <a:rPr lang="en-US" sz="1200" b="1" baseline="0" dirty="0" smtClean="0"/>
              <a:t>Right</a:t>
            </a:r>
            <a:r>
              <a:rPr lang="en-US" sz="1200" baseline="0" dirty="0" smtClean="0"/>
              <a:t>, </a:t>
            </a:r>
            <a:r>
              <a:rPr lang="en-US" sz="1200" b="1" baseline="0" dirty="0" smtClean="0"/>
              <a:t>Top</a:t>
            </a:r>
            <a:r>
              <a:rPr lang="en-US" sz="1200" baseline="0" dirty="0" smtClean="0"/>
              <a:t>, and </a:t>
            </a:r>
            <a:r>
              <a:rPr lang="en-US" sz="1200" b="1" baseline="0" dirty="0" smtClean="0"/>
              <a:t>Bottom</a:t>
            </a:r>
            <a:r>
              <a:rPr lang="en-US" sz="1200" baseline="0" dirty="0" smtClean="0"/>
              <a:t> boxes.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Under </a:t>
            </a:r>
            <a:r>
              <a:rPr lang="en-US" sz="1200" b="1" baseline="0" dirty="0" smtClean="0"/>
              <a:t>Picture Tools</a:t>
            </a:r>
            <a:r>
              <a:rPr lang="en-US" sz="1200" baseline="0" dirty="0" smtClean="0"/>
              <a:t>, on the </a:t>
            </a:r>
            <a:r>
              <a:rPr lang="en-US" sz="1200" b="1" baseline="0" dirty="0" smtClean="0"/>
              <a:t>Format</a:t>
            </a:r>
            <a:r>
              <a:rPr lang="en-US" sz="1200" baseline="0" dirty="0" smtClean="0"/>
              <a:t> tab, in the </a:t>
            </a:r>
            <a:r>
              <a:rPr lang="en-US" sz="1200" b="1" baseline="0" dirty="0" smtClean="0"/>
              <a:t>Adjust</a:t>
            </a:r>
            <a:r>
              <a:rPr lang="en-US" sz="1200" baseline="0" dirty="0" smtClean="0"/>
              <a:t> group, click </a:t>
            </a:r>
            <a:r>
              <a:rPr lang="en-US" sz="1200" b="1" baseline="0" dirty="0" smtClean="0"/>
              <a:t>Recolor</a:t>
            </a:r>
            <a:r>
              <a:rPr lang="en-US" sz="1200" baseline="0" dirty="0" smtClean="0"/>
              <a:t>, and then under </a:t>
            </a:r>
            <a:r>
              <a:rPr lang="en-US" sz="1200" b="1" baseline="0" dirty="0" smtClean="0"/>
              <a:t>Dark Variations</a:t>
            </a:r>
            <a:r>
              <a:rPr lang="en-US" sz="1200" baseline="0" dirty="0" smtClean="0"/>
              <a:t> click </a:t>
            </a:r>
            <a:r>
              <a:rPr lang="en-US" sz="1200" b="1" baseline="0" dirty="0" smtClean="0">
                <a:latin typeface="+mn-lt"/>
              </a:rPr>
              <a:t>Text color 2 Dark</a:t>
            </a:r>
            <a:r>
              <a:rPr lang="en-US" sz="1200" b="0" baseline="0" dirty="0" smtClean="0">
                <a:latin typeface="+mn-lt"/>
              </a:rPr>
              <a:t> (first option from the left).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Under </a:t>
            </a:r>
            <a:r>
              <a:rPr lang="en-US" sz="1200" b="1" baseline="0" dirty="0" smtClean="0"/>
              <a:t>Picture Tools</a:t>
            </a:r>
            <a:r>
              <a:rPr lang="en-US" sz="1200" baseline="0" dirty="0" smtClean="0"/>
              <a:t>, on the </a:t>
            </a:r>
            <a:r>
              <a:rPr lang="en-US" sz="1200" b="1" baseline="0" dirty="0" smtClean="0"/>
              <a:t>Format</a:t>
            </a:r>
            <a:r>
              <a:rPr lang="en-US" sz="1200" baseline="0" dirty="0" smtClean="0"/>
              <a:t> tab, in the </a:t>
            </a:r>
            <a:r>
              <a:rPr lang="en-US" sz="1200" b="1" baseline="0" dirty="0" smtClean="0"/>
              <a:t>Picture Styles </a:t>
            </a:r>
            <a:r>
              <a:rPr lang="en-US" sz="1200" baseline="0" dirty="0" smtClean="0"/>
              <a:t>group, click </a:t>
            </a:r>
            <a:r>
              <a:rPr lang="en-US" sz="1200" b="1" baseline="0" dirty="0" smtClean="0"/>
              <a:t>Picture Effects</a:t>
            </a:r>
            <a:r>
              <a:rPr lang="en-US" sz="1200" baseline="0" dirty="0" smtClean="0"/>
              <a:t>, point to </a:t>
            </a:r>
            <a:r>
              <a:rPr lang="en-US" sz="1200" b="1" baseline="0" dirty="0" smtClean="0"/>
              <a:t>Shadow</a:t>
            </a:r>
            <a:r>
              <a:rPr lang="en-US" sz="1200" baseline="0" dirty="0" smtClean="0"/>
              <a:t>, and then under </a:t>
            </a:r>
            <a:r>
              <a:rPr lang="en-US" sz="1200" b="1" baseline="0" dirty="0" smtClean="0"/>
              <a:t>Inner</a:t>
            </a:r>
            <a:r>
              <a:rPr lang="en-US" sz="1200" baseline="0" dirty="0" smtClean="0"/>
              <a:t> click </a:t>
            </a:r>
            <a:r>
              <a:rPr lang="en-US" sz="1200" b="1" baseline="0" dirty="0" smtClean="0"/>
              <a:t>Inside Diagonal Top Left </a:t>
            </a:r>
            <a:r>
              <a:rPr lang="en-US" sz="1200" baseline="0" dirty="0" smtClean="0"/>
              <a:t>(first row,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Drag the picture so that it is positioned above the middle of the slide.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On the </a:t>
            </a:r>
            <a:r>
              <a:rPr lang="en-US" sz="1200" b="1" baseline="0" dirty="0" smtClean="0">
                <a:latin typeface="+mn-lt"/>
              </a:rPr>
              <a:t>Home</a:t>
            </a:r>
            <a:r>
              <a:rPr lang="en-US" sz="1200" baseline="0" dirty="0" smtClean="0">
                <a:latin typeface="+mn-lt"/>
              </a:rPr>
              <a:t> tab, in the </a:t>
            </a:r>
            <a:r>
              <a:rPr lang="en-US" sz="1200" b="1" baseline="0" dirty="0" smtClean="0">
                <a:latin typeface="+mn-lt"/>
              </a:rPr>
              <a:t>Clipboard</a:t>
            </a:r>
            <a:r>
              <a:rPr lang="en-US" sz="1200" baseline="0" dirty="0" smtClean="0">
                <a:latin typeface="+mn-lt"/>
              </a:rPr>
              <a:t> group, click the arrow next to </a:t>
            </a:r>
            <a:r>
              <a:rPr lang="en-US" sz="1200" b="1" baseline="0" dirty="0" smtClean="0">
                <a:latin typeface="+mn-lt"/>
              </a:rPr>
              <a:t>Paste</a:t>
            </a:r>
            <a:r>
              <a:rPr lang="en-US" sz="1200" baseline="0" dirty="0" smtClean="0">
                <a:latin typeface="+mn-lt"/>
              </a:rPr>
              <a:t>, and then click </a:t>
            </a:r>
            <a:r>
              <a:rPr lang="en-US" sz="1200" b="1" baseline="0" dirty="0" smtClean="0">
                <a:latin typeface="+mn-lt"/>
              </a:rPr>
              <a:t>Duplicate</a:t>
            </a:r>
            <a:r>
              <a:rPr lang="en-US" sz="120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Press and hold CTRL and select both pictures on the slide. On the </a:t>
            </a:r>
            <a:r>
              <a:rPr lang="en-US" sz="1200" b="1" baseline="0" dirty="0" smtClean="0">
                <a:latin typeface="+mn-lt"/>
              </a:rPr>
              <a:t>Home</a:t>
            </a:r>
            <a:r>
              <a:rPr lang="en-US" sz="1200" baseline="0" dirty="0" smtClean="0">
                <a:latin typeface="+mn-lt"/>
              </a:rPr>
              <a:t> tab, in the </a:t>
            </a:r>
            <a:r>
              <a:rPr lang="en-US" sz="1200" b="1" baseline="0" dirty="0" smtClean="0">
                <a:latin typeface="+mn-lt"/>
              </a:rPr>
              <a:t>Drawing</a:t>
            </a:r>
            <a:r>
              <a:rPr lang="en-US" sz="1200" baseline="0" dirty="0" smtClean="0">
                <a:latin typeface="+mn-lt"/>
              </a:rPr>
              <a:t> group, click </a:t>
            </a:r>
            <a:r>
              <a:rPr lang="en-US" sz="1200" b="1" baseline="0" dirty="0" smtClean="0">
                <a:latin typeface="+mn-lt"/>
              </a:rPr>
              <a:t>Arrange</a:t>
            </a:r>
            <a:r>
              <a:rPr lang="en-US" sz="1200" baseline="0" dirty="0" smtClean="0">
                <a:latin typeface="+mn-lt"/>
              </a:rPr>
              <a:t>, point to </a:t>
            </a:r>
            <a:r>
              <a:rPr lang="en-US" sz="1200" b="1" baseline="0" dirty="0" smtClean="0">
                <a:latin typeface="+mn-lt"/>
              </a:rPr>
              <a:t>Align</a:t>
            </a:r>
            <a:r>
              <a:rPr lang="en-US" sz="1200" baseline="0" dirty="0" smtClean="0">
                <a:latin typeface="+mn-lt"/>
              </a:rPr>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Click </a:t>
            </a:r>
            <a:r>
              <a:rPr lang="en-US" sz="1200" b="1" baseline="0" dirty="0" smtClean="0">
                <a:latin typeface="+mn-lt"/>
              </a:rPr>
              <a:t>Align to Slide</a:t>
            </a:r>
            <a:r>
              <a:rPr lang="en-US" sz="120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Click</a:t>
            </a:r>
            <a:r>
              <a:rPr lang="en-US" sz="1200" b="1" baseline="0" dirty="0" smtClean="0">
                <a:latin typeface="+mn-lt"/>
              </a:rPr>
              <a:t> Align Center</a:t>
            </a:r>
            <a:r>
              <a:rPr lang="en-US" sz="1200" b="0" baseline="0" dirty="0" smtClean="0">
                <a:latin typeface="+mn-lt"/>
              </a:rPr>
              <a: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Click</a:t>
            </a:r>
            <a:r>
              <a:rPr lang="en-US" sz="1200" b="1" baseline="0" dirty="0" smtClean="0">
                <a:latin typeface="+mn-lt"/>
              </a:rPr>
              <a:t> Align Selected Objects</a:t>
            </a:r>
            <a:r>
              <a:rPr lang="en-US" sz="1200" baseline="0" dirty="0" smtClean="0">
                <a:latin typeface="+mn-lt"/>
              </a:rPr>
              <a: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Click </a:t>
            </a:r>
            <a:r>
              <a:rPr lang="en-US" sz="1200" b="1" baseline="0" dirty="0" smtClean="0">
                <a:latin typeface="+mn-lt"/>
              </a:rPr>
              <a:t>Align Middle</a:t>
            </a:r>
            <a:r>
              <a:rPr lang="en-US" sz="120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Click the slide background area to cancel the selection of both pictures. Select the duplicate (top) picture. </a:t>
            </a:r>
            <a:r>
              <a:rPr lang="en-US" sz="1200" i="0" baseline="0" dirty="0" smtClean="0"/>
              <a:t>Under </a:t>
            </a:r>
            <a:r>
              <a:rPr lang="en-US" sz="1200" b="1" i="0" baseline="0" dirty="0" smtClean="0"/>
              <a:t>Picture Tools</a:t>
            </a:r>
            <a:r>
              <a:rPr lang="en-US" sz="1200" i="0" baseline="0" dirty="0" smtClean="0"/>
              <a:t>, on the </a:t>
            </a:r>
            <a:r>
              <a:rPr lang="en-US" sz="1200" b="1" i="0" baseline="0" dirty="0" smtClean="0"/>
              <a:t>Format</a:t>
            </a:r>
            <a:r>
              <a:rPr lang="en-US" sz="1200" i="0" baseline="0" dirty="0" smtClean="0"/>
              <a:t> tab, in the bottom right corner of the </a:t>
            </a:r>
            <a:r>
              <a:rPr lang="en-US" sz="1200" b="1" i="0" baseline="0" dirty="0" smtClean="0"/>
              <a:t>Size</a:t>
            </a:r>
            <a:r>
              <a:rPr lang="en-US" sz="1200" i="0" baseline="0" dirty="0" smtClean="0"/>
              <a:t> group, click the </a:t>
            </a:r>
            <a:r>
              <a:rPr lang="en-US" sz="1200" b="1" dirty="0" smtClean="0"/>
              <a:t>Size and Position</a:t>
            </a:r>
            <a:r>
              <a:rPr lang="en-US" sz="1200" b="0" dirty="0" smtClean="0"/>
              <a:t> dialog</a:t>
            </a:r>
            <a:r>
              <a:rPr lang="en-US" sz="1200" b="0" baseline="0" dirty="0" smtClean="0"/>
              <a:t> box launcher. </a:t>
            </a:r>
            <a:r>
              <a:rPr lang="en-US" sz="1200" dirty="0" smtClean="0"/>
              <a:t>In the </a:t>
            </a:r>
            <a:r>
              <a:rPr lang="en-US" sz="1200" b="1" dirty="0" smtClean="0"/>
              <a:t>Size and Position </a:t>
            </a:r>
            <a:r>
              <a:rPr lang="en-US" sz="1200" dirty="0" smtClean="0"/>
              <a:t> dialog box</a:t>
            </a:r>
            <a:r>
              <a:rPr lang="en-US" sz="1200" baseline="0" dirty="0" smtClean="0"/>
              <a:t>, o</a:t>
            </a:r>
            <a:r>
              <a:rPr lang="en-US" sz="1200" dirty="0" smtClean="0"/>
              <a:t>n the </a:t>
            </a:r>
            <a:r>
              <a:rPr lang="en-US" sz="1200" b="1" dirty="0" smtClean="0"/>
              <a:t>Size</a:t>
            </a:r>
            <a:r>
              <a:rPr lang="en-US" sz="1200" dirty="0" smtClean="0"/>
              <a:t> tab, </a:t>
            </a:r>
            <a:r>
              <a:rPr lang="en-US" sz="1200" baseline="0" dirty="0" smtClean="0"/>
              <a:t>under </a:t>
            </a:r>
            <a:r>
              <a:rPr lang="en-US" sz="1200" b="1" baseline="0" dirty="0" smtClean="0"/>
              <a:t>Crop from</a:t>
            </a:r>
            <a:r>
              <a:rPr lang="en-US" sz="1200" b="0" baseline="0" dirty="0" smtClean="0"/>
              <a:t>,</a:t>
            </a:r>
            <a:r>
              <a:rPr lang="en-US" sz="1200" b="1" baseline="0" dirty="0" smtClean="0"/>
              <a:t> </a:t>
            </a:r>
            <a:r>
              <a:rPr lang="en-US" sz="1200" b="0" baseline="0" dirty="0" smtClean="0"/>
              <a:t>enter values</a:t>
            </a:r>
            <a:r>
              <a:rPr lang="en-US" sz="1200" b="1" baseline="0" dirty="0" smtClean="0"/>
              <a:t> </a:t>
            </a:r>
            <a:r>
              <a:rPr lang="en-US" sz="1200" baseline="0" dirty="0" smtClean="0"/>
              <a:t>into the </a:t>
            </a:r>
            <a:r>
              <a:rPr lang="en-US" sz="1200" b="1" baseline="0" dirty="0" smtClean="0"/>
              <a:t>Left</a:t>
            </a:r>
            <a:r>
              <a:rPr lang="en-US" sz="1200" b="0" baseline="0" dirty="0" smtClean="0"/>
              <a:t> and</a:t>
            </a:r>
            <a:r>
              <a:rPr lang="en-US" sz="1200" baseline="0" dirty="0" smtClean="0"/>
              <a:t> </a:t>
            </a:r>
            <a:r>
              <a:rPr lang="en-US" sz="1200" b="1" baseline="0" dirty="0" smtClean="0"/>
              <a:t>Right</a:t>
            </a:r>
            <a:r>
              <a:rPr lang="en-US" sz="1200" baseline="0" dirty="0" smtClean="0"/>
              <a:t> boxes </a:t>
            </a:r>
            <a:r>
              <a:rPr lang="en-US" sz="1200" dirty="0" smtClean="0"/>
              <a:t>so that</a:t>
            </a:r>
            <a:r>
              <a:rPr lang="en-US" sz="1200" baseline="0" dirty="0" smtClean="0"/>
              <a:t> under </a:t>
            </a:r>
            <a:r>
              <a:rPr lang="en-US" sz="1200" b="1" baseline="0" dirty="0" smtClean="0"/>
              <a:t>Size and rotate</a:t>
            </a:r>
            <a:r>
              <a:rPr lang="en-US" sz="1200" baseline="0" dirty="0" smtClean="0"/>
              <a:t>, and the </a:t>
            </a:r>
            <a:r>
              <a:rPr lang="en-US" sz="1200" b="1" baseline="0" dirty="0" smtClean="0"/>
              <a:t>Width</a:t>
            </a:r>
            <a:r>
              <a:rPr lang="en-US" sz="1200" baseline="0" dirty="0" smtClean="0"/>
              <a:t> box is set to </a:t>
            </a:r>
            <a:r>
              <a:rPr lang="en-US" sz="1200" b="1" baseline="0" dirty="0" smtClean="0"/>
              <a:t>2.33”</a:t>
            </a:r>
            <a:r>
              <a:rPr lang="en-US" sz="1200" baseline="0" dirty="0" smtClean="0"/>
              <a:t>. (</a:t>
            </a:r>
            <a:r>
              <a:rPr lang="en-US" sz="1200" b="1" baseline="0" dirty="0" smtClean="0"/>
              <a:t>Note: </a:t>
            </a:r>
            <a:r>
              <a:rPr lang="en-US" sz="1200" b="0" baseline="0" dirty="0" smtClean="0">
                <a:latin typeface="+mn-lt"/>
              </a:rPr>
              <a:t>For best results, crop the duplicate picture to tightly focus on a single element in the original picture.)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Under </a:t>
            </a:r>
            <a:r>
              <a:rPr lang="en-US" sz="1200" b="1" baseline="0" dirty="0" smtClean="0">
                <a:latin typeface="+mn-lt"/>
              </a:rPr>
              <a:t>Picture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Adjust</a:t>
            </a:r>
            <a:r>
              <a:rPr lang="en-US" sz="1200" b="0" baseline="0" dirty="0" smtClean="0">
                <a:latin typeface="+mn-lt"/>
              </a:rPr>
              <a:t> group, click </a:t>
            </a:r>
            <a:r>
              <a:rPr lang="en-US" sz="1200" b="1" baseline="0" dirty="0" smtClean="0">
                <a:latin typeface="+mn-lt"/>
              </a:rPr>
              <a:t>Recolor</a:t>
            </a:r>
            <a:r>
              <a:rPr lang="en-US" sz="1200" b="0" baseline="0" dirty="0" smtClean="0">
                <a:latin typeface="+mn-lt"/>
              </a:rPr>
              <a:t>, and then under </a:t>
            </a:r>
            <a:r>
              <a:rPr lang="en-US" sz="1200" b="1" baseline="0" dirty="0" smtClean="0">
                <a:latin typeface="+mn-lt"/>
              </a:rPr>
              <a:t>No Recolor</a:t>
            </a:r>
            <a:r>
              <a:rPr lang="en-US" sz="1200" b="0" baseline="0" dirty="0" smtClean="0">
                <a:latin typeface="+mn-lt"/>
              </a:rPr>
              <a:t> click </a:t>
            </a:r>
            <a:r>
              <a:rPr lang="en-US" sz="1200" b="1" baseline="0" dirty="0" smtClean="0">
                <a:latin typeface="+mn-lt"/>
              </a:rPr>
              <a:t>No Recolor</a:t>
            </a:r>
            <a:r>
              <a:rPr lang="en-US" sz="1200" b="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a:t>
            </a:r>
            <a:r>
              <a:rPr lang="en-US" sz="1200" b="1" baseline="0" dirty="0" smtClean="0">
                <a:latin typeface="+mn-lt"/>
              </a:rPr>
              <a:t>Home</a:t>
            </a:r>
            <a:r>
              <a:rPr lang="en-US" sz="1200" b="0" baseline="0" dirty="0" smtClean="0">
                <a:latin typeface="+mn-lt"/>
              </a:rPr>
              <a:t> tab, in the </a:t>
            </a:r>
            <a:r>
              <a:rPr lang="en-US" sz="1200" b="1" baseline="0" dirty="0" smtClean="0">
                <a:latin typeface="+mn-lt"/>
              </a:rPr>
              <a:t>Drawing</a:t>
            </a:r>
            <a:r>
              <a:rPr lang="en-US" sz="1200" b="0" baseline="0" dirty="0" smtClean="0">
                <a:latin typeface="+mn-lt"/>
              </a:rPr>
              <a:t> group, click </a:t>
            </a:r>
            <a:r>
              <a:rPr lang="en-US" sz="1200" b="1" baseline="0" dirty="0" smtClean="0">
                <a:latin typeface="+mn-lt"/>
              </a:rPr>
              <a:t>Shapes</a:t>
            </a:r>
            <a:r>
              <a:rPr lang="en-US" sz="1200" b="0" baseline="0" dirty="0" smtClean="0">
                <a:latin typeface="+mn-lt"/>
              </a:rPr>
              <a:t>, and then under </a:t>
            </a:r>
            <a:r>
              <a:rPr lang="en-US" sz="1200" b="1" baseline="0" dirty="0" smtClean="0">
                <a:latin typeface="+mn-lt"/>
              </a:rPr>
              <a:t>Rectangles</a:t>
            </a:r>
            <a:r>
              <a:rPr lang="en-US" sz="1200" b="0" baseline="0" dirty="0" smtClean="0">
                <a:latin typeface="+mn-lt"/>
              </a:rPr>
              <a:t> click </a:t>
            </a:r>
            <a:r>
              <a:rPr lang="en-US" sz="1200" b="1" baseline="0" dirty="0" smtClean="0">
                <a:latin typeface="+mn-lt"/>
              </a:rPr>
              <a:t>Rectangle</a:t>
            </a:r>
            <a:r>
              <a:rPr lang="en-US" sz="1200" b="0" baseline="0" dirty="0" smtClean="0">
                <a:latin typeface="+mn-lt"/>
              </a:rPr>
              <a:t> (first option from the left). On the slide, drag to draw a rectangle.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Select the rectangle. Under </a:t>
            </a:r>
            <a:r>
              <a:rPr lang="en-US" sz="1200" b="1" baseline="0" dirty="0" smtClean="0">
                <a:latin typeface="+mn-lt"/>
              </a:rPr>
              <a:t>Drawing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Size</a:t>
            </a:r>
            <a:r>
              <a:rPr lang="en-US" sz="1200" b="0" baseline="0" dirty="0" smtClean="0">
                <a:latin typeface="+mn-lt"/>
              </a:rPr>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 </a:t>
            </a:r>
            <a:r>
              <a:rPr lang="en-US" sz="1200" b="1" baseline="0" dirty="0" smtClean="0">
                <a:latin typeface="+mn-lt"/>
              </a:rPr>
              <a:t>Shape Height </a:t>
            </a:r>
            <a:r>
              <a:rPr lang="en-US" sz="1200" b="0" baseline="0" dirty="0" smtClean="0">
                <a:latin typeface="+mn-lt"/>
              </a:rPr>
              <a:t>box, enter </a:t>
            </a:r>
            <a:r>
              <a:rPr lang="en-US" sz="1200" b="1" baseline="0" dirty="0" smtClean="0">
                <a:latin typeface="+mn-lt"/>
              </a:rPr>
              <a:t>7.5”</a:t>
            </a:r>
            <a:r>
              <a:rPr lang="en-US" sz="1200" b="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 </a:t>
            </a:r>
            <a:r>
              <a:rPr lang="en-US" sz="1200" b="1" baseline="0" dirty="0" smtClean="0">
                <a:latin typeface="+mn-lt"/>
              </a:rPr>
              <a:t>Shape Width </a:t>
            </a:r>
            <a:r>
              <a:rPr lang="en-US" sz="1200" b="0" baseline="0" dirty="0" smtClean="0">
                <a:latin typeface="+mn-lt"/>
              </a:rPr>
              <a:t>box, enter </a:t>
            </a:r>
            <a:r>
              <a:rPr lang="en-US" sz="1200" b="1" baseline="0" dirty="0" smtClean="0">
                <a:latin typeface="+mn-lt"/>
              </a:rPr>
              <a:t>2.33”</a:t>
            </a:r>
            <a:r>
              <a:rPr lang="en-US" sz="1200" b="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Under </a:t>
            </a:r>
            <a:r>
              <a:rPr lang="en-US" sz="1200" b="1" baseline="0" dirty="0" smtClean="0">
                <a:latin typeface="+mn-lt"/>
              </a:rPr>
              <a:t>Drawing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Shape Styles </a:t>
            </a:r>
            <a:r>
              <a:rPr lang="en-US" sz="1200" b="0" baseline="0" dirty="0" smtClean="0">
                <a:latin typeface="+mn-lt"/>
              </a:rPr>
              <a:t>group, click the arrow next to </a:t>
            </a:r>
            <a:r>
              <a:rPr lang="en-US" sz="1200" b="1" baseline="0" dirty="0" smtClean="0">
                <a:latin typeface="+mn-lt"/>
              </a:rPr>
              <a:t>Shape Fill</a:t>
            </a:r>
            <a:r>
              <a:rPr lang="en-US" sz="1200" b="0" baseline="0" dirty="0" smtClean="0">
                <a:latin typeface="+mn-lt"/>
              </a:rPr>
              <a:t>, point to </a:t>
            </a:r>
            <a:r>
              <a:rPr lang="en-US" sz="1200" b="1" baseline="0" dirty="0" smtClean="0">
                <a:latin typeface="+mn-lt"/>
              </a:rPr>
              <a:t>Gradient</a:t>
            </a:r>
            <a:r>
              <a:rPr lang="en-US" sz="1200" b="0" baseline="0" dirty="0" smtClean="0">
                <a:latin typeface="+mn-lt"/>
              </a:rPr>
              <a:t>, and then click </a:t>
            </a:r>
            <a:r>
              <a:rPr lang="en-US" sz="1200" b="1" baseline="0" dirty="0" smtClean="0">
                <a:latin typeface="+mn-lt"/>
              </a:rPr>
              <a:t>More Gradients</a:t>
            </a:r>
            <a:r>
              <a:rPr lang="en-US" sz="1200" b="0" baseline="0" dirty="0" smtClean="0">
                <a:latin typeface="+mn-lt"/>
              </a:rPr>
              <a:t>. In the </a:t>
            </a:r>
            <a:r>
              <a:rPr lang="en-US" sz="1200" b="1" baseline="0" dirty="0" smtClean="0">
                <a:latin typeface="+mn-lt"/>
              </a:rPr>
              <a:t>Format Shape </a:t>
            </a:r>
            <a:r>
              <a:rPr lang="en-US" sz="1200" b="0" baseline="0" dirty="0" smtClean="0">
                <a:latin typeface="+mn-lt"/>
              </a:rPr>
              <a:t>dialog box, click </a:t>
            </a:r>
            <a:r>
              <a:rPr lang="en-US" sz="1200" b="1" baseline="0" dirty="0" smtClean="0">
                <a:latin typeface="+mn-lt"/>
              </a:rPr>
              <a:t>Fill</a:t>
            </a:r>
            <a:r>
              <a:rPr lang="en-US" sz="1200" b="0" baseline="0" dirty="0" smtClean="0">
                <a:latin typeface="+mn-lt"/>
              </a:rPr>
              <a:t> in the left pane, select </a:t>
            </a:r>
            <a:r>
              <a:rPr lang="en-US" sz="1200" b="1" baseline="0" dirty="0" smtClean="0">
                <a:latin typeface="+mn-lt"/>
              </a:rPr>
              <a:t>Gradient fill </a:t>
            </a:r>
            <a:r>
              <a:rPr lang="en-US" sz="1200" b="0" baseline="0" dirty="0" smtClean="0">
                <a:latin typeface="+mn-lt"/>
              </a:rPr>
              <a:t>in the </a:t>
            </a:r>
            <a:r>
              <a:rPr lang="en-US" sz="1200" b="1" baseline="0" dirty="0" smtClean="0">
                <a:latin typeface="+mn-lt"/>
              </a:rPr>
              <a:t>Fill</a:t>
            </a:r>
            <a:r>
              <a:rPr lang="en-US" sz="1200" b="0" baseline="0" dirty="0" smtClean="0">
                <a:latin typeface="+mn-lt"/>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Linear</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Direction</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Linear Down </a:t>
            </a:r>
            <a:r>
              <a:rPr lang="en-US" sz="1200" b="0" kern="1200" dirty="0" smtClean="0">
                <a:solidFill>
                  <a:schemeClr val="tx1"/>
                </a:solidFill>
                <a:latin typeface="+mn-lt"/>
                <a:ea typeface="+mn-ea"/>
                <a:cs typeface="+mn-cs"/>
              </a:rPr>
              <a:t>(first row, second option from the left).</a:t>
            </a:r>
            <a:endParaRPr lang="en-US" sz="1200" b="1"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Add</a:t>
            </a:r>
            <a:r>
              <a:rPr lang="en-US" sz="1200" b="0" kern="1200" dirty="0" smtClean="0">
                <a:solidFill>
                  <a:schemeClr val="tx1"/>
                </a:solidFill>
                <a:latin typeface="+mn-lt"/>
                <a:ea typeface="+mn-ea"/>
                <a:cs typeface="+mn-cs"/>
              </a:rPr>
              <a:t> or </a:t>
            </a:r>
            <a:r>
              <a:rPr lang="en-US" sz="1200" b="1" kern="1200" dirty="0" smtClean="0">
                <a:solidFill>
                  <a:schemeClr val="tx1"/>
                </a:solidFill>
                <a:latin typeface="+mn-lt"/>
                <a:ea typeface="+mn-ea"/>
                <a:cs typeface="+mn-cs"/>
              </a:rPr>
              <a:t>Remove</a:t>
            </a:r>
            <a:r>
              <a:rPr lang="en-US" sz="1200" kern="1200" dirty="0" smtClean="0">
                <a:solidFill>
                  <a:schemeClr val="tx1"/>
                </a:solidFill>
                <a:latin typeface="+mn-lt"/>
                <a:ea typeface="+mn-ea"/>
                <a:cs typeface="+mn-cs"/>
              </a:rPr>
              <a:t> until two stops appear in the drop-down list.</a:t>
            </a: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that you added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1" kern="1200" dirty="0" smtClean="0">
                <a:solidFill>
                  <a:schemeClr val="tx1"/>
                </a:solidFill>
                <a:latin typeface="+mn-lt"/>
                <a:ea typeface="+mn-ea"/>
                <a:cs typeface="+mn-cs"/>
              </a:rPr>
              <a:t>Stop 1 </a:t>
            </a:r>
            <a:r>
              <a:rPr lang="en-US" sz="1200" kern="1200" dirty="0" smtClean="0">
                <a:solidFill>
                  <a:schemeClr val="tx1"/>
                </a:solidFill>
                <a:latin typeface="+mn-lt"/>
                <a:ea typeface="+mn-ea"/>
                <a:cs typeface="+mn-cs"/>
              </a:rPr>
              <a:t>from the list,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Stop 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White, Background 1 </a:t>
            </a:r>
            <a:r>
              <a:rPr lang="en-US" sz="1200" b="0" kern="1200" dirty="0" smtClean="0">
                <a:solidFill>
                  <a:schemeClr val="tx1"/>
                </a:solidFill>
                <a:latin typeface="+mn-lt"/>
                <a:ea typeface="+mn-ea"/>
                <a:cs typeface="+mn-cs"/>
              </a:rPr>
              <a:t>(first row, first option from the left).</a:t>
            </a:r>
          </a:p>
          <a:p>
            <a:pPr marL="1143000" lvl="2" indent="-228600">
              <a:buFont typeface="Arial" pitchFamily="34" charset="0"/>
              <a:buChar char="•"/>
            </a:pPr>
            <a:r>
              <a:rPr lang="en-US" sz="1200" b="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Transparency</a:t>
            </a:r>
            <a:r>
              <a:rPr lang="en-US" sz="1200" b="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55%</a:t>
            </a:r>
            <a:r>
              <a:rPr lang="en-US" sz="1200" b="0" kern="1200" baseline="0" dirty="0" smtClean="0">
                <a:solidFill>
                  <a:schemeClr val="tx1"/>
                </a:solidFill>
                <a:latin typeface="+mn-lt"/>
                <a:ea typeface="+mn-ea"/>
                <a:cs typeface="+mn-cs"/>
              </a:rPr>
              <a:t>.</a:t>
            </a:r>
            <a:endParaRPr lang="en-US" sz="1200" b="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1" kern="1200" dirty="0" smtClean="0">
                <a:solidFill>
                  <a:schemeClr val="tx1"/>
                </a:solidFill>
                <a:latin typeface="+mn-lt"/>
                <a:ea typeface="+mn-ea"/>
                <a:cs typeface="+mn-cs"/>
              </a:rPr>
              <a:t>Stop 2 </a:t>
            </a:r>
            <a:r>
              <a:rPr lang="en-US" sz="1200" kern="1200" dirty="0" smtClean="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Stop 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White, Background 1 </a:t>
            </a:r>
            <a:r>
              <a:rPr lang="en-US" sz="1200" b="0" kern="1200" dirty="0" smtClean="0">
                <a:solidFill>
                  <a:schemeClr val="tx1"/>
                </a:solidFill>
                <a:latin typeface="+mn-lt"/>
                <a:ea typeface="+mn-ea"/>
                <a:cs typeface="+mn-cs"/>
              </a:rPr>
              <a:t>(first row, first option from the left).</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Transparency</a:t>
            </a:r>
            <a:r>
              <a:rPr lang="en-US" sz="1200" b="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100%</a:t>
            </a:r>
            <a:r>
              <a:rPr lang="en-US" sz="1200" b="0" kern="1200" baseline="0" dirty="0" smtClean="0">
                <a:solidFill>
                  <a:schemeClr val="tx1"/>
                </a:solidFill>
                <a:latin typeface="+mn-lt"/>
                <a:ea typeface="+mn-ea"/>
                <a:cs typeface="+mn-cs"/>
              </a:rPr>
              <a:t>.</a:t>
            </a:r>
            <a:endParaRPr lang="en-US" sz="1200" b="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drag the rectangle to cover the duplicate picture.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Select the rectangle. On the </a:t>
            </a:r>
            <a:r>
              <a:rPr lang="en-US" sz="1200" b="1" baseline="0" dirty="0" smtClean="0">
                <a:latin typeface="+mn-lt"/>
              </a:rPr>
              <a:t>Home</a:t>
            </a:r>
            <a:r>
              <a:rPr lang="en-US" sz="1200" b="0" baseline="0" dirty="0" smtClean="0">
                <a:latin typeface="+mn-lt"/>
              </a:rPr>
              <a:t> tab, in the </a:t>
            </a:r>
            <a:r>
              <a:rPr lang="en-US" sz="1200" b="1" baseline="0" dirty="0" smtClean="0">
                <a:latin typeface="+mn-lt"/>
              </a:rPr>
              <a:t>Drawing</a:t>
            </a:r>
            <a:r>
              <a:rPr lang="en-US" sz="1200" b="0" baseline="0" dirty="0" smtClean="0">
                <a:latin typeface="+mn-lt"/>
              </a:rPr>
              <a:t> group, click </a:t>
            </a:r>
            <a:r>
              <a:rPr lang="en-US" sz="1200" b="1" baseline="0" dirty="0" smtClean="0">
                <a:latin typeface="+mn-lt"/>
              </a:rPr>
              <a:t>Arrange</a:t>
            </a:r>
            <a:r>
              <a:rPr lang="en-US" sz="1200" b="0" baseline="0" dirty="0" smtClean="0">
                <a:latin typeface="+mn-lt"/>
              </a:rPr>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Point to </a:t>
            </a:r>
            <a:r>
              <a:rPr lang="en-US" sz="1200" b="1" baseline="0" dirty="0" smtClean="0">
                <a:latin typeface="+mn-lt"/>
              </a:rPr>
              <a:t>Align</a:t>
            </a:r>
            <a:r>
              <a:rPr lang="en-US" sz="1200" b="0" baseline="0" dirty="0" smtClean="0">
                <a:latin typeface="+mn-lt"/>
              </a:rPr>
              <a:t>, and then click </a:t>
            </a:r>
            <a:r>
              <a:rPr lang="en-US" sz="1200" b="1" baseline="0" dirty="0" smtClean="0">
                <a:latin typeface="+mn-lt"/>
              </a:rPr>
              <a:t>Align to Slide</a:t>
            </a:r>
            <a:r>
              <a:rPr lang="en-US" sz="1200" b="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Point to </a:t>
            </a:r>
            <a:r>
              <a:rPr lang="en-US" sz="1200" b="1" baseline="0" dirty="0" smtClean="0">
                <a:latin typeface="+mn-lt"/>
              </a:rPr>
              <a:t>Align</a:t>
            </a:r>
            <a:r>
              <a:rPr lang="en-US" sz="1200" b="0" baseline="0" dirty="0" smtClean="0">
                <a:latin typeface="+mn-lt"/>
              </a:rPr>
              <a:t>, and then click </a:t>
            </a:r>
            <a:r>
              <a:rPr lang="en-US" sz="1200" b="1" baseline="0" dirty="0" smtClean="0">
                <a:latin typeface="+mn-lt"/>
              </a:rPr>
              <a:t>Align Middle</a:t>
            </a:r>
            <a:r>
              <a:rPr lang="en-US" sz="1200" b="0" baseline="0" dirty="0" smtClean="0">
                <a:latin typeface="+mn-lt"/>
              </a:rPr>
              <a: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Click </a:t>
            </a:r>
            <a:r>
              <a:rPr lang="en-US" sz="1200" b="1" baseline="0" dirty="0" smtClean="0">
                <a:latin typeface="+mn-lt"/>
              </a:rPr>
              <a:t>Send Backward</a:t>
            </a:r>
            <a:r>
              <a:rPr lang="en-US" sz="1200" b="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a:t>
            </a:r>
            <a:r>
              <a:rPr lang="en-US" sz="1200" b="1" baseline="0" dirty="0" smtClean="0">
                <a:latin typeface="+mn-lt"/>
              </a:rPr>
              <a:t>Home</a:t>
            </a:r>
            <a:r>
              <a:rPr lang="en-US" sz="1200" b="0" baseline="0" dirty="0" smtClean="0">
                <a:latin typeface="+mn-lt"/>
              </a:rPr>
              <a:t> tab, in the </a:t>
            </a:r>
            <a:r>
              <a:rPr lang="en-US" sz="1200" b="1" baseline="0" dirty="0" smtClean="0">
                <a:latin typeface="+mn-lt"/>
              </a:rPr>
              <a:t>Drawing</a:t>
            </a:r>
            <a:r>
              <a:rPr lang="en-US" sz="1200" b="0" baseline="0" dirty="0" smtClean="0">
                <a:latin typeface="+mn-lt"/>
              </a:rPr>
              <a:t> group, click </a:t>
            </a:r>
            <a:r>
              <a:rPr lang="en-US" sz="1200" b="1" baseline="0" dirty="0" smtClean="0">
                <a:latin typeface="+mn-lt"/>
              </a:rPr>
              <a:t>Shapes</a:t>
            </a:r>
            <a:r>
              <a:rPr lang="en-US" sz="1200" b="0" baseline="0" dirty="0" smtClean="0">
                <a:latin typeface="+mn-lt"/>
              </a:rPr>
              <a:t>, and then under </a:t>
            </a:r>
            <a:r>
              <a:rPr lang="en-US" sz="1200" b="1" baseline="0" dirty="0" smtClean="0">
                <a:latin typeface="+mn-lt"/>
              </a:rPr>
              <a:t>Rectangles</a:t>
            </a:r>
            <a:r>
              <a:rPr lang="en-US" sz="1200" b="0" baseline="0" dirty="0" smtClean="0">
                <a:latin typeface="+mn-lt"/>
              </a:rPr>
              <a:t> click </a:t>
            </a:r>
            <a:r>
              <a:rPr lang="en-US" sz="1200" b="1" baseline="0" dirty="0" smtClean="0">
                <a:latin typeface="+mn-lt"/>
              </a:rPr>
              <a:t>Rectangle</a:t>
            </a:r>
            <a:r>
              <a:rPr lang="en-US" sz="1200" b="0" baseline="0" dirty="0" smtClean="0">
                <a:latin typeface="+mn-lt"/>
              </a:rPr>
              <a:t> (first option from the left). On the slide, drag to draw another rectangle.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Select the rectangle. Under </a:t>
            </a:r>
            <a:r>
              <a:rPr lang="en-US" sz="1200" b="1" baseline="0" dirty="0" smtClean="0">
                <a:latin typeface="+mn-lt"/>
              </a:rPr>
              <a:t>Drawing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Size</a:t>
            </a:r>
            <a:r>
              <a:rPr lang="en-US" sz="1200" b="0" baseline="0" dirty="0" smtClean="0">
                <a:latin typeface="+mn-lt"/>
              </a:rPr>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 </a:t>
            </a:r>
            <a:r>
              <a:rPr lang="en-US" sz="1200" b="1" baseline="0" dirty="0" smtClean="0">
                <a:latin typeface="+mn-lt"/>
              </a:rPr>
              <a:t>Shape Height </a:t>
            </a:r>
            <a:r>
              <a:rPr lang="en-US" sz="1200" b="0" baseline="0" dirty="0" smtClean="0">
                <a:latin typeface="+mn-lt"/>
              </a:rPr>
              <a:t>box, enter </a:t>
            </a:r>
            <a:r>
              <a:rPr lang="en-US" sz="1200" b="1" baseline="0" dirty="0" smtClean="0">
                <a:latin typeface="+mn-lt"/>
              </a:rPr>
              <a:t>4”</a:t>
            </a:r>
            <a:r>
              <a:rPr lang="en-US" sz="1200" b="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 </a:t>
            </a:r>
            <a:r>
              <a:rPr lang="en-US" sz="1200" b="1" baseline="0" dirty="0" smtClean="0">
                <a:latin typeface="+mn-lt"/>
              </a:rPr>
              <a:t>Shape Width </a:t>
            </a:r>
            <a:r>
              <a:rPr lang="en-US" sz="1200" b="0" baseline="0" dirty="0" smtClean="0">
                <a:latin typeface="+mn-lt"/>
              </a:rPr>
              <a:t>box, enter </a:t>
            </a:r>
            <a:r>
              <a:rPr lang="en-US" sz="1200" b="1" baseline="0" dirty="0" smtClean="0">
                <a:latin typeface="+mn-lt"/>
              </a:rPr>
              <a:t>2.67”</a:t>
            </a:r>
            <a:r>
              <a:rPr lang="en-US" sz="1200" b="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Under </a:t>
            </a:r>
            <a:r>
              <a:rPr lang="en-US" sz="1200" b="1" baseline="0" dirty="0" smtClean="0">
                <a:latin typeface="+mn-lt"/>
              </a:rPr>
              <a:t>Drawing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Shape Styles </a:t>
            </a:r>
            <a:r>
              <a:rPr lang="en-US" sz="1200" b="0" baseline="0" dirty="0" smtClean="0">
                <a:latin typeface="+mn-lt"/>
              </a:rPr>
              <a:t>group, click the arrow next to </a:t>
            </a:r>
            <a:r>
              <a:rPr lang="en-US" sz="1200" b="1" baseline="0" dirty="0" smtClean="0">
                <a:latin typeface="+mn-lt"/>
              </a:rPr>
              <a:t>Shape Fill</a:t>
            </a:r>
            <a:r>
              <a:rPr lang="en-US" sz="1200" b="0" baseline="0" dirty="0" smtClean="0">
                <a:latin typeface="+mn-lt"/>
              </a:rPr>
              <a:t>, point to </a:t>
            </a:r>
            <a:r>
              <a:rPr lang="en-US" sz="1200" b="1" baseline="0" dirty="0" smtClean="0">
                <a:latin typeface="+mn-lt"/>
              </a:rPr>
              <a:t>Gradient</a:t>
            </a:r>
            <a:r>
              <a:rPr lang="en-US" sz="1200" b="0" baseline="0" dirty="0" smtClean="0">
                <a:latin typeface="+mn-lt"/>
              </a:rPr>
              <a:t>, and then click </a:t>
            </a:r>
            <a:r>
              <a:rPr lang="en-US" sz="1200" b="1" baseline="0" dirty="0" smtClean="0">
                <a:latin typeface="+mn-lt"/>
              </a:rPr>
              <a:t>More Gradients</a:t>
            </a:r>
            <a:r>
              <a:rPr lang="en-US" sz="1200" b="0" baseline="0" dirty="0" smtClean="0">
                <a:latin typeface="+mn-lt"/>
              </a:rPr>
              <a:t>. In the </a:t>
            </a:r>
            <a:r>
              <a:rPr lang="en-US" sz="1200" b="1" baseline="0" dirty="0" smtClean="0">
                <a:latin typeface="+mn-lt"/>
              </a:rPr>
              <a:t>Format Shape </a:t>
            </a:r>
            <a:r>
              <a:rPr lang="en-US" sz="1200" b="0" baseline="0" dirty="0" smtClean="0">
                <a:latin typeface="+mn-lt"/>
              </a:rPr>
              <a:t>dialog box, click </a:t>
            </a:r>
            <a:r>
              <a:rPr lang="en-US" sz="1200" b="1" baseline="0" dirty="0" smtClean="0">
                <a:latin typeface="+mn-lt"/>
              </a:rPr>
              <a:t>Fill</a:t>
            </a:r>
            <a:r>
              <a:rPr lang="en-US" sz="1200" b="0" baseline="0" dirty="0" smtClean="0">
                <a:latin typeface="+mn-lt"/>
              </a:rPr>
              <a:t> in the left pane. In the </a:t>
            </a:r>
            <a:r>
              <a:rPr lang="en-US" sz="1200" b="1" baseline="0" dirty="0" smtClean="0">
                <a:latin typeface="+mn-lt"/>
              </a:rPr>
              <a:t>Fill</a:t>
            </a:r>
            <a:r>
              <a:rPr lang="en-US" sz="1200" b="0" baseline="0" dirty="0" smtClean="0">
                <a:latin typeface="+mn-lt"/>
              </a:rPr>
              <a:t> pane, select </a:t>
            </a:r>
            <a:r>
              <a:rPr lang="en-US" sz="1200" b="1" baseline="0" dirty="0" smtClean="0">
                <a:latin typeface="+mn-lt"/>
              </a:rPr>
              <a:t>No fill</a:t>
            </a:r>
            <a:r>
              <a:rPr lang="en-US" sz="1200" b="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Also in the </a:t>
            </a:r>
            <a:r>
              <a:rPr lang="en-US" sz="1200" b="1" baseline="0" dirty="0" smtClean="0">
                <a:latin typeface="+mn-lt"/>
              </a:rPr>
              <a:t>Format Shape </a:t>
            </a:r>
            <a:r>
              <a:rPr lang="en-US" sz="1200" b="0" baseline="0" dirty="0" smtClean="0">
                <a:latin typeface="+mn-lt"/>
              </a:rPr>
              <a:t>dialog box, click </a:t>
            </a:r>
            <a:r>
              <a:rPr lang="en-US" sz="1200" b="1" baseline="0" dirty="0" smtClean="0">
                <a:latin typeface="+mn-lt"/>
              </a:rPr>
              <a:t>Line Color </a:t>
            </a:r>
            <a:r>
              <a:rPr lang="en-US" sz="1200" b="0" baseline="0" dirty="0" smtClean="0">
                <a:latin typeface="+mn-lt"/>
              </a:rPr>
              <a:t>in the left pane, select </a:t>
            </a:r>
            <a:r>
              <a:rPr lang="en-US" sz="1200" b="1" baseline="0" dirty="0" smtClean="0">
                <a:latin typeface="+mn-lt"/>
              </a:rPr>
              <a:t>Solid line </a:t>
            </a:r>
            <a:r>
              <a:rPr lang="en-US" sz="1200" b="0" baseline="0" dirty="0" smtClean="0">
                <a:latin typeface="+mn-lt"/>
              </a:rPr>
              <a:t>in the </a:t>
            </a:r>
            <a:r>
              <a:rPr lang="en-US" sz="1200" b="1" baseline="0" dirty="0" smtClean="0">
                <a:latin typeface="+mn-lt"/>
              </a:rPr>
              <a:t>Line Color </a:t>
            </a:r>
            <a:r>
              <a:rPr lang="en-US" sz="1200" b="0" baseline="0" dirty="0" smtClean="0">
                <a:latin typeface="+mn-lt"/>
              </a:rPr>
              <a:t>pane, and then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Click the button next to </a:t>
            </a:r>
            <a:r>
              <a:rPr lang="en-US" sz="1200" b="1" baseline="0" dirty="0" smtClean="0">
                <a:latin typeface="+mn-lt"/>
              </a:rPr>
              <a:t>Color</a:t>
            </a:r>
            <a:r>
              <a:rPr lang="en-US" sz="1200" b="0" baseline="0" dirty="0" smtClean="0">
                <a:latin typeface="+mn-lt"/>
              </a:rPr>
              <a:t>, and then under </a:t>
            </a:r>
            <a:r>
              <a:rPr lang="en-US" sz="1200" b="1" baseline="0" dirty="0" smtClean="0">
                <a:latin typeface="+mn-lt"/>
              </a:rPr>
              <a:t>Theme Colors </a:t>
            </a:r>
            <a:r>
              <a:rPr lang="en-US" sz="1200" b="0" baseline="0" dirty="0" smtClean="0">
                <a:latin typeface="+mn-lt"/>
              </a:rPr>
              <a:t>click </a:t>
            </a:r>
            <a:r>
              <a:rPr lang="en-US" sz="1200" b="1" baseline="0" dirty="0" smtClean="0">
                <a:latin typeface="+mn-lt"/>
              </a:rPr>
              <a:t>White, Background 1 </a:t>
            </a:r>
            <a:r>
              <a:rPr lang="en-US" sz="1200" b="0" baseline="0" dirty="0" smtClean="0">
                <a:latin typeface="+mn-lt"/>
              </a:rPr>
              <a:t>(first row, first option from the left).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 </a:t>
            </a:r>
            <a:r>
              <a:rPr lang="en-US" sz="1200" b="1" baseline="0" dirty="0" smtClean="0">
                <a:latin typeface="+mn-lt"/>
              </a:rPr>
              <a:t>Transparency</a:t>
            </a:r>
            <a:r>
              <a:rPr lang="en-US" sz="1200" b="0" baseline="0" dirty="0" smtClean="0">
                <a:latin typeface="+mn-lt"/>
              </a:rPr>
              <a:t> box, enter </a:t>
            </a:r>
            <a:r>
              <a:rPr lang="en-US" sz="1200" b="1" baseline="0" dirty="0" smtClean="0">
                <a:latin typeface="+mn-lt"/>
              </a:rPr>
              <a:t>70%</a:t>
            </a:r>
            <a:r>
              <a:rPr lang="en-US" sz="1200" b="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Also in the </a:t>
            </a:r>
            <a:r>
              <a:rPr lang="en-US" sz="1200" b="1" baseline="0" dirty="0" smtClean="0">
                <a:latin typeface="+mn-lt"/>
              </a:rPr>
              <a:t>Format Shape </a:t>
            </a:r>
            <a:r>
              <a:rPr lang="en-US" sz="1200" b="0" baseline="0" dirty="0" smtClean="0">
                <a:latin typeface="+mn-lt"/>
              </a:rPr>
              <a:t>dialog box, click </a:t>
            </a:r>
            <a:r>
              <a:rPr lang="en-US" sz="1200" b="1" baseline="0" dirty="0" smtClean="0">
                <a:latin typeface="+mn-lt"/>
              </a:rPr>
              <a:t>Line Style </a:t>
            </a:r>
            <a:r>
              <a:rPr lang="en-US" sz="1200" b="0" baseline="0" dirty="0" smtClean="0">
                <a:latin typeface="+mn-lt"/>
              </a:rPr>
              <a:t>in the left pane, and then do the following in the </a:t>
            </a:r>
            <a:r>
              <a:rPr lang="en-US" sz="1200" b="1" baseline="0" dirty="0" smtClean="0">
                <a:latin typeface="+mn-lt"/>
              </a:rPr>
              <a:t>Line Style </a:t>
            </a:r>
            <a:r>
              <a:rPr lang="en-US" sz="1200" b="0" baseline="0" dirty="0" smtClean="0">
                <a:latin typeface="+mn-lt"/>
              </a:rPr>
              <a:t>pane:</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 </a:t>
            </a:r>
            <a:r>
              <a:rPr lang="en-US" sz="1200" b="1" baseline="0" dirty="0" smtClean="0">
                <a:latin typeface="+mn-lt"/>
              </a:rPr>
              <a:t>Width</a:t>
            </a:r>
            <a:r>
              <a:rPr lang="en-US" sz="1200" b="0" baseline="0" dirty="0" smtClean="0">
                <a:latin typeface="+mn-lt"/>
              </a:rPr>
              <a:t> box, enter </a:t>
            </a:r>
            <a:r>
              <a:rPr lang="en-US" sz="1200" b="1" baseline="0" dirty="0" smtClean="0">
                <a:latin typeface="+mn-lt"/>
              </a:rPr>
              <a:t>0.75 pt</a:t>
            </a:r>
            <a:r>
              <a:rPr lang="en-US" sz="1200" b="0" baseline="0" dirty="0" smtClean="0">
                <a:latin typeface="+mn-lt"/>
              </a:rPr>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Click the button next to </a:t>
            </a:r>
            <a:r>
              <a:rPr lang="en-US" sz="1200" b="1" baseline="0" dirty="0" smtClean="0">
                <a:latin typeface="+mn-lt"/>
              </a:rPr>
              <a:t>Dash type</a:t>
            </a:r>
            <a:r>
              <a:rPr lang="en-US" sz="1200" b="0" baseline="0" dirty="0" smtClean="0">
                <a:latin typeface="+mn-lt"/>
              </a:rPr>
              <a:t>, and then click </a:t>
            </a:r>
            <a:r>
              <a:rPr lang="en-US" sz="1200" b="1" baseline="0" dirty="0" smtClean="0">
                <a:latin typeface="+mn-lt"/>
              </a:rPr>
              <a:t>Square Dot </a:t>
            </a:r>
            <a:r>
              <a:rPr lang="en-US" sz="1200" b="0" baseline="0" dirty="0" smtClean="0">
                <a:latin typeface="+mn-lt"/>
              </a:rPr>
              <a:t>(third option from the top).</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Drag the</a:t>
            </a:r>
            <a:r>
              <a:rPr lang="en-US" sz="1200" i="0" baseline="0" dirty="0" smtClean="0"/>
              <a:t> dotted rectangle on top of the small, full-color picture.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Press and hold SHIFT and select the dotted rectangle, the small picture, and the large picture on the slide. On the </a:t>
            </a:r>
            <a:r>
              <a:rPr lang="en-US" sz="1200" b="1" i="0" baseline="0" dirty="0" smtClean="0"/>
              <a:t>Home</a:t>
            </a:r>
            <a:r>
              <a:rPr lang="en-US" sz="1200" i="0" baseline="0" dirty="0" smtClean="0"/>
              <a:t> tab, in the </a:t>
            </a:r>
            <a:r>
              <a:rPr lang="en-US" sz="1200" b="1" i="0" baseline="0" dirty="0" smtClean="0"/>
              <a:t>Drawing</a:t>
            </a:r>
            <a:r>
              <a:rPr lang="en-US" sz="1200" i="0" baseline="0" dirty="0" smtClean="0"/>
              <a:t> group, click </a:t>
            </a:r>
            <a:r>
              <a:rPr lang="en-US" sz="1200" b="1" i="0" baseline="0" dirty="0" smtClean="0"/>
              <a:t>Arrange</a:t>
            </a:r>
            <a:r>
              <a:rPr lang="en-US" sz="1200" i="0" baseline="0" dirty="0" smtClean="0"/>
              <a:t>, point to </a:t>
            </a:r>
            <a:r>
              <a:rPr lang="en-US" sz="1200" b="1" i="0" baseline="0" dirty="0" smtClean="0"/>
              <a:t>Align</a:t>
            </a:r>
            <a:r>
              <a:rPr lang="en-US" sz="1200" i="0" baseline="0" dirty="0" smtClean="0"/>
              <a:t>, and then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Click </a:t>
            </a:r>
            <a:r>
              <a:rPr lang="en-US" sz="1200" b="1" i="0" baseline="0" dirty="0" smtClean="0"/>
              <a:t>Align Selected Objects</a:t>
            </a:r>
            <a:r>
              <a:rPr lang="en-US" sz="1200" i="0" baseline="0" dirty="0" smtClean="0"/>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Click </a:t>
            </a:r>
            <a:r>
              <a:rPr lang="en-US" sz="1200" b="1" i="0" baseline="0" dirty="0" smtClean="0"/>
              <a:t>Align Middle</a:t>
            </a:r>
            <a:r>
              <a:rPr lang="en-US" sz="1200" i="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a:t>
            </a:r>
            <a:r>
              <a:rPr lang="en-US" sz="1200" i="0" baseline="0" dirty="0" smtClean="0"/>
              <a:t> the </a:t>
            </a:r>
            <a:r>
              <a:rPr lang="en-US" sz="1200" b="1" i="0" baseline="0" dirty="0" smtClean="0"/>
              <a:t>Insert</a:t>
            </a:r>
            <a:r>
              <a:rPr lang="en-US" sz="1200" i="0" baseline="0" dirty="0" smtClean="0"/>
              <a:t> tab, in the </a:t>
            </a:r>
            <a:r>
              <a:rPr lang="en-US" sz="1200" b="1" i="0" baseline="0" dirty="0" smtClean="0"/>
              <a:t>Text</a:t>
            </a:r>
            <a:r>
              <a:rPr lang="en-US" sz="1200" i="0" baseline="0" dirty="0" smtClean="0"/>
              <a:t> group, click </a:t>
            </a:r>
            <a:r>
              <a:rPr lang="en-US" sz="1200" b="1" i="0" baseline="0" dirty="0" smtClean="0"/>
              <a:t>Text Box</a:t>
            </a:r>
            <a:r>
              <a:rPr lang="en-US" sz="1200" i="0" baseline="0" dirty="0" smtClean="0"/>
              <a:t>, and then on the slide, drag to draw the text box.</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Enter text in the text box, select the text, and then o</a:t>
            </a:r>
            <a:r>
              <a:rPr lang="en-US" sz="1200" i="0" dirty="0" smtClean="0"/>
              <a:t>n the </a:t>
            </a:r>
            <a:r>
              <a:rPr lang="en-US" sz="1200" b="1" i="0" dirty="0" smtClean="0"/>
              <a:t>Home</a:t>
            </a:r>
            <a:r>
              <a:rPr lang="en-US" sz="1200" i="0" baseline="0" dirty="0" smtClean="0"/>
              <a:t> tab, in the </a:t>
            </a:r>
            <a:r>
              <a:rPr lang="en-US" sz="1200" b="1" i="0" baseline="0" dirty="0" smtClean="0"/>
              <a:t>Font</a:t>
            </a:r>
            <a:r>
              <a:rPr lang="en-US" sz="1200" i="0" baseline="0" dirty="0" smtClean="0"/>
              <a:t> group, select </a:t>
            </a:r>
            <a:r>
              <a:rPr lang="en-US" sz="1200" b="1" dirty="0" smtClean="0">
                <a:solidFill>
                  <a:schemeClr val="accent6"/>
                </a:solidFill>
                <a:latin typeface="+mn-lt"/>
              </a:rPr>
              <a:t>Gill Sans MT Condensed</a:t>
            </a:r>
            <a:r>
              <a:rPr lang="en-US" sz="1200" b="1" i="0" baseline="0" dirty="0" smtClean="0"/>
              <a:t> </a:t>
            </a:r>
            <a:r>
              <a:rPr lang="en-US" sz="1200" i="0" baseline="0" dirty="0" smtClean="0"/>
              <a:t>from the </a:t>
            </a:r>
            <a:r>
              <a:rPr lang="en-US" sz="1200" b="1" i="0" baseline="0" dirty="0" smtClean="0"/>
              <a:t>Font</a:t>
            </a:r>
            <a:r>
              <a:rPr lang="en-US" sz="1200" i="0" baseline="0" dirty="0" smtClean="0"/>
              <a:t> list, select </a:t>
            </a:r>
            <a:r>
              <a:rPr lang="en-US" sz="1200" b="1" dirty="0" smtClean="0">
                <a:solidFill>
                  <a:schemeClr val="accent6"/>
                </a:solidFill>
                <a:latin typeface="+mn-lt"/>
              </a:rPr>
              <a:t>24</a:t>
            </a:r>
            <a:r>
              <a:rPr lang="en-US" sz="1200" i="0" baseline="0" dirty="0" smtClean="0"/>
              <a:t> from the </a:t>
            </a:r>
            <a:r>
              <a:rPr lang="en-US" sz="1200" b="1" i="0" baseline="0" dirty="0" smtClean="0"/>
              <a:t>Font Size </a:t>
            </a:r>
            <a:r>
              <a:rPr lang="en-US" sz="1200" i="0" baseline="0" dirty="0" smtClean="0"/>
              <a:t>list, click the button next to </a:t>
            </a:r>
            <a:r>
              <a:rPr lang="en-US" sz="1200" b="1" i="0" baseline="0" dirty="0" smtClean="0"/>
              <a:t>Font Color</a:t>
            </a:r>
            <a:r>
              <a:rPr lang="en-US" sz="1200" i="0" baseline="0" dirty="0" smtClean="0"/>
              <a:t>, and then under </a:t>
            </a:r>
            <a:r>
              <a:rPr lang="en-US" sz="1200" b="1" i="0" baseline="0" dirty="0" smtClean="0"/>
              <a:t>Theme Colors </a:t>
            </a:r>
            <a:r>
              <a:rPr lang="en-US" sz="1200" i="0" baseline="0" dirty="0" smtClean="0"/>
              <a:t>click </a:t>
            </a:r>
            <a:r>
              <a:rPr lang="en-US" sz="1200" b="1" i="0" baseline="0" dirty="0" smtClean="0"/>
              <a:t>White, Background 1 </a:t>
            </a:r>
            <a:r>
              <a:rPr lang="en-US" sz="1200" i="0" baseline="0" dirty="0" smtClean="0"/>
              <a:t>(first row,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On the </a:t>
            </a:r>
            <a:r>
              <a:rPr lang="en-US" sz="1200" b="1" i="0" baseline="0" dirty="0" smtClean="0"/>
              <a:t>Home</a:t>
            </a:r>
            <a:r>
              <a:rPr lang="en-US" sz="1200" i="0" baseline="0" dirty="0" smtClean="0"/>
              <a:t> tab, in the </a:t>
            </a:r>
            <a:r>
              <a:rPr lang="en-US" sz="1200" b="1" i="0" baseline="0" dirty="0" smtClean="0"/>
              <a:t>Paragraph</a:t>
            </a:r>
            <a:r>
              <a:rPr lang="en-US" sz="1200" i="0" baseline="0" dirty="0" smtClean="0"/>
              <a:t> group, click </a:t>
            </a:r>
            <a:r>
              <a:rPr lang="en-US" sz="1200" b="1" i="0" baseline="0" dirty="0" smtClean="0"/>
              <a:t>Center</a:t>
            </a:r>
            <a:r>
              <a:rPr lang="en-US" sz="1200" i="0" baseline="0" dirty="0" smtClean="0"/>
              <a:t> to center the text within the text box.</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On the slide, drag the text box below the dotted rectangle.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baseline="0" dirty="0" smtClean="0">
              <a:latin typeface="+mn-lt"/>
            </a:endParaRPr>
          </a:p>
          <a:p>
            <a:endParaRPr lang="en-US" sz="1200" baseline="0" dirty="0" smtClean="0">
              <a:latin typeface="+mn-lt"/>
            </a:endParaRPr>
          </a:p>
          <a:p>
            <a:r>
              <a:rPr lang="en-US" sz="1200" baseline="0" dirty="0" smtClean="0">
                <a:latin typeface="+mn-lt"/>
              </a:rPr>
              <a:t>To reproduce the background effects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Right-click the slide background area, and then click </a:t>
            </a:r>
            <a:r>
              <a:rPr lang="en-US" sz="1200" b="1" kern="120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and then select </a:t>
            </a:r>
            <a:r>
              <a:rPr lang="en-US" sz="1200" b="1" kern="1200" dirty="0" smtClean="0">
                <a:solidFill>
                  <a:schemeClr val="tx1"/>
                </a:solidFill>
                <a:latin typeface="+mn-lt"/>
                <a:ea typeface="+mn-ea"/>
                <a:cs typeface="+mn-cs"/>
              </a:rPr>
              <a:t>Solid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t>
            </a:r>
          </a:p>
          <a:p>
            <a:pPr marL="228600" lvl="0" indent="-228600">
              <a:buFont typeface="+mj-lt"/>
              <a:buAutoNum type="arabicPeriod"/>
            </a:pPr>
            <a:r>
              <a:rPr lang="en-US" sz="1200" kern="1200" dirty="0" smtClean="0">
                <a:solidFill>
                  <a:schemeClr val="tx1"/>
                </a:solidFill>
                <a:latin typeface="+mn-lt"/>
                <a:ea typeface="+mn-ea"/>
                <a:cs typeface="+mn-cs"/>
              </a:rPr>
              <a:t>Also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click the button next</a:t>
            </a:r>
            <a:r>
              <a:rPr lang="en-US" sz="1200" kern="1200" baseline="0" dirty="0" smtClean="0">
                <a:solidFill>
                  <a:schemeClr val="tx1"/>
                </a:solidFill>
                <a:latin typeface="+mn-lt"/>
                <a:ea typeface="+mn-ea"/>
                <a:cs typeface="+mn-cs"/>
              </a:rPr>
              <a:t> to </a:t>
            </a:r>
            <a:r>
              <a:rPr lang="en-US" sz="1200" b="1" kern="1200" baseline="0" dirty="0" smtClean="0">
                <a:solidFill>
                  <a:schemeClr val="tx1"/>
                </a:solidFill>
                <a:latin typeface="+mn-lt"/>
                <a:ea typeface="+mn-ea"/>
                <a:cs typeface="+mn-cs"/>
              </a:rPr>
              <a:t>Color</a:t>
            </a:r>
            <a:r>
              <a:rPr lang="en-US" sz="1200" kern="1200" baseline="0" dirty="0" smtClean="0">
                <a:solidFill>
                  <a:schemeClr val="tx1"/>
                </a:solidFill>
                <a:latin typeface="+mn-lt"/>
                <a:ea typeface="+mn-ea"/>
                <a:cs typeface="+mn-cs"/>
              </a:rPr>
              <a:t>, and then under </a:t>
            </a:r>
            <a:r>
              <a:rPr lang="en-US" sz="1200" b="1" kern="1200" baseline="0" dirty="0" smtClean="0">
                <a:solidFill>
                  <a:schemeClr val="tx1"/>
                </a:solidFill>
                <a:latin typeface="+mn-lt"/>
                <a:ea typeface="+mn-ea"/>
                <a:cs typeface="+mn-cs"/>
              </a:rPr>
              <a:t>Theme Colors </a:t>
            </a:r>
            <a:r>
              <a:rPr lang="en-US" sz="1200" kern="1200" baseline="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Black, Text 1, Lighter 15% </a:t>
            </a:r>
            <a:r>
              <a:rPr lang="en-US" sz="1200" b="0" kern="1200" dirty="0" smtClean="0">
                <a:solidFill>
                  <a:schemeClr val="tx1"/>
                </a:solidFill>
                <a:latin typeface="+mn-lt"/>
                <a:ea typeface="+mn-ea"/>
                <a:cs typeface="+mn-cs"/>
              </a:rPr>
              <a:t>(fifth row, second option from the left)</a:t>
            </a:r>
            <a:r>
              <a:rPr lang="en-US" sz="1200" kern="1200" dirty="0" smtClean="0">
                <a:solidFill>
                  <a:schemeClr val="tx1"/>
                </a:solidFill>
                <a:latin typeface="+mn-lt"/>
                <a:ea typeface="+mn-ea"/>
                <a:cs typeface="+mn-cs"/>
              </a:rPr>
              <a:t>.</a:t>
            </a:r>
          </a:p>
          <a:p>
            <a:endParaRPr lang="en-US" sz="1200" baseline="0" dirty="0" smtClean="0">
              <a:latin typeface="+mn-lt"/>
            </a:endParaRPr>
          </a:p>
          <a:p>
            <a:endParaRPr lang="en-US" sz="1200" baseline="0" dirty="0" smtClean="0">
              <a:latin typeface="+mn-lt"/>
            </a:endParaRPr>
          </a:p>
          <a:p>
            <a:r>
              <a:rPr lang="en-US" sz="1200" baseline="0" dirty="0" smtClean="0">
                <a:latin typeface="+mn-lt"/>
              </a:rPr>
              <a:t>To reproduce the animation effects on this slide, do the following:</a:t>
            </a:r>
          </a:p>
          <a:p>
            <a:pPr marL="228600" indent="-228600">
              <a:buFont typeface="+mj-lt"/>
              <a:buAutoNum type="arabicPeriod"/>
            </a:pPr>
            <a:r>
              <a:rPr lang="en-US" sz="1200" baseline="0" dirty="0" smtClean="0">
                <a:latin typeface="+mn-lt"/>
              </a:rPr>
              <a:t>To view the area beyond the slide, on the </a:t>
            </a:r>
            <a:r>
              <a:rPr lang="en-US" sz="1200" b="1" baseline="0" dirty="0" smtClean="0">
                <a:latin typeface="+mn-lt"/>
              </a:rPr>
              <a:t>View</a:t>
            </a:r>
            <a:r>
              <a:rPr lang="en-US" sz="1200" baseline="0" dirty="0" smtClean="0">
                <a:latin typeface="+mn-lt"/>
              </a:rPr>
              <a:t> tab, click </a:t>
            </a:r>
            <a:r>
              <a:rPr lang="en-US" sz="1200" b="1" baseline="0" dirty="0" smtClean="0">
                <a:latin typeface="+mn-lt"/>
              </a:rPr>
              <a:t>Zoom</a:t>
            </a:r>
            <a:r>
              <a:rPr lang="en-US" sz="1200" baseline="0" dirty="0" smtClean="0">
                <a:latin typeface="+mn-lt"/>
              </a:rPr>
              <a:t>, and then in the </a:t>
            </a:r>
            <a:r>
              <a:rPr lang="en-US" sz="1200" b="1" baseline="0" dirty="0" smtClean="0">
                <a:latin typeface="+mn-lt"/>
              </a:rPr>
              <a:t>Zoom</a:t>
            </a:r>
            <a:r>
              <a:rPr lang="en-US" sz="1200" baseline="0" dirty="0" smtClean="0">
                <a:latin typeface="+mn-lt"/>
              </a:rPr>
              <a:t> dialog box, in the </a:t>
            </a:r>
            <a:r>
              <a:rPr lang="en-US" sz="1200" b="1" baseline="0" dirty="0" smtClean="0">
                <a:latin typeface="+mn-lt"/>
              </a:rPr>
              <a:t>Percent</a:t>
            </a:r>
            <a:r>
              <a:rPr lang="en-US" sz="1200" baseline="0" dirty="0" smtClean="0">
                <a:latin typeface="+mn-lt"/>
              </a:rPr>
              <a:t> box, enter </a:t>
            </a:r>
            <a:r>
              <a:rPr lang="en-US" sz="1200" b="1" baseline="0" dirty="0" smtClean="0">
                <a:latin typeface="+mn-lt"/>
              </a:rPr>
              <a:t>70%</a:t>
            </a:r>
            <a:r>
              <a:rPr lang="en-US" sz="1200" baseline="0" dirty="0" smtClean="0">
                <a:latin typeface="+mn-lt"/>
              </a:rPr>
              <a:t>. (</a:t>
            </a:r>
            <a:r>
              <a:rPr lang="en-US" sz="1200" b="1" baseline="0" dirty="0" smtClean="0">
                <a:latin typeface="+mn-lt"/>
              </a:rPr>
              <a:t>Note: </a:t>
            </a:r>
            <a:r>
              <a:rPr lang="en-US" sz="1200" baseline="0" dirty="0" smtClean="0">
                <a:latin typeface="+mn-lt"/>
              </a:rPr>
              <a:t>Make sure that </a:t>
            </a:r>
            <a:r>
              <a:rPr lang="en-US" sz="1200" b="1" baseline="0" dirty="0" smtClean="0">
                <a:latin typeface="+mn-lt"/>
              </a:rPr>
              <a:t>Fit</a:t>
            </a:r>
            <a:r>
              <a:rPr lang="en-US" sz="1200" baseline="0" dirty="0" smtClean="0">
                <a:latin typeface="+mn-lt"/>
              </a:rPr>
              <a:t> is not selected in the </a:t>
            </a:r>
            <a:r>
              <a:rPr lang="en-US" sz="1200" b="1" baseline="0" dirty="0" smtClean="0">
                <a:latin typeface="+mn-lt"/>
              </a:rPr>
              <a:t>Zoom</a:t>
            </a:r>
            <a:r>
              <a:rPr lang="en-US" sz="1200" baseline="0" dirty="0" smtClean="0">
                <a:latin typeface="+mn-lt"/>
              </a:rPr>
              <a:t> dialog box.)</a:t>
            </a:r>
          </a:p>
          <a:p>
            <a:pPr marL="228600" indent="-228600">
              <a:buFont typeface="+mj-lt"/>
              <a:buAutoNum type="arabicPeriod"/>
            </a:pPr>
            <a:r>
              <a:rPr lang="en-US" sz="1200" baseline="0" dirty="0" smtClean="0">
                <a:latin typeface="+mn-lt"/>
              </a:rPr>
              <a:t>On the </a:t>
            </a:r>
            <a:r>
              <a:rPr lang="en-US" sz="1200" b="1" baseline="0" dirty="0" smtClean="0">
                <a:latin typeface="+mn-lt"/>
              </a:rPr>
              <a:t>Animations</a:t>
            </a:r>
            <a:r>
              <a:rPr lang="en-US" sz="1200" baseline="0" dirty="0" smtClean="0">
                <a:latin typeface="+mn-lt"/>
              </a:rPr>
              <a:t> tab, in the </a:t>
            </a:r>
            <a:r>
              <a:rPr lang="en-US" sz="1200" b="1" baseline="0" dirty="0" smtClean="0">
                <a:latin typeface="+mn-lt"/>
              </a:rPr>
              <a:t>Animations</a:t>
            </a:r>
            <a:r>
              <a:rPr lang="en-US" sz="1200" baseline="0" dirty="0" smtClean="0">
                <a:latin typeface="+mn-lt"/>
              </a:rPr>
              <a:t> group, click </a:t>
            </a:r>
            <a:r>
              <a:rPr lang="en-US" sz="1200" b="1" baseline="0" dirty="0" smtClean="0">
                <a:latin typeface="+mn-lt"/>
              </a:rPr>
              <a:t>Custom Animation</a:t>
            </a:r>
            <a:r>
              <a:rPr lang="en-US" sz="1200" baseline="0" dirty="0" smtClean="0">
                <a:latin typeface="+mn-lt"/>
              </a:rPr>
              <a:t>. </a:t>
            </a:r>
          </a:p>
          <a:p>
            <a:pPr marL="228600" indent="-228600">
              <a:buFont typeface="+mj-lt"/>
              <a:buAutoNum type="arabicPeriod"/>
            </a:pPr>
            <a:r>
              <a:rPr lang="en-US" sz="1200" baseline="0" dirty="0" smtClean="0">
                <a:latin typeface="+mn-lt"/>
              </a:rPr>
              <a:t>On the slide, select the dotted rectangle. In the </a:t>
            </a:r>
            <a:r>
              <a:rPr lang="en-US" sz="1200" b="1" baseline="0" dirty="0" smtClean="0">
                <a:latin typeface="+mn-lt"/>
              </a:rPr>
              <a:t>Custom Animation </a:t>
            </a:r>
            <a:r>
              <a:rPr lang="en-US" sz="1200" b="0" baseline="0" dirty="0" smtClean="0">
                <a:latin typeface="+mn-lt"/>
              </a:rPr>
              <a:t>task </a:t>
            </a:r>
            <a:r>
              <a:rPr lang="en-US" sz="1200" baseline="0" dirty="0" smtClean="0">
                <a:latin typeface="+mn-lt"/>
              </a:rPr>
              <a:t>pane, click </a:t>
            </a:r>
            <a:r>
              <a:rPr lang="en-US" sz="1200" b="1" baseline="0" dirty="0" smtClean="0">
                <a:latin typeface="+mn-lt"/>
              </a:rPr>
              <a:t>Add Effect</a:t>
            </a:r>
            <a:r>
              <a:rPr lang="en-US" sz="1200" baseline="0" dirty="0" smtClean="0">
                <a:latin typeface="+mn-lt"/>
              </a:rPr>
              <a:t>, point to </a:t>
            </a:r>
            <a:r>
              <a:rPr lang="en-US" sz="1200" b="1" baseline="0" dirty="0" smtClean="0">
                <a:latin typeface="+mn-lt"/>
              </a:rPr>
              <a:t>Motion Paths</a:t>
            </a:r>
            <a:r>
              <a:rPr lang="en-US" sz="1200" baseline="0" dirty="0" smtClean="0">
                <a:latin typeface="+mn-lt"/>
              </a:rPr>
              <a:t>, point to </a:t>
            </a:r>
            <a:r>
              <a:rPr lang="en-US" sz="1200" b="1" baseline="0" dirty="0" smtClean="0">
                <a:latin typeface="+mn-lt"/>
              </a:rPr>
              <a:t>Draw Custom Path</a:t>
            </a:r>
            <a:r>
              <a:rPr lang="en-US" sz="1200" baseline="0" dirty="0" smtClean="0">
                <a:latin typeface="+mn-lt"/>
              </a:rPr>
              <a:t>, and then click </a:t>
            </a:r>
            <a:r>
              <a:rPr lang="en-US" sz="1200" b="1" baseline="0" dirty="0" smtClean="0">
                <a:latin typeface="+mn-lt"/>
              </a:rPr>
              <a:t>Freeform</a:t>
            </a:r>
            <a:r>
              <a:rPr lang="en-US" sz="1200" baseline="0" dirty="0" smtClean="0">
                <a:latin typeface="+mn-lt"/>
              </a:rPr>
              <a:t>. </a:t>
            </a:r>
          </a:p>
          <a:p>
            <a:pPr marL="228600" indent="-228600">
              <a:buFont typeface="+mj-lt"/>
              <a:buAutoNum type="arabicPeriod"/>
            </a:pPr>
            <a:r>
              <a:rPr lang="en-US" sz="1200" baseline="0" dirty="0" smtClean="0">
                <a:latin typeface="+mn-lt"/>
              </a:rPr>
              <a:t>Press and hold SHIFT to conform the path to a straight, horizontal line, and then do the following on the slide:</a:t>
            </a:r>
          </a:p>
          <a:p>
            <a:pPr marL="685800" lvl="1" indent="-228600">
              <a:buFont typeface="+mj-lt"/>
              <a:buAutoNum type="arabicPeriod"/>
            </a:pPr>
            <a:r>
              <a:rPr lang="en-US" sz="1200" baseline="0" dirty="0" smtClean="0">
                <a:latin typeface="+mn-lt"/>
              </a:rPr>
              <a:t>Click the center of the dotted rectangle to create the first motion-path point.</a:t>
            </a:r>
          </a:p>
          <a:p>
            <a:pPr marL="685800" lvl="1" indent="-228600">
              <a:buFont typeface="+mj-lt"/>
              <a:buAutoNum type="arabicPeriod"/>
            </a:pPr>
            <a:r>
              <a:rPr lang="en-US" sz="1200" baseline="0" dirty="0" smtClean="0">
                <a:latin typeface="+mn-lt"/>
              </a:rPr>
              <a:t>Click approximately ½” beyond the right edge of the rectangle to create the second motion-path point. </a:t>
            </a:r>
          </a:p>
          <a:p>
            <a:pPr marL="685800" lvl="1" indent="-228600">
              <a:buFont typeface="+mj-lt"/>
              <a:buAutoNum type="arabicPeriod"/>
            </a:pPr>
            <a:r>
              <a:rPr lang="en-US" sz="1200" baseline="0" dirty="0" smtClean="0">
                <a:latin typeface="+mn-lt"/>
              </a:rPr>
              <a:t>Double-click approximately 2” beyond the left edge of the slide to create the third and final motion-path point. </a:t>
            </a:r>
          </a:p>
          <a:p>
            <a:pPr marL="228600" indent="-228600">
              <a:buFont typeface="+mj-lt"/>
              <a:buAutoNum type="arabicPeriod"/>
            </a:pPr>
            <a:r>
              <a:rPr lang="en-US" sz="1200" baseline="0" dirty="0" smtClean="0">
                <a:latin typeface="+mn-lt"/>
              </a:rPr>
              <a:t>On the slide, right-click the freeform motion path, and then click </a:t>
            </a:r>
            <a:r>
              <a:rPr lang="en-US" sz="1200" b="1" baseline="0" dirty="0" smtClean="0">
                <a:latin typeface="+mn-lt"/>
              </a:rPr>
              <a:t>Reverse Path Direction</a:t>
            </a:r>
            <a:r>
              <a:rPr lang="en-US" sz="1200" baseline="0" dirty="0" smtClean="0">
                <a:latin typeface="+mn-lt"/>
              </a:rPr>
              <a:t>. </a:t>
            </a:r>
          </a:p>
          <a:p>
            <a:pPr marL="228600" indent="-228600">
              <a:buFont typeface="+mj-lt"/>
              <a:buAutoNum type="arabicPeriod"/>
            </a:pPr>
            <a:r>
              <a:rPr lang="en-US" sz="1200" baseline="0" dirty="0" smtClean="0">
                <a:latin typeface="+mn-lt"/>
              </a:rPr>
              <a:t>On the slide, select the freeform motion path. In the </a:t>
            </a:r>
            <a:r>
              <a:rPr lang="en-US" sz="1200" b="1" baseline="0" dirty="0" smtClean="0">
                <a:latin typeface="+mn-lt"/>
              </a:rPr>
              <a:t>Custom Animation </a:t>
            </a:r>
            <a:r>
              <a:rPr lang="en-US" sz="1200" b="0" baseline="0" dirty="0" smtClean="0">
                <a:latin typeface="+mn-lt"/>
              </a:rPr>
              <a:t>task </a:t>
            </a:r>
            <a:r>
              <a:rPr lang="en-US" sz="1200" baseline="0" dirty="0" smtClean="0">
                <a:latin typeface="+mn-lt"/>
              </a:rPr>
              <a:t>pane, under </a:t>
            </a:r>
            <a:r>
              <a:rPr lang="en-US" sz="1200" b="1" baseline="0" dirty="0" smtClean="0">
                <a:latin typeface="+mn-lt"/>
              </a:rPr>
              <a:t>Modify: Custom Path</a:t>
            </a:r>
            <a:r>
              <a:rPr lang="en-US" sz="1200" baseline="0" dirty="0" smtClean="0">
                <a:latin typeface="+mn-lt"/>
              </a:rPr>
              <a:t>, in the </a:t>
            </a:r>
            <a:r>
              <a:rPr lang="en-US" sz="1200" b="1" baseline="0" dirty="0" smtClean="0">
                <a:latin typeface="+mn-lt"/>
              </a:rPr>
              <a:t>Start</a:t>
            </a:r>
            <a:r>
              <a:rPr lang="en-US" sz="1200" baseline="0" dirty="0" smtClean="0">
                <a:latin typeface="+mn-lt"/>
              </a:rPr>
              <a:t> list, select </a:t>
            </a:r>
            <a:r>
              <a:rPr lang="en-US" sz="1200" b="1" baseline="0" dirty="0" smtClean="0">
                <a:latin typeface="+mn-lt"/>
              </a:rPr>
              <a:t>With Previous</a:t>
            </a:r>
            <a:r>
              <a:rPr lang="en-US" sz="1200" baseline="0" dirty="0" smtClean="0">
                <a:latin typeface="+mn-lt"/>
              </a:rPr>
              <a:t>. </a:t>
            </a:r>
          </a:p>
          <a:p>
            <a:pPr marL="228600" indent="-228600">
              <a:buFont typeface="+mj-lt"/>
              <a:buAutoNum type="arabicPeriod"/>
            </a:pPr>
            <a:r>
              <a:rPr lang="en-US" sz="1200" baseline="0" dirty="0" smtClean="0">
                <a:latin typeface="+mn-lt"/>
              </a:rPr>
              <a:t>On the slide, select the gradient-filled rectangle. In the </a:t>
            </a:r>
            <a:r>
              <a:rPr lang="en-US" sz="1200" b="1" baseline="0" dirty="0" smtClean="0">
                <a:latin typeface="+mn-lt"/>
              </a:rPr>
              <a:t>Custom Animation </a:t>
            </a:r>
            <a:r>
              <a:rPr lang="en-US" sz="1200" b="0" baseline="0" dirty="0" smtClean="0">
                <a:latin typeface="+mn-lt"/>
              </a:rPr>
              <a:t>task </a:t>
            </a:r>
            <a:r>
              <a:rPr lang="en-US" sz="1200" baseline="0" dirty="0" smtClean="0">
                <a:latin typeface="+mn-lt"/>
              </a:rPr>
              <a:t>pane, do the following:</a:t>
            </a:r>
          </a:p>
          <a:p>
            <a:pPr marL="685800" lvl="1" indent="-228600">
              <a:buFont typeface="+mj-lt"/>
              <a:buAutoNum type="arabicPeriod"/>
            </a:pPr>
            <a:r>
              <a:rPr lang="en-US" sz="1200" baseline="0" dirty="0" smtClean="0">
                <a:latin typeface="+mn-lt"/>
              </a:rPr>
              <a:t>Click </a:t>
            </a:r>
            <a:r>
              <a:rPr lang="en-US" sz="1200" b="1" baseline="0" dirty="0" smtClean="0">
                <a:latin typeface="+mn-lt"/>
              </a:rPr>
              <a:t>Add Effect</a:t>
            </a:r>
            <a:r>
              <a:rPr lang="en-US" sz="1200" baseline="0" dirty="0" smtClean="0">
                <a:latin typeface="+mn-lt"/>
              </a:rPr>
              <a:t>, point to </a:t>
            </a:r>
            <a:r>
              <a:rPr lang="en-US" sz="1200" b="1" baseline="0" dirty="0" smtClean="0">
                <a:latin typeface="+mn-lt"/>
              </a:rPr>
              <a:t>Entrance</a:t>
            </a:r>
            <a:r>
              <a:rPr lang="en-US" sz="1200" baseline="0" dirty="0" smtClean="0">
                <a:latin typeface="+mn-lt"/>
              </a:rPr>
              <a:t>, and then click </a:t>
            </a:r>
            <a:r>
              <a:rPr lang="en-US" sz="1200" b="1" baseline="0" dirty="0" smtClean="0">
                <a:latin typeface="+mn-lt"/>
              </a:rPr>
              <a:t>More Effects</a:t>
            </a:r>
            <a:r>
              <a:rPr lang="en-US" sz="1200" baseline="0" dirty="0" smtClean="0">
                <a:latin typeface="+mn-lt"/>
              </a:rPr>
              <a:t>. In the </a:t>
            </a:r>
            <a:r>
              <a:rPr lang="en-US" sz="1200" b="1" baseline="0" dirty="0" smtClean="0">
                <a:latin typeface="+mn-lt"/>
              </a:rPr>
              <a:t>Add Entrance Effect </a:t>
            </a:r>
            <a:r>
              <a:rPr lang="en-US" sz="1200" baseline="0" dirty="0" smtClean="0">
                <a:latin typeface="+mn-lt"/>
              </a:rPr>
              <a:t>dialog box, under </a:t>
            </a:r>
            <a:r>
              <a:rPr lang="en-US" sz="1200" b="1" baseline="0" dirty="0" smtClean="0">
                <a:latin typeface="+mn-lt"/>
              </a:rPr>
              <a:t>Subtle</a:t>
            </a:r>
            <a:r>
              <a:rPr lang="en-US" sz="1200" baseline="0" dirty="0" smtClean="0">
                <a:latin typeface="+mn-lt"/>
              </a:rPr>
              <a:t>, click </a:t>
            </a:r>
            <a:r>
              <a:rPr lang="en-US" sz="1200" b="1" baseline="0" dirty="0" smtClean="0">
                <a:latin typeface="+mn-lt"/>
              </a:rPr>
              <a:t>Fade</a:t>
            </a:r>
            <a:r>
              <a:rPr lang="en-US" sz="1200" baseline="0" dirty="0" smtClean="0">
                <a:latin typeface="+mn-lt"/>
              </a:rPr>
              <a:t>, and then click </a:t>
            </a:r>
            <a:r>
              <a:rPr lang="en-US" sz="1200" b="1" baseline="0" dirty="0" smtClean="0">
                <a:latin typeface="+mn-lt"/>
              </a:rPr>
              <a:t>OK</a:t>
            </a:r>
            <a:r>
              <a:rPr lang="en-US" sz="1200" baseline="0" dirty="0" smtClean="0">
                <a:latin typeface="+mn-lt"/>
              </a:rPr>
              <a:t>. </a:t>
            </a:r>
          </a:p>
          <a:p>
            <a:pPr marL="685800" lvl="1" indent="-228600">
              <a:buFont typeface="+mj-lt"/>
              <a:buAutoNum type="arabicPeriod"/>
            </a:pPr>
            <a:r>
              <a:rPr lang="en-US" sz="1200" baseline="0" dirty="0" smtClean="0">
                <a:latin typeface="+mn-lt"/>
              </a:rPr>
              <a:t>Under </a:t>
            </a:r>
            <a:r>
              <a:rPr lang="en-US" sz="1200" b="1" baseline="0" dirty="0" smtClean="0">
                <a:latin typeface="+mn-lt"/>
              </a:rPr>
              <a:t>Modify: Fade</a:t>
            </a:r>
            <a:r>
              <a:rPr lang="en-US" sz="1200" baseline="0" dirty="0" smtClean="0">
                <a:latin typeface="+mn-lt"/>
              </a:rPr>
              <a:t>, in the </a:t>
            </a:r>
            <a:r>
              <a:rPr lang="en-US" sz="1200" b="1" baseline="0" dirty="0" smtClean="0">
                <a:latin typeface="+mn-lt"/>
              </a:rPr>
              <a:t>Start</a:t>
            </a:r>
            <a:r>
              <a:rPr lang="en-US" sz="1200" baseline="0" dirty="0" smtClean="0">
                <a:latin typeface="+mn-lt"/>
              </a:rPr>
              <a:t> list, select </a:t>
            </a:r>
            <a:r>
              <a:rPr lang="en-US" sz="1200" b="1" baseline="0" dirty="0" smtClean="0">
                <a:latin typeface="+mn-lt"/>
              </a:rPr>
              <a:t>With Previous</a:t>
            </a:r>
            <a:r>
              <a:rPr lang="en-US" sz="120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Under </a:t>
            </a:r>
            <a:r>
              <a:rPr lang="en-US" sz="1200" b="1" baseline="0" dirty="0" smtClean="0">
                <a:latin typeface="+mn-lt"/>
              </a:rPr>
              <a:t>Modify: Fade</a:t>
            </a:r>
            <a:r>
              <a:rPr lang="en-US" sz="1200" baseline="0" dirty="0" smtClean="0">
                <a:latin typeface="+mn-lt"/>
              </a:rPr>
              <a:t>, in the </a:t>
            </a:r>
            <a:r>
              <a:rPr lang="en-US" sz="1200" b="1" baseline="0" dirty="0" smtClean="0">
                <a:latin typeface="+mn-lt"/>
              </a:rPr>
              <a:t>Speed</a:t>
            </a:r>
            <a:r>
              <a:rPr lang="en-US" sz="1200" baseline="0" dirty="0" smtClean="0">
                <a:latin typeface="+mn-lt"/>
              </a:rPr>
              <a:t> list, select </a:t>
            </a:r>
            <a:r>
              <a:rPr lang="en-US" sz="1200" b="1" baseline="0" dirty="0" smtClean="0">
                <a:latin typeface="+mn-lt"/>
              </a:rPr>
              <a:t>Very Fast</a:t>
            </a:r>
            <a:r>
              <a:rPr lang="en-US" sz="1200" baseline="0" dirty="0" smtClean="0">
                <a:latin typeface="+mn-lt"/>
              </a:rPr>
              <a:t>.</a:t>
            </a:r>
          </a:p>
          <a:p>
            <a:pPr marL="685800" lvl="1" indent="-228600">
              <a:buFont typeface="+mj-lt"/>
              <a:buAutoNum type="arabicPeriod"/>
            </a:pPr>
            <a:r>
              <a:rPr lang="en-US" sz="1200" baseline="0" dirty="0" smtClean="0">
                <a:latin typeface="+mn-lt"/>
              </a:rPr>
              <a:t>Click </a:t>
            </a:r>
            <a:r>
              <a:rPr lang="en-US" sz="1200" b="1" baseline="0" dirty="0" smtClean="0">
                <a:latin typeface="+mn-lt"/>
              </a:rPr>
              <a:t>Add Effect</a:t>
            </a:r>
            <a:r>
              <a:rPr lang="en-US" sz="1200" baseline="0" dirty="0" smtClean="0">
                <a:latin typeface="+mn-lt"/>
              </a:rPr>
              <a:t>, point to </a:t>
            </a:r>
            <a:r>
              <a:rPr lang="en-US" sz="1200" b="1" baseline="0" dirty="0" smtClean="0">
                <a:latin typeface="+mn-lt"/>
              </a:rPr>
              <a:t>Motion Paths</a:t>
            </a:r>
            <a:r>
              <a:rPr lang="en-US" sz="1200" baseline="0" dirty="0" smtClean="0">
                <a:latin typeface="+mn-lt"/>
              </a:rPr>
              <a:t>, and then click </a:t>
            </a:r>
            <a:r>
              <a:rPr lang="en-US" sz="1200" b="1" baseline="0" dirty="0" smtClean="0">
                <a:latin typeface="+mn-lt"/>
              </a:rPr>
              <a:t>Down</a:t>
            </a:r>
            <a:r>
              <a:rPr lang="en-US" sz="1200" baseline="0" dirty="0" smtClean="0">
                <a:latin typeface="+mn-lt"/>
              </a:rPr>
              <a:t>.</a:t>
            </a:r>
          </a:p>
          <a:p>
            <a:pPr marL="685800" lvl="1" indent="-228600">
              <a:buFont typeface="+mj-lt"/>
              <a:buAutoNum type="arabicPeriod"/>
            </a:pPr>
            <a:r>
              <a:rPr lang="en-US" sz="1200" baseline="0" dirty="0" smtClean="0">
                <a:latin typeface="+mn-lt"/>
              </a:rPr>
              <a:t>Under </a:t>
            </a:r>
            <a:r>
              <a:rPr lang="en-US" sz="1200" b="1" baseline="0" dirty="0" smtClean="0">
                <a:latin typeface="+mn-lt"/>
              </a:rPr>
              <a:t>Modify: Down</a:t>
            </a:r>
            <a:r>
              <a:rPr lang="en-US" sz="1200" b="0" baseline="0" dirty="0" smtClean="0">
                <a:latin typeface="+mn-lt"/>
              </a:rPr>
              <a:t>, in the </a:t>
            </a:r>
            <a:r>
              <a:rPr lang="en-US" sz="1200" b="1" baseline="0" dirty="0" smtClean="0">
                <a:latin typeface="+mn-lt"/>
              </a:rPr>
              <a:t>Start</a:t>
            </a:r>
            <a:r>
              <a:rPr lang="en-US" sz="1200" b="0" baseline="0" dirty="0" smtClean="0">
                <a:latin typeface="+mn-lt"/>
              </a:rPr>
              <a:t> list, select </a:t>
            </a:r>
            <a:r>
              <a:rPr lang="en-US" sz="1200" b="1" baseline="0" dirty="0" smtClean="0">
                <a:latin typeface="+mn-lt"/>
              </a:rPr>
              <a:t>With Previous</a:t>
            </a:r>
            <a:r>
              <a:rPr lang="en-US" sz="1200" b="0" baseline="0" dirty="0" smtClean="0">
                <a:latin typeface="+mn-lt"/>
              </a:rPr>
              <a:t>. </a:t>
            </a:r>
          </a:p>
          <a:p>
            <a:pPr marL="685800" lvl="1" indent="-228600">
              <a:buFont typeface="+mj-lt"/>
              <a:buAutoNum type="arabicPeriod"/>
            </a:pPr>
            <a:r>
              <a:rPr lang="en-US" sz="1200" baseline="0" dirty="0" smtClean="0">
                <a:latin typeface="+mn-lt"/>
              </a:rPr>
              <a:t>Under </a:t>
            </a:r>
            <a:r>
              <a:rPr lang="en-US" sz="1200" b="1" baseline="0" dirty="0" smtClean="0">
                <a:latin typeface="+mn-lt"/>
              </a:rPr>
              <a:t>Modify: Down</a:t>
            </a:r>
            <a:r>
              <a:rPr lang="en-US" sz="1200" b="0" baseline="0" dirty="0" smtClean="0">
                <a:latin typeface="+mn-lt"/>
              </a:rPr>
              <a:t>, in the </a:t>
            </a:r>
            <a:r>
              <a:rPr lang="en-US" sz="1200" b="1" baseline="0" dirty="0" smtClean="0">
                <a:latin typeface="+mn-lt"/>
              </a:rPr>
              <a:t>Speed</a:t>
            </a:r>
            <a:r>
              <a:rPr lang="en-US" sz="1200" b="0" baseline="0" dirty="0" smtClean="0">
                <a:latin typeface="+mn-lt"/>
              </a:rPr>
              <a:t> list, select </a:t>
            </a:r>
            <a:r>
              <a:rPr lang="en-US" sz="1200" b="1" baseline="0" dirty="0" smtClean="0">
                <a:latin typeface="+mn-lt"/>
              </a:rPr>
              <a:t>Medium</a:t>
            </a:r>
            <a:r>
              <a:rPr lang="en-US" sz="1200" b="0" baseline="0" dirty="0" smtClean="0">
                <a:latin typeface="+mn-lt"/>
              </a:rPr>
              <a:t>. </a:t>
            </a:r>
            <a:endParaRPr lang="en-US" sz="1200" baseline="0" dirty="0" smtClean="0">
              <a:latin typeface="+mn-lt"/>
            </a:endParaRPr>
          </a:p>
          <a:p>
            <a:pPr marL="228600" indent="-228600">
              <a:buFont typeface="+mj-lt"/>
              <a:buAutoNum type="arabicPeriod"/>
            </a:pPr>
            <a:r>
              <a:rPr lang="en-US" sz="1200" baseline="0" dirty="0" smtClean="0">
                <a:latin typeface="+mn-lt"/>
              </a:rPr>
              <a:t>On the slide, right-click the down motion path and click </a:t>
            </a:r>
            <a:r>
              <a:rPr lang="en-US" sz="1200" b="1" baseline="0" dirty="0" smtClean="0">
                <a:latin typeface="+mn-lt"/>
              </a:rPr>
              <a:t>Reverse</a:t>
            </a:r>
            <a:r>
              <a:rPr lang="en-US" sz="1200" baseline="0" dirty="0" smtClean="0">
                <a:latin typeface="+mn-lt"/>
              </a:rPr>
              <a:t> </a:t>
            </a:r>
            <a:r>
              <a:rPr lang="en-US" sz="1200" b="1" baseline="0" dirty="0" smtClean="0">
                <a:latin typeface="+mn-lt"/>
              </a:rPr>
              <a:t>Path</a:t>
            </a:r>
            <a:r>
              <a:rPr lang="en-US" sz="1200" baseline="0" dirty="0" smtClean="0">
                <a:latin typeface="+mn-lt"/>
              </a:rPr>
              <a:t> </a:t>
            </a:r>
            <a:r>
              <a:rPr lang="en-US" sz="1200" b="1" baseline="0" dirty="0" smtClean="0">
                <a:latin typeface="+mn-lt"/>
              </a:rPr>
              <a:t>Direction</a:t>
            </a:r>
            <a:r>
              <a:rPr lang="en-US" sz="1200" b="0" baseline="0" dirty="0" smtClean="0">
                <a:latin typeface="+mn-lt"/>
              </a:rPr>
              <a:t>.</a:t>
            </a:r>
          </a:p>
          <a:p>
            <a:pPr marL="228600" indent="-228600">
              <a:buFont typeface="+mj-lt"/>
              <a:buAutoNum type="arabicPeriod"/>
            </a:pPr>
            <a:r>
              <a:rPr lang="en-US" sz="1200" b="0" baseline="0" dirty="0" smtClean="0">
                <a:latin typeface="+mn-lt"/>
              </a:rPr>
              <a:t>On the slide, select the smaller, full-color picture. In the </a:t>
            </a:r>
            <a:r>
              <a:rPr lang="en-US" sz="1200" b="1" baseline="0" dirty="0" smtClean="0">
                <a:latin typeface="+mn-lt"/>
              </a:rPr>
              <a:t>Custom Animation </a:t>
            </a:r>
            <a:r>
              <a:rPr lang="en-US" sz="1200" b="0" baseline="0" dirty="0" smtClean="0">
                <a:latin typeface="+mn-lt"/>
              </a:rPr>
              <a:t>task pane, do the following:</a:t>
            </a:r>
          </a:p>
          <a:p>
            <a:pPr marL="685800" lvl="1" indent="-228600">
              <a:buFont typeface="+mj-lt"/>
              <a:buAutoNum type="arabicPeriod"/>
            </a:pPr>
            <a:r>
              <a:rPr lang="en-US" sz="1200" baseline="0" dirty="0" smtClean="0">
                <a:latin typeface="+mn-lt"/>
              </a:rPr>
              <a:t>Click </a:t>
            </a:r>
            <a:r>
              <a:rPr lang="en-US" sz="1200" b="1" baseline="0" dirty="0" smtClean="0">
                <a:latin typeface="+mn-lt"/>
              </a:rPr>
              <a:t>Add Effect</a:t>
            </a:r>
            <a:r>
              <a:rPr lang="en-US" sz="1200" baseline="0" dirty="0" smtClean="0">
                <a:latin typeface="+mn-lt"/>
              </a:rPr>
              <a:t>, point to </a:t>
            </a:r>
            <a:r>
              <a:rPr lang="en-US" sz="1200" b="1" baseline="0" dirty="0" smtClean="0">
                <a:latin typeface="+mn-lt"/>
              </a:rPr>
              <a:t>Entrance</a:t>
            </a:r>
            <a:r>
              <a:rPr lang="en-US" sz="1200" baseline="0" dirty="0" smtClean="0">
                <a:latin typeface="+mn-lt"/>
              </a:rPr>
              <a:t>, and then click </a:t>
            </a:r>
            <a:r>
              <a:rPr lang="en-US" sz="1200" b="1" baseline="0" dirty="0" smtClean="0">
                <a:latin typeface="+mn-lt"/>
              </a:rPr>
              <a:t>More Effects</a:t>
            </a:r>
            <a:r>
              <a:rPr lang="en-US" sz="1200" baseline="0" dirty="0" smtClean="0">
                <a:latin typeface="+mn-lt"/>
              </a:rPr>
              <a:t>. In the </a:t>
            </a:r>
            <a:r>
              <a:rPr lang="en-US" sz="1200" b="1" baseline="0" dirty="0" smtClean="0">
                <a:latin typeface="+mn-lt"/>
              </a:rPr>
              <a:t>Add Entrance Effect </a:t>
            </a:r>
            <a:r>
              <a:rPr lang="en-US" sz="1200" baseline="0" dirty="0" smtClean="0">
                <a:latin typeface="+mn-lt"/>
              </a:rPr>
              <a:t>dialog box, under </a:t>
            </a:r>
            <a:r>
              <a:rPr lang="en-US" sz="1200" b="1" baseline="0" dirty="0" smtClean="0">
                <a:latin typeface="+mn-lt"/>
              </a:rPr>
              <a:t>Subtle</a:t>
            </a:r>
            <a:r>
              <a:rPr lang="en-US" sz="1200" baseline="0" dirty="0" smtClean="0">
                <a:latin typeface="+mn-lt"/>
              </a:rPr>
              <a:t>, click </a:t>
            </a:r>
            <a:r>
              <a:rPr lang="en-US" sz="1200" b="1" baseline="0" dirty="0" smtClean="0">
                <a:latin typeface="+mn-lt"/>
              </a:rPr>
              <a:t>Fade</a:t>
            </a:r>
            <a:r>
              <a:rPr lang="en-US" sz="1200" baseline="0" dirty="0" smtClean="0">
                <a:latin typeface="+mn-lt"/>
              </a:rPr>
              <a:t>, and then click </a:t>
            </a:r>
            <a:r>
              <a:rPr lang="en-US" sz="1200" b="1" baseline="0" dirty="0" smtClean="0">
                <a:latin typeface="+mn-lt"/>
              </a:rPr>
              <a:t>OK</a:t>
            </a:r>
            <a:r>
              <a:rPr lang="en-US" sz="1200" baseline="0" dirty="0" smtClean="0">
                <a:latin typeface="+mn-lt"/>
              </a:rPr>
              <a:t>. </a:t>
            </a:r>
          </a:p>
          <a:p>
            <a:pPr marL="685800" lvl="1" indent="-228600">
              <a:buFont typeface="+mj-lt"/>
              <a:buAutoNum type="arabicPeriod"/>
            </a:pPr>
            <a:r>
              <a:rPr lang="en-US" sz="1200" baseline="0" dirty="0" smtClean="0">
                <a:latin typeface="+mn-lt"/>
              </a:rPr>
              <a:t>Under </a:t>
            </a:r>
            <a:r>
              <a:rPr lang="en-US" sz="1200" b="1" baseline="0" dirty="0" smtClean="0">
                <a:latin typeface="+mn-lt"/>
              </a:rPr>
              <a:t>Modify: Fade</a:t>
            </a:r>
            <a:r>
              <a:rPr lang="en-US" sz="1200" baseline="0" dirty="0" smtClean="0">
                <a:latin typeface="+mn-lt"/>
              </a:rPr>
              <a:t>, in the </a:t>
            </a:r>
            <a:r>
              <a:rPr lang="en-US" sz="1200" b="1" baseline="0" dirty="0" smtClean="0">
                <a:latin typeface="+mn-lt"/>
              </a:rPr>
              <a:t>Start</a:t>
            </a:r>
            <a:r>
              <a:rPr lang="en-US" sz="1200" baseline="0" dirty="0" smtClean="0">
                <a:latin typeface="+mn-lt"/>
              </a:rPr>
              <a:t> list, select </a:t>
            </a:r>
            <a:r>
              <a:rPr lang="en-US" sz="1200" b="1" baseline="0" dirty="0" smtClean="0">
                <a:latin typeface="+mn-lt"/>
              </a:rPr>
              <a:t>With Previous</a:t>
            </a:r>
            <a:r>
              <a:rPr lang="en-US" sz="120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Under </a:t>
            </a:r>
            <a:r>
              <a:rPr lang="en-US" sz="1200" b="1" baseline="0" dirty="0" smtClean="0">
                <a:latin typeface="+mn-lt"/>
              </a:rPr>
              <a:t>Modify: Fade</a:t>
            </a:r>
            <a:r>
              <a:rPr lang="en-US" sz="1200" baseline="0" dirty="0" smtClean="0">
                <a:latin typeface="+mn-lt"/>
              </a:rPr>
              <a:t>, in the </a:t>
            </a:r>
            <a:r>
              <a:rPr lang="en-US" sz="1200" b="1" baseline="0" dirty="0" smtClean="0">
                <a:latin typeface="+mn-lt"/>
              </a:rPr>
              <a:t>Speed</a:t>
            </a:r>
            <a:r>
              <a:rPr lang="en-US" sz="1200" baseline="0" dirty="0" smtClean="0">
                <a:latin typeface="+mn-lt"/>
              </a:rPr>
              <a:t> list, select </a:t>
            </a:r>
            <a:r>
              <a:rPr lang="en-US" sz="1200" b="1" baseline="0" dirty="0" smtClean="0">
                <a:latin typeface="+mn-lt"/>
              </a:rPr>
              <a:t>Very Fast</a:t>
            </a:r>
            <a:r>
              <a:rPr lang="en-US" sz="1200" baseline="0" dirty="0" smtClean="0">
                <a:latin typeface="+mn-lt"/>
              </a:rPr>
              <a:t>.</a:t>
            </a:r>
          </a:p>
          <a:p>
            <a:pPr marL="685800" lvl="1" indent="-228600">
              <a:buFont typeface="+mj-lt"/>
              <a:buAutoNum type="arabicPeriod"/>
            </a:pPr>
            <a:r>
              <a:rPr lang="en-US" sz="1200" b="0" baseline="0" dirty="0" smtClean="0">
                <a:latin typeface="+mn-lt"/>
              </a:rPr>
              <a:t>Right-click the picture fade effect in the pane, and then click </a:t>
            </a:r>
            <a:r>
              <a:rPr lang="en-US" sz="1200" b="1" baseline="0" dirty="0" smtClean="0">
                <a:latin typeface="+mn-lt"/>
              </a:rPr>
              <a:t>Timing</a:t>
            </a:r>
            <a:r>
              <a:rPr lang="en-US" sz="1200" b="0" baseline="0" dirty="0" smtClean="0">
                <a:latin typeface="+mn-lt"/>
              </a:rPr>
              <a:t>. In the </a:t>
            </a:r>
            <a:r>
              <a:rPr lang="en-US" sz="1200" b="1" baseline="0" dirty="0" smtClean="0">
                <a:latin typeface="+mn-lt"/>
              </a:rPr>
              <a:t>Fade</a:t>
            </a:r>
            <a:r>
              <a:rPr lang="en-US" sz="1200" b="0" baseline="0" dirty="0" smtClean="0">
                <a:latin typeface="+mn-lt"/>
              </a:rPr>
              <a:t> dialog box, on the </a:t>
            </a:r>
            <a:r>
              <a:rPr lang="en-US" sz="1200" b="1" baseline="0" dirty="0" smtClean="0">
                <a:latin typeface="+mn-lt"/>
              </a:rPr>
              <a:t>Timing</a:t>
            </a:r>
            <a:r>
              <a:rPr lang="en-US" sz="1200" b="0" baseline="0" dirty="0" smtClean="0">
                <a:latin typeface="+mn-lt"/>
              </a:rPr>
              <a:t> tab, in the </a:t>
            </a:r>
            <a:r>
              <a:rPr lang="en-US" sz="1200" b="1" baseline="0" dirty="0" smtClean="0">
                <a:latin typeface="+mn-lt"/>
              </a:rPr>
              <a:t>Delay</a:t>
            </a:r>
            <a:r>
              <a:rPr lang="en-US" sz="1200" b="0" baseline="0" dirty="0" smtClean="0">
                <a:latin typeface="+mn-lt"/>
              </a:rPr>
              <a:t> box, enter </a:t>
            </a:r>
            <a:r>
              <a:rPr lang="en-US" sz="1200" b="1" baseline="0" dirty="0" smtClean="0">
                <a:latin typeface="+mn-lt"/>
              </a:rPr>
              <a:t>1.5</a:t>
            </a:r>
            <a:r>
              <a:rPr lang="en-US" sz="1200" b="0" baseline="0" dirty="0" smtClean="0">
                <a:latin typeface="+mn-lt"/>
              </a:rPr>
              <a:t>.</a:t>
            </a:r>
          </a:p>
          <a:p>
            <a:pPr marL="228600" indent="-228600">
              <a:buFont typeface="+mj-lt"/>
              <a:buAutoNum type="arabicPeriod"/>
            </a:pPr>
            <a:r>
              <a:rPr lang="en-US" sz="1200" b="0" baseline="0" dirty="0" smtClean="0">
                <a:latin typeface="+mn-lt"/>
              </a:rPr>
              <a:t>On the slide, select the text box. In the </a:t>
            </a:r>
            <a:r>
              <a:rPr lang="en-US" sz="1200" b="1" baseline="0" dirty="0" smtClean="0">
                <a:latin typeface="+mn-lt"/>
              </a:rPr>
              <a:t>Custom Animation </a:t>
            </a:r>
            <a:r>
              <a:rPr lang="en-US" sz="1200" b="0" baseline="0" dirty="0" smtClean="0">
                <a:latin typeface="+mn-lt"/>
              </a:rPr>
              <a:t>task pane, do the following:</a:t>
            </a:r>
          </a:p>
          <a:p>
            <a:pPr marL="685800" lvl="1" indent="-228600">
              <a:buFont typeface="+mj-lt"/>
              <a:buAutoNum type="arabicPeriod"/>
            </a:pPr>
            <a:r>
              <a:rPr lang="en-US" sz="1200" baseline="0" dirty="0" smtClean="0">
                <a:latin typeface="+mn-lt"/>
              </a:rPr>
              <a:t>Click </a:t>
            </a:r>
            <a:r>
              <a:rPr lang="en-US" sz="1200" b="1" baseline="0" dirty="0" smtClean="0">
                <a:latin typeface="+mn-lt"/>
              </a:rPr>
              <a:t>Add Effect</a:t>
            </a:r>
            <a:r>
              <a:rPr lang="en-US" sz="1200" baseline="0" dirty="0" smtClean="0">
                <a:latin typeface="+mn-lt"/>
              </a:rPr>
              <a:t>, point to </a:t>
            </a:r>
            <a:r>
              <a:rPr lang="en-US" sz="1200" b="1" baseline="0" dirty="0" smtClean="0">
                <a:latin typeface="+mn-lt"/>
              </a:rPr>
              <a:t>Entrance</a:t>
            </a:r>
            <a:r>
              <a:rPr lang="en-US" sz="1200" baseline="0" dirty="0" smtClean="0">
                <a:latin typeface="+mn-lt"/>
              </a:rPr>
              <a:t>, and then click </a:t>
            </a:r>
            <a:r>
              <a:rPr lang="en-US" sz="1200" b="1" baseline="0" dirty="0" smtClean="0">
                <a:latin typeface="+mn-lt"/>
              </a:rPr>
              <a:t>More Effects</a:t>
            </a:r>
            <a:r>
              <a:rPr lang="en-US" sz="1200" baseline="0" dirty="0" smtClean="0">
                <a:latin typeface="+mn-lt"/>
              </a:rPr>
              <a:t>. In the </a:t>
            </a:r>
            <a:r>
              <a:rPr lang="en-US" sz="1200" b="1" baseline="0" dirty="0" smtClean="0">
                <a:latin typeface="+mn-lt"/>
              </a:rPr>
              <a:t>Add Entrance Effect </a:t>
            </a:r>
            <a:r>
              <a:rPr lang="en-US" sz="1200" baseline="0" dirty="0" smtClean="0">
                <a:latin typeface="+mn-lt"/>
              </a:rPr>
              <a:t>dialog box, under </a:t>
            </a:r>
            <a:r>
              <a:rPr lang="en-US" sz="1200" b="1" baseline="0" dirty="0" smtClean="0">
                <a:latin typeface="+mn-lt"/>
              </a:rPr>
              <a:t>Moderate</a:t>
            </a:r>
            <a:r>
              <a:rPr lang="en-US" sz="1200" baseline="0" dirty="0" smtClean="0">
                <a:latin typeface="+mn-lt"/>
              </a:rPr>
              <a:t>, click </a:t>
            </a:r>
            <a:r>
              <a:rPr lang="en-US" sz="1200" b="1" baseline="0" dirty="0" smtClean="0">
                <a:latin typeface="+mn-lt"/>
              </a:rPr>
              <a:t>Descend</a:t>
            </a:r>
            <a:r>
              <a:rPr lang="en-US" sz="1200" baseline="0" dirty="0" smtClean="0">
                <a:latin typeface="+mn-lt"/>
              </a:rPr>
              <a:t>, and then click </a:t>
            </a:r>
            <a:r>
              <a:rPr lang="en-US" sz="1200" b="1" baseline="0" dirty="0" smtClean="0">
                <a:latin typeface="+mn-lt"/>
              </a:rPr>
              <a:t>OK</a:t>
            </a:r>
            <a:r>
              <a:rPr lang="en-US" sz="1200" baseline="0" dirty="0" smtClean="0">
                <a:latin typeface="+mn-lt"/>
              </a:rPr>
              <a:t>. </a:t>
            </a:r>
          </a:p>
          <a:p>
            <a:pPr marL="685800" lvl="1" indent="-228600">
              <a:buFont typeface="+mj-lt"/>
              <a:buAutoNum type="arabicPeriod"/>
            </a:pPr>
            <a:r>
              <a:rPr lang="en-US" sz="1200" b="0" baseline="0" dirty="0" smtClean="0">
                <a:latin typeface="+mn-lt"/>
              </a:rPr>
              <a:t>Under </a:t>
            </a:r>
            <a:r>
              <a:rPr lang="en-US" sz="1200" b="1" baseline="0" dirty="0" smtClean="0">
                <a:latin typeface="+mn-lt"/>
              </a:rPr>
              <a:t>Modify: Descend</a:t>
            </a:r>
            <a:r>
              <a:rPr lang="en-US" sz="1200" b="0" baseline="0" dirty="0" smtClean="0">
                <a:latin typeface="+mn-lt"/>
              </a:rPr>
              <a:t>, in the </a:t>
            </a:r>
            <a:r>
              <a:rPr lang="en-US" sz="1200" b="1" baseline="0" dirty="0" smtClean="0">
                <a:latin typeface="+mn-lt"/>
              </a:rPr>
              <a:t>Start</a:t>
            </a:r>
            <a:r>
              <a:rPr lang="en-US" sz="1200" b="0" baseline="0" dirty="0" smtClean="0">
                <a:latin typeface="+mn-lt"/>
              </a:rPr>
              <a:t> list, select </a:t>
            </a:r>
            <a:r>
              <a:rPr lang="en-US" sz="1200" b="1" baseline="0" dirty="0" smtClean="0">
                <a:latin typeface="+mn-lt"/>
              </a:rPr>
              <a:t>With Previous</a:t>
            </a:r>
            <a:r>
              <a:rPr lang="en-US" sz="1200" b="0" baseline="0" dirty="0" smtClean="0">
                <a:latin typeface="+mn-lt"/>
              </a:rPr>
              <a:t>. </a:t>
            </a:r>
          </a:p>
          <a:p>
            <a:pPr marL="685800" lvl="1" indent="-228600">
              <a:buFont typeface="+mj-lt"/>
              <a:buAutoNum type="arabicPeriod"/>
            </a:pPr>
            <a:r>
              <a:rPr lang="en-US" sz="1200" b="0" baseline="0" dirty="0" smtClean="0">
                <a:latin typeface="+mn-lt"/>
              </a:rPr>
              <a:t>Under </a:t>
            </a:r>
            <a:r>
              <a:rPr lang="en-US" sz="1200" b="1" baseline="0" dirty="0" smtClean="0">
                <a:latin typeface="+mn-lt"/>
              </a:rPr>
              <a:t>Modify:</a:t>
            </a:r>
            <a:r>
              <a:rPr lang="en-US" sz="1200" b="0" baseline="0" dirty="0" smtClean="0">
                <a:latin typeface="+mn-lt"/>
              </a:rPr>
              <a:t> </a:t>
            </a:r>
            <a:r>
              <a:rPr lang="en-US" sz="1200" b="1" baseline="0" dirty="0" smtClean="0">
                <a:latin typeface="+mn-lt"/>
              </a:rPr>
              <a:t>Descend</a:t>
            </a:r>
            <a:r>
              <a:rPr lang="en-US" sz="1200" b="0" baseline="0" dirty="0" smtClean="0">
                <a:latin typeface="+mn-lt"/>
              </a:rPr>
              <a:t>, in the </a:t>
            </a:r>
            <a:r>
              <a:rPr lang="en-US" sz="1200" b="1" baseline="0" dirty="0" smtClean="0">
                <a:latin typeface="+mn-lt"/>
              </a:rPr>
              <a:t>Speed</a:t>
            </a:r>
            <a:r>
              <a:rPr lang="en-US" sz="1200" b="0" baseline="0" dirty="0" smtClean="0">
                <a:latin typeface="+mn-lt"/>
              </a:rPr>
              <a:t> list, select </a:t>
            </a:r>
            <a:r>
              <a:rPr lang="en-US" sz="1200" b="1" baseline="0" dirty="0" smtClean="0">
                <a:latin typeface="+mn-lt"/>
              </a:rPr>
              <a:t>Fast</a:t>
            </a:r>
            <a:r>
              <a:rPr lang="en-US" sz="1200" b="0" baseline="0" dirty="0" smtClean="0">
                <a:latin typeface="+mn-lt"/>
              </a:rPr>
              <a:t>. </a:t>
            </a:r>
          </a:p>
          <a:p>
            <a:endParaRPr lang="en-US" sz="1200" baseline="0" dirty="0" smtClean="0">
              <a:latin typeface="+mn-lt"/>
            </a:endParaRPr>
          </a:p>
        </p:txBody>
      </p:sp>
      <p:sp>
        <p:nvSpPr>
          <p:cNvPr id="6" name="Slide Image Placeholder 5"/>
          <p:cNvSpPr>
            <a:spLocks noGrp="1" noRot="1" noChangeAspect="1"/>
          </p:cNvSpPr>
          <p:nvPr>
            <p:ph type="sldImg"/>
          </p:nvPr>
        </p:nvSpPr>
        <p:spPr>
          <a:xfrm>
            <a:off x="533400" y="460375"/>
            <a:ext cx="3144838" cy="2359025"/>
          </a:xfr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Notes Placeholder 4"/>
          <p:cNvSpPr>
            <a:spLocks noGrp="1"/>
          </p:cNvSpPr>
          <p:nvPr>
            <p:ph type="body" idx="1"/>
          </p:nvPr>
        </p:nvSpPr>
        <p:spPr/>
        <p:txBody>
          <a:bodyPr numCol="2" spcCol="182880">
            <a:noAutofit/>
          </a:bodyPr>
          <a:lstStyle/>
          <a:p>
            <a:r>
              <a:rPr lang="en-US" sz="1400" b="1" dirty="0" err="1" smtClean="0"/>
              <a:t>SmartArt</a:t>
            </a:r>
            <a:r>
              <a:rPr lang="en-US" sz="1400" b="1" dirty="0" smtClean="0"/>
              <a:t> custom animation effects: radial list</a:t>
            </a:r>
          </a:p>
          <a:p>
            <a:r>
              <a:rPr lang="en-US" sz="1400" dirty="0" smtClean="0"/>
              <a:t>(Intermediate)</a:t>
            </a:r>
          </a:p>
          <a:p>
            <a:endParaRPr lang="en-US" sz="1200" dirty="0" smtClean="0"/>
          </a:p>
          <a:p>
            <a:endParaRPr lang="en-US" sz="1200" dirty="0" smtClean="0"/>
          </a:p>
          <a:p>
            <a:r>
              <a:rPr lang="en-US" sz="1200" dirty="0" smtClean="0"/>
              <a:t>To reproduce the </a:t>
            </a:r>
            <a:r>
              <a:rPr lang="en-US" sz="1200" dirty="0" err="1" smtClean="0"/>
              <a:t>SmartArt</a:t>
            </a:r>
            <a:r>
              <a:rPr lang="en-US" sz="1200" baseline="0" dirty="0" smtClean="0"/>
              <a:t> effects on this slide, do the following:</a:t>
            </a:r>
            <a:endParaRPr lang="en-US" sz="12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smtClean="0"/>
              <a:t>On the </a:t>
            </a:r>
            <a:r>
              <a:rPr lang="en-US" sz="1200" b="1" dirty="0" smtClean="0"/>
              <a:t>Home</a:t>
            </a:r>
            <a:r>
              <a:rPr lang="en-US" sz="1200" b="0" dirty="0" smtClean="0"/>
              <a:t> tab, in the </a:t>
            </a:r>
            <a:r>
              <a:rPr lang="en-US" sz="1200" b="1" dirty="0" smtClean="0"/>
              <a:t>Slides</a:t>
            </a:r>
            <a:r>
              <a:rPr lang="en-US" sz="1200" b="0" dirty="0" smtClean="0"/>
              <a:t> group, click </a:t>
            </a:r>
            <a:r>
              <a:rPr lang="en-US" sz="1200" b="1" dirty="0" smtClean="0"/>
              <a:t>Layout</a:t>
            </a:r>
            <a:r>
              <a:rPr lang="en-US" sz="1200" b="0" dirty="0" smtClean="0"/>
              <a:t>, and then click</a:t>
            </a:r>
            <a:r>
              <a:rPr lang="en-US" sz="1200" b="0" baseline="0" dirty="0" smtClean="0"/>
              <a:t> </a:t>
            </a:r>
            <a:r>
              <a:rPr lang="en-US" sz="1200" b="1" baseline="0" dirty="0" smtClean="0"/>
              <a:t>Blank</a:t>
            </a:r>
            <a:r>
              <a:rPr lang="en-US" sz="1200" b="0" baseline="0" dirty="0" smtClean="0"/>
              <a:t>. </a:t>
            </a:r>
            <a:endParaRPr lang="en-US" sz="1200" dirty="0" smtClean="0"/>
          </a:p>
          <a:p>
            <a:pPr marL="228600" indent="-228600">
              <a:buFont typeface="+mj-lt"/>
              <a:buAutoNum type="arabicPeriod"/>
            </a:pPr>
            <a:r>
              <a:rPr lang="en-US" sz="1200" b="0" dirty="0" smtClean="0"/>
              <a:t>On the </a:t>
            </a:r>
            <a:r>
              <a:rPr lang="en-US" sz="1200" b="1" dirty="0" smtClean="0"/>
              <a:t>Insert tab</a:t>
            </a:r>
            <a:r>
              <a:rPr lang="en-US" sz="1200" b="0" dirty="0" smtClean="0"/>
              <a:t>, in the </a:t>
            </a:r>
            <a:r>
              <a:rPr lang="en-US" sz="1200" b="1" dirty="0" smtClean="0"/>
              <a:t>Illustrations</a:t>
            </a:r>
            <a:r>
              <a:rPr lang="en-US" sz="1200" dirty="0" smtClean="0"/>
              <a:t> group, click </a:t>
            </a:r>
            <a:r>
              <a:rPr lang="en-US" sz="1200" b="1" dirty="0" err="1" smtClean="0"/>
              <a:t>SmartArt</a:t>
            </a:r>
            <a:r>
              <a:rPr lang="en-US" sz="1200" b="0" dirty="0" smtClean="0"/>
              <a:t>.</a:t>
            </a:r>
            <a:r>
              <a:rPr lang="en-US" sz="1200" b="0" baseline="0" dirty="0" smtClean="0"/>
              <a:t> In the </a:t>
            </a:r>
            <a:r>
              <a:rPr lang="en-US" sz="1200" b="1" baseline="0" dirty="0" smtClean="0"/>
              <a:t>Choose a </a:t>
            </a:r>
            <a:r>
              <a:rPr lang="en-US" sz="1200" b="1" baseline="0" dirty="0" err="1" smtClean="0"/>
              <a:t>SmartArt</a:t>
            </a:r>
            <a:r>
              <a:rPr lang="en-US" sz="1200" b="1" baseline="0" dirty="0" smtClean="0"/>
              <a:t> Graphic</a:t>
            </a:r>
            <a:r>
              <a:rPr lang="en-US" sz="1200" b="0" baseline="0" dirty="0" smtClean="0"/>
              <a:t> dialog box, in the left pane, click </a:t>
            </a:r>
            <a:r>
              <a:rPr lang="en-US" sz="1200" b="1" baseline="0" dirty="0" smtClean="0"/>
              <a:t>Relationship</a:t>
            </a:r>
            <a:r>
              <a:rPr lang="en-US" sz="1200" b="0" baseline="0" dirty="0" smtClean="0"/>
              <a:t>. In the </a:t>
            </a:r>
            <a:r>
              <a:rPr lang="en-US" sz="1200" b="1" baseline="0" dirty="0" smtClean="0"/>
              <a:t>Relationship </a:t>
            </a:r>
            <a:r>
              <a:rPr lang="en-US" sz="1200" b="0" baseline="0" dirty="0" smtClean="0"/>
              <a:t>pane, click </a:t>
            </a:r>
            <a:r>
              <a:rPr lang="en-US" sz="1200" b="1" baseline="0" dirty="0" smtClean="0"/>
              <a:t>Radial List </a:t>
            </a:r>
            <a:r>
              <a:rPr lang="en-US" sz="1200" baseline="0" dirty="0" smtClean="0"/>
              <a:t>(fifth row, fourth option from the left), and then click </a:t>
            </a:r>
            <a:r>
              <a:rPr lang="en-US" sz="1200" b="1" baseline="0" dirty="0" smtClean="0"/>
              <a:t>OK</a:t>
            </a:r>
            <a:r>
              <a:rPr lang="en-US" sz="1200" baseline="0" dirty="0" smtClean="0"/>
              <a:t> to insert the graphic into the slide.</a:t>
            </a:r>
            <a:r>
              <a:rPr lang="en-US" sz="1200" b="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To</a:t>
            </a:r>
            <a:r>
              <a:rPr lang="en-US" sz="1200" baseline="0" dirty="0" smtClean="0"/>
              <a:t> enter text, s</a:t>
            </a:r>
            <a:r>
              <a:rPr lang="en-US" sz="1200" dirty="0" smtClean="0"/>
              <a:t>elect</a:t>
            </a:r>
            <a:r>
              <a:rPr lang="en-US" sz="1200" baseline="0" dirty="0" smtClean="0"/>
              <a:t> the graphic, and then click one of the arrows on the left border. In the </a:t>
            </a:r>
            <a:r>
              <a:rPr lang="en-US" sz="1200" b="1" baseline="0" dirty="0" smtClean="0"/>
              <a:t>Type your text here </a:t>
            </a:r>
            <a:r>
              <a:rPr lang="en-US" sz="1200" baseline="0" dirty="0" smtClean="0"/>
              <a:t>dialog box, in the top level bullets, enter the text for the three, smaller circle shapes in the graphic. In the second-level bullets, type the text for the bullets to the right of the three, smaller circle shapes.</a:t>
            </a:r>
          </a:p>
          <a:p>
            <a:pPr marL="228600" indent="-228600">
              <a:buFont typeface="+mj-lt"/>
              <a:buAutoNum type="arabicPeriod"/>
            </a:pPr>
            <a:r>
              <a:rPr lang="en-US" sz="1200" dirty="0" smtClean="0"/>
              <a:t>On</a:t>
            </a:r>
            <a:r>
              <a:rPr lang="en-US" sz="1200" baseline="0" dirty="0" smtClean="0"/>
              <a:t> the slide, s</a:t>
            </a:r>
            <a:r>
              <a:rPr lang="en-US" sz="1200" dirty="0" smtClean="0"/>
              <a:t>elect the </a:t>
            </a:r>
            <a:r>
              <a:rPr lang="en-US" sz="1200" dirty="0" err="1" smtClean="0"/>
              <a:t>SmartArt</a:t>
            </a:r>
            <a:r>
              <a:rPr lang="en-US" sz="1200" dirty="0" smtClean="0"/>
              <a:t>, and then on</a:t>
            </a:r>
            <a:r>
              <a:rPr lang="en-US" sz="1200" baseline="0" dirty="0" smtClean="0"/>
              <a:t> the </a:t>
            </a:r>
            <a:r>
              <a:rPr lang="en-US" sz="1200" b="1" baseline="0" dirty="0" smtClean="0"/>
              <a:t>Design</a:t>
            </a:r>
            <a:r>
              <a:rPr lang="en-US" sz="1200" baseline="0" dirty="0" smtClean="0"/>
              <a:t> tab, in the </a:t>
            </a:r>
            <a:r>
              <a:rPr lang="en-US" sz="1200" b="1" baseline="0" dirty="0" smtClean="0"/>
              <a:t>Themes</a:t>
            </a:r>
            <a:r>
              <a:rPr lang="en-US" sz="1200" baseline="0" dirty="0" smtClean="0"/>
              <a:t> group, click </a:t>
            </a:r>
            <a:r>
              <a:rPr lang="en-US" sz="1200" b="1" baseline="0" dirty="0" smtClean="0"/>
              <a:t>Colors</a:t>
            </a:r>
            <a:r>
              <a:rPr lang="en-US" sz="1200" baseline="0" dirty="0" smtClean="0"/>
              <a:t>, and under </a:t>
            </a:r>
            <a:r>
              <a:rPr lang="en-US" sz="1200" b="1" baseline="0" dirty="0" smtClean="0"/>
              <a:t>Built-In</a:t>
            </a:r>
            <a:r>
              <a:rPr lang="en-US" sz="1200" b="0" baseline="0" dirty="0" smtClean="0"/>
              <a:t>,</a:t>
            </a:r>
            <a:r>
              <a:rPr lang="en-US" sz="1200" baseline="0" dirty="0" smtClean="0"/>
              <a:t> select </a:t>
            </a:r>
            <a:r>
              <a:rPr lang="en-US" sz="1200" b="1" baseline="0" dirty="0" err="1" smtClean="0"/>
              <a:t>Technic</a:t>
            </a:r>
            <a:r>
              <a:rPr lang="en-US" sz="1200" baseline="0" dirty="0" smtClean="0"/>
              <a:t>.</a:t>
            </a:r>
            <a:endParaRPr lang="en-US" sz="1200" dirty="0" smtClean="0"/>
          </a:p>
          <a:p>
            <a:pPr marL="228600" indent="-228600">
              <a:buFont typeface="+mj-lt"/>
              <a:buAutoNum type="arabicPeriod"/>
            </a:pPr>
            <a:r>
              <a:rPr lang="en-US" sz="1200" dirty="0" smtClean="0"/>
              <a:t>Press and hold CTRL, and on the slide, select</a:t>
            </a:r>
            <a:r>
              <a:rPr lang="en-US" sz="1200" baseline="0" dirty="0" smtClean="0"/>
              <a:t> the large circle and all three small circles.</a:t>
            </a:r>
            <a:endParaRPr lang="en-US" sz="1200" dirty="0" smtClean="0"/>
          </a:p>
          <a:p>
            <a:pPr marL="228600" indent="-228600">
              <a:buFont typeface="+mj-lt"/>
              <a:buAutoNum type="arabicPeriod"/>
            </a:pPr>
            <a:r>
              <a:rPr lang="en-US" sz="1200" dirty="0" smtClean="0"/>
              <a:t>On the </a:t>
            </a:r>
            <a:r>
              <a:rPr lang="en-US" sz="1200" b="1" dirty="0" smtClean="0"/>
              <a:t>Home</a:t>
            </a:r>
            <a:r>
              <a:rPr lang="en-US" sz="1200" dirty="0" smtClean="0"/>
              <a:t> tab, in the </a:t>
            </a:r>
            <a:r>
              <a:rPr lang="en-US" sz="1200" b="1" dirty="0" smtClean="0"/>
              <a:t>Drawing</a:t>
            </a:r>
            <a:r>
              <a:rPr lang="en-US" sz="1200" dirty="0" smtClean="0"/>
              <a:t> group, click the arrow to the right of </a:t>
            </a:r>
            <a:r>
              <a:rPr lang="en-US" sz="1200" b="1" dirty="0" smtClean="0"/>
              <a:t>Shape</a:t>
            </a:r>
            <a:r>
              <a:rPr lang="en-US" sz="1200" dirty="0" smtClean="0"/>
              <a:t> </a:t>
            </a:r>
            <a:r>
              <a:rPr lang="en-US" sz="1200" b="1" dirty="0" smtClean="0"/>
              <a:t>Effects</a:t>
            </a:r>
            <a:r>
              <a:rPr lang="en-US" sz="1200" dirty="0" smtClean="0"/>
              <a:t>, point to </a:t>
            </a:r>
            <a:r>
              <a:rPr lang="en-US" sz="1200" b="1" dirty="0" smtClean="0"/>
              <a:t>Preset</a:t>
            </a:r>
            <a:r>
              <a:rPr lang="en-US" sz="1200" dirty="0" smtClean="0"/>
              <a:t>, and then under </a:t>
            </a:r>
            <a:r>
              <a:rPr lang="en-US" sz="1200" b="1" dirty="0" smtClean="0"/>
              <a:t>Presets</a:t>
            </a:r>
            <a:r>
              <a:rPr lang="en-US" sz="1200" baseline="0" dirty="0" smtClean="0"/>
              <a:t> select </a:t>
            </a:r>
            <a:r>
              <a:rPr lang="en-US" sz="1200" b="1" baseline="0" dirty="0" smtClean="0"/>
              <a:t>Preset</a:t>
            </a:r>
            <a:r>
              <a:rPr lang="en-US" sz="1200" baseline="0" dirty="0" smtClean="0"/>
              <a:t> </a:t>
            </a:r>
            <a:r>
              <a:rPr lang="en-US" sz="1200" b="1" baseline="0" dirty="0" smtClean="0"/>
              <a:t>2 </a:t>
            </a:r>
            <a:r>
              <a:rPr lang="en-US" sz="1200" baseline="0" dirty="0" smtClean="0"/>
              <a:t>(first row, second option from the left).</a:t>
            </a:r>
            <a:endParaRPr lang="en-US" sz="12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 the slide, click the picture placeholder in the center of the large circle. In the </a:t>
            </a:r>
            <a:r>
              <a:rPr lang="en-US" sz="1200" b="1" dirty="0" smtClean="0"/>
              <a:t>Insert</a:t>
            </a:r>
            <a:r>
              <a:rPr lang="en-US" sz="1200" b="1" baseline="0" dirty="0" smtClean="0"/>
              <a:t> Picture </a:t>
            </a:r>
            <a:r>
              <a:rPr lang="en-US" sz="1200" baseline="0" dirty="0" smtClean="0"/>
              <a:t>dialog box, select a picture, and then click </a:t>
            </a:r>
            <a:r>
              <a:rPr lang="en-US" sz="1200" b="1" baseline="0" dirty="0" smtClean="0"/>
              <a:t>Insert</a:t>
            </a:r>
            <a:r>
              <a:rPr lang="en-US" sz="1200" baseline="0" dirty="0" smtClean="0"/>
              <a:t>. (</a:t>
            </a:r>
            <a:r>
              <a:rPr lang="en-US" sz="1200" b="1" baseline="0" dirty="0" smtClean="0"/>
              <a:t>Notes: (1) </a:t>
            </a:r>
            <a:r>
              <a:rPr lang="en-US" sz="1200" b="0" baseline="0" dirty="0" smtClean="0"/>
              <a:t>If the picture in the large circle is distorted, tile the picture as a texture by s</a:t>
            </a:r>
            <a:r>
              <a:rPr lang="en-US" sz="1200" dirty="0" smtClean="0"/>
              <a:t>electing the large, picture-filled circle,</a:t>
            </a:r>
            <a:r>
              <a:rPr lang="en-US" sz="1200" baseline="0" dirty="0" smtClean="0"/>
              <a:t> and then o</a:t>
            </a:r>
            <a:r>
              <a:rPr lang="en-US" sz="1200" dirty="0" smtClean="0"/>
              <a:t>n the </a:t>
            </a:r>
            <a:r>
              <a:rPr lang="en-US" sz="1200" b="1" dirty="0" smtClean="0"/>
              <a:t>Home</a:t>
            </a:r>
            <a:r>
              <a:rPr lang="en-US" sz="1200" dirty="0" smtClean="0"/>
              <a:t> tab, in the bottom right corner of the </a:t>
            </a:r>
            <a:r>
              <a:rPr lang="en-US" sz="1200" b="1" dirty="0" smtClean="0"/>
              <a:t>Drawing</a:t>
            </a:r>
            <a:r>
              <a:rPr lang="en-US" sz="1200" dirty="0" smtClean="0"/>
              <a:t> group,</a:t>
            </a:r>
            <a:r>
              <a:rPr lang="en-US" sz="1200" baseline="0" dirty="0" smtClean="0"/>
              <a:t>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Fill</a:t>
            </a:r>
            <a:r>
              <a:rPr lang="en-US" sz="1200" baseline="0" dirty="0" smtClean="0"/>
              <a:t> in the left pane, and in the </a:t>
            </a:r>
            <a:r>
              <a:rPr lang="en-US" sz="1200" b="1" baseline="0" dirty="0" smtClean="0"/>
              <a:t>Fill</a:t>
            </a:r>
            <a:r>
              <a:rPr lang="en-US" sz="1200" baseline="0" dirty="0" smtClean="0"/>
              <a:t> pane check </a:t>
            </a:r>
            <a:r>
              <a:rPr lang="en-US" sz="1200" b="1" baseline="0" dirty="0" smtClean="0"/>
              <a:t>Tile</a:t>
            </a:r>
            <a:r>
              <a:rPr lang="en-US" sz="1200" baseline="0" dirty="0" smtClean="0"/>
              <a:t> </a:t>
            </a:r>
            <a:r>
              <a:rPr lang="en-US" sz="1200" b="1" baseline="0" dirty="0" smtClean="0"/>
              <a:t>picture as texture.</a:t>
            </a:r>
            <a:r>
              <a:rPr lang="en-US" sz="1200" b="0" baseline="0" dirty="0" smtClean="0"/>
              <a:t> </a:t>
            </a:r>
            <a:r>
              <a:rPr lang="en-US" sz="1200" b="1" baseline="0" dirty="0" smtClean="0"/>
              <a:t>(2)</a:t>
            </a:r>
            <a:r>
              <a:rPr lang="en-US" sz="1200" b="0" baseline="0" dirty="0" smtClean="0"/>
              <a:t> If necessary, change the tile position of the picture within the shape. To do this, in the </a:t>
            </a:r>
            <a:r>
              <a:rPr lang="en-US" sz="1200" b="1" baseline="0" dirty="0" smtClean="0"/>
              <a:t>Format</a:t>
            </a:r>
            <a:r>
              <a:rPr lang="en-US" sz="1200" b="0" baseline="0" dirty="0" smtClean="0"/>
              <a:t> </a:t>
            </a:r>
            <a:r>
              <a:rPr lang="en-US" sz="1200" b="1" baseline="0" dirty="0" smtClean="0"/>
              <a:t>Shape</a:t>
            </a:r>
            <a:r>
              <a:rPr lang="en-US" sz="1200" b="0" baseline="0" dirty="0" smtClean="0"/>
              <a:t> dialog box, in the </a:t>
            </a:r>
            <a:r>
              <a:rPr lang="en-US" sz="1200" b="1" baseline="0" dirty="0" smtClean="0"/>
              <a:t>Fill</a:t>
            </a:r>
            <a:r>
              <a:rPr lang="en-US" sz="1200" b="0" baseline="0" dirty="0" smtClean="0"/>
              <a:t> pane, under </a:t>
            </a:r>
            <a:r>
              <a:rPr lang="en-US" sz="1200" b="1" baseline="0" dirty="0" smtClean="0"/>
              <a:t>Tiling</a:t>
            </a:r>
            <a:r>
              <a:rPr lang="en-US" sz="1200" b="0" baseline="0" dirty="0" smtClean="0"/>
              <a:t> options, enter values into the </a:t>
            </a:r>
            <a:r>
              <a:rPr lang="en-US" sz="1200" b="1" baseline="0" dirty="0" smtClean="0"/>
              <a:t>Offset</a:t>
            </a:r>
            <a:r>
              <a:rPr lang="en-US" sz="1200" b="0" baseline="0" dirty="0" smtClean="0"/>
              <a:t> </a:t>
            </a:r>
            <a:r>
              <a:rPr lang="en-US" sz="1200" b="1" baseline="0" dirty="0" smtClean="0"/>
              <a:t>X </a:t>
            </a:r>
            <a:r>
              <a:rPr lang="en-US" sz="1200" b="0" baseline="0" dirty="0" smtClean="0"/>
              <a:t>and </a:t>
            </a:r>
            <a:r>
              <a:rPr lang="en-US" sz="1200" b="1" baseline="0" dirty="0" smtClean="0"/>
              <a:t>Offset</a:t>
            </a:r>
            <a:r>
              <a:rPr lang="en-US" sz="1200" b="0" baseline="0" dirty="0" smtClean="0"/>
              <a:t> </a:t>
            </a:r>
            <a:r>
              <a:rPr lang="en-US" sz="1200" b="1" baseline="0" dirty="0" smtClean="0"/>
              <a:t>Y</a:t>
            </a:r>
            <a:r>
              <a:rPr lang="en-US" sz="1200" b="0" baseline="0" dirty="0" smtClean="0"/>
              <a:t> boxes to reposition the focal point of the picture. To resize the picture, in the </a:t>
            </a:r>
            <a:r>
              <a:rPr lang="en-US" sz="1200" b="1" baseline="0" dirty="0" smtClean="0"/>
              <a:t>Format</a:t>
            </a:r>
            <a:r>
              <a:rPr lang="en-US" sz="1200" b="0" baseline="0" dirty="0" smtClean="0"/>
              <a:t> </a:t>
            </a:r>
            <a:r>
              <a:rPr lang="en-US" sz="1200" b="1" baseline="0" dirty="0" smtClean="0"/>
              <a:t>Shape</a:t>
            </a:r>
            <a:r>
              <a:rPr lang="en-US" sz="1200" b="0" baseline="0" dirty="0" smtClean="0"/>
              <a:t> dialog box, in the </a:t>
            </a:r>
            <a:r>
              <a:rPr lang="en-US" sz="1200" b="1" baseline="0" dirty="0" smtClean="0"/>
              <a:t>Fill</a:t>
            </a:r>
            <a:r>
              <a:rPr lang="en-US" sz="1200" b="0" baseline="0" dirty="0" smtClean="0"/>
              <a:t> pane, under </a:t>
            </a:r>
            <a:r>
              <a:rPr lang="en-US" sz="1200" b="1" baseline="0" dirty="0" smtClean="0"/>
              <a:t>Tiling</a:t>
            </a:r>
            <a:r>
              <a:rPr lang="en-US" sz="1200" b="0" baseline="0" dirty="0" smtClean="0"/>
              <a:t> options, enter values into the </a:t>
            </a:r>
            <a:r>
              <a:rPr lang="en-US" sz="1200" b="1" baseline="0" dirty="0" smtClean="0"/>
              <a:t>Scale X </a:t>
            </a:r>
            <a:r>
              <a:rPr lang="en-US" sz="1200" b="0" baseline="0" dirty="0" smtClean="0"/>
              <a:t>and </a:t>
            </a:r>
            <a:r>
              <a:rPr lang="en-US" sz="1200" b="1" baseline="0" dirty="0" smtClean="0"/>
              <a:t>Scale Y </a:t>
            </a:r>
            <a:r>
              <a:rPr lang="en-US" sz="1200" b="0" baseline="0" dirty="0" smtClean="0"/>
              <a:t>boxes.)</a:t>
            </a:r>
            <a:endParaRPr lang="en-US" sz="1200" dirty="0" smtClean="0"/>
          </a:p>
          <a:p>
            <a:pPr marL="228600" indent="-228600">
              <a:buFont typeface="+mj-lt"/>
              <a:buAutoNum type="arabicPeriod"/>
            </a:pPr>
            <a:r>
              <a:rPr lang="en-US" sz="1200" dirty="0" smtClean="0"/>
              <a:t>Select the top,</a:t>
            </a:r>
            <a:r>
              <a:rPr lang="en-US" sz="1200" baseline="0" dirty="0" smtClean="0"/>
              <a:t> small circle in the </a:t>
            </a:r>
            <a:r>
              <a:rPr lang="en-US" sz="1200" baseline="0" dirty="0" err="1" smtClean="0"/>
              <a:t>SmartArt</a:t>
            </a:r>
            <a:r>
              <a:rPr lang="en-US" sz="1200" baseline="0" dirty="0" smtClean="0"/>
              <a:t> graphic. </a:t>
            </a:r>
            <a:r>
              <a:rPr lang="en-US" sz="1200" dirty="0" smtClean="0"/>
              <a:t>On</a:t>
            </a:r>
            <a:r>
              <a:rPr lang="en-US" sz="1200" baseline="0" dirty="0" smtClean="0"/>
              <a:t>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Fill</a:t>
            </a:r>
            <a:r>
              <a:rPr lang="en-US" sz="1200" baseline="0" dirty="0" smtClean="0"/>
              <a:t> in the left pane, and in the </a:t>
            </a:r>
            <a:r>
              <a:rPr lang="en-US" sz="1200" b="1" baseline="0" dirty="0" smtClean="0"/>
              <a:t>Fill</a:t>
            </a:r>
            <a:r>
              <a:rPr lang="en-US" sz="1200" baseline="0" dirty="0" smtClean="0"/>
              <a:t> pane click </a:t>
            </a:r>
            <a:r>
              <a:rPr lang="en-US" sz="1200" b="1" baseline="0" dirty="0" smtClean="0"/>
              <a:t>Solid</a:t>
            </a:r>
            <a:r>
              <a:rPr lang="en-US" sz="1200" baseline="0" dirty="0" smtClean="0"/>
              <a:t> </a:t>
            </a:r>
            <a:r>
              <a:rPr lang="en-US" sz="1200" b="1" baseline="0" dirty="0" smtClean="0"/>
              <a:t>fill</a:t>
            </a:r>
            <a:r>
              <a:rPr lang="en-US" sz="1200" baseline="0" dirty="0" smtClean="0"/>
              <a:t>, and then in the </a:t>
            </a:r>
            <a:r>
              <a:rPr lang="en-US" sz="1200" b="1" baseline="0" dirty="0" smtClean="0"/>
              <a:t>Color</a:t>
            </a:r>
            <a:r>
              <a:rPr lang="en-US" sz="1200" baseline="0" dirty="0" smtClean="0"/>
              <a:t> list, select </a:t>
            </a:r>
            <a:r>
              <a:rPr lang="en-US" sz="1200" b="1" baseline="0" dirty="0" smtClean="0"/>
              <a:t>Gray-25%, Background 2, Darker 75% </a:t>
            </a:r>
            <a:r>
              <a:rPr lang="en-US" sz="1200" baseline="0" dirty="0" smtClean="0"/>
              <a:t>(fifth row, third option from the left).</a:t>
            </a:r>
            <a:endParaRPr lang="en-US" sz="1200" dirty="0" smtClean="0"/>
          </a:p>
          <a:p>
            <a:pPr marL="228600" indent="-228600">
              <a:buFont typeface="+mj-lt"/>
              <a:buAutoNum type="arabicPeriod"/>
            </a:pPr>
            <a:r>
              <a:rPr lang="en-US" sz="1200" dirty="0" smtClean="0"/>
              <a:t>Select the middle small circle in the </a:t>
            </a:r>
            <a:r>
              <a:rPr lang="en-US" sz="1200" dirty="0" err="1" smtClean="0"/>
              <a:t>SmartArt</a:t>
            </a:r>
            <a:r>
              <a:rPr lang="en-US" sz="1200" dirty="0" smtClean="0"/>
              <a:t> graphic.</a:t>
            </a:r>
            <a:r>
              <a:rPr lang="en-US" sz="1200" baseline="0" dirty="0" smtClean="0"/>
              <a:t> </a:t>
            </a:r>
            <a:r>
              <a:rPr lang="en-US" sz="1200" dirty="0" smtClean="0"/>
              <a:t>On</a:t>
            </a:r>
            <a:r>
              <a:rPr lang="en-US" sz="1200" baseline="0" dirty="0" smtClean="0"/>
              <a:t>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Fill</a:t>
            </a:r>
            <a:r>
              <a:rPr lang="en-US" sz="1200" baseline="0" dirty="0" smtClean="0"/>
              <a:t> in the left pane, click </a:t>
            </a:r>
            <a:r>
              <a:rPr lang="en-US" sz="1200" b="1" baseline="0" dirty="0" smtClean="0"/>
              <a:t>Solid</a:t>
            </a:r>
            <a:r>
              <a:rPr lang="en-US" sz="1200" baseline="0" dirty="0" smtClean="0"/>
              <a:t> </a:t>
            </a:r>
            <a:r>
              <a:rPr lang="en-US" sz="1200" b="1" baseline="0" dirty="0" smtClean="0"/>
              <a:t>fill </a:t>
            </a:r>
            <a:r>
              <a:rPr lang="en-US" sz="1200" baseline="0" dirty="0" smtClean="0"/>
              <a:t>in the </a:t>
            </a:r>
            <a:r>
              <a:rPr lang="en-US" sz="1200" b="1" baseline="0" dirty="0" smtClean="0"/>
              <a:t>Fill</a:t>
            </a:r>
            <a:r>
              <a:rPr lang="en-US" sz="1200" baseline="0" dirty="0" smtClean="0"/>
              <a:t> pane, and then in the </a:t>
            </a:r>
            <a:r>
              <a:rPr lang="en-US" sz="1200" b="1" baseline="0" dirty="0" smtClean="0"/>
              <a:t>Color</a:t>
            </a:r>
            <a:r>
              <a:rPr lang="en-US" sz="1200" baseline="0" dirty="0" smtClean="0"/>
              <a:t> list select </a:t>
            </a:r>
            <a:r>
              <a:rPr lang="en-US" sz="1200" b="1" baseline="0" dirty="0" smtClean="0"/>
              <a:t>Gold, Accent 2 </a:t>
            </a:r>
            <a:r>
              <a:rPr lang="en-US" sz="1200" baseline="0" dirty="0" smtClean="0"/>
              <a:t>(first row, sixth option from the left).</a:t>
            </a:r>
            <a:endParaRPr lang="en-US" sz="1200" b="1" dirty="0" smtClean="0"/>
          </a:p>
          <a:p>
            <a:pPr marL="228600" indent="-228600">
              <a:buFont typeface="+mj-lt"/>
              <a:buAutoNum type="arabicPeriod"/>
            </a:pPr>
            <a:r>
              <a:rPr lang="en-US" sz="1200" dirty="0" smtClean="0"/>
              <a:t>Select</a:t>
            </a:r>
            <a:r>
              <a:rPr lang="en-US" sz="1200" baseline="0" dirty="0" smtClean="0"/>
              <a:t> the bottom small circle in the </a:t>
            </a:r>
            <a:r>
              <a:rPr lang="en-US" sz="1200" baseline="0" dirty="0" err="1" smtClean="0"/>
              <a:t>SmartArt</a:t>
            </a:r>
            <a:r>
              <a:rPr lang="en-US" sz="1200" baseline="0" dirty="0" smtClean="0"/>
              <a:t> graphic. </a:t>
            </a:r>
            <a:r>
              <a:rPr lang="en-US" sz="1200" dirty="0" smtClean="0"/>
              <a:t>On</a:t>
            </a:r>
            <a:r>
              <a:rPr lang="en-US" sz="1200" baseline="0" dirty="0" smtClean="0"/>
              <a:t>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Fill</a:t>
            </a:r>
            <a:r>
              <a:rPr lang="en-US" sz="1200" baseline="0" dirty="0" smtClean="0"/>
              <a:t> in the left pane, click </a:t>
            </a:r>
            <a:r>
              <a:rPr lang="en-US" sz="1200" b="1" baseline="0" dirty="0" smtClean="0"/>
              <a:t>Solid</a:t>
            </a:r>
            <a:r>
              <a:rPr lang="en-US" sz="1200" baseline="0" dirty="0" smtClean="0"/>
              <a:t> </a:t>
            </a:r>
            <a:r>
              <a:rPr lang="en-US" sz="1200" b="1" baseline="0" dirty="0" smtClean="0"/>
              <a:t>fill</a:t>
            </a:r>
            <a:r>
              <a:rPr lang="en-US" sz="1200" baseline="0" dirty="0" smtClean="0"/>
              <a:t> in the </a:t>
            </a:r>
            <a:r>
              <a:rPr lang="en-US" sz="1200" b="1" baseline="0" dirty="0" smtClean="0"/>
              <a:t>Fill</a:t>
            </a:r>
            <a:r>
              <a:rPr lang="en-US" sz="1200" baseline="0" dirty="0" smtClean="0"/>
              <a:t> pane, and then in the </a:t>
            </a:r>
            <a:r>
              <a:rPr lang="en-US" sz="1200" b="1" baseline="0" dirty="0" smtClean="0"/>
              <a:t>Color</a:t>
            </a:r>
            <a:r>
              <a:rPr lang="en-US" sz="1200" baseline="0" dirty="0" smtClean="0"/>
              <a:t> list select </a:t>
            </a:r>
            <a:r>
              <a:rPr lang="en-US" sz="1200" b="1" baseline="0" dirty="0" smtClean="0"/>
              <a:t>Lavender, Accent 3 </a:t>
            </a:r>
            <a:r>
              <a:rPr lang="en-US" sz="1200" baseline="0" dirty="0" smtClean="0"/>
              <a:t>(first row, seventh option from the left).</a:t>
            </a:r>
            <a:endParaRPr lang="en-US" sz="1200" dirty="0" smtClean="0"/>
          </a:p>
          <a:p>
            <a:pPr marL="228600" indent="-228600">
              <a:buFont typeface="+mj-lt"/>
              <a:buAutoNum type="arabicPeriod"/>
            </a:pPr>
            <a:r>
              <a:rPr lang="en-US" sz="1200" dirty="0" smtClean="0"/>
              <a:t>Press and hold</a:t>
            </a:r>
            <a:r>
              <a:rPr lang="en-US" sz="1200" baseline="0" dirty="0" smtClean="0"/>
              <a:t> CTRL, and select all three lines connecting the large circle to the three smaller circles. </a:t>
            </a:r>
            <a:r>
              <a:rPr lang="en-US" sz="1200" dirty="0" smtClean="0"/>
              <a:t>On</a:t>
            </a:r>
            <a:r>
              <a:rPr lang="en-US" sz="1200" baseline="0" dirty="0" smtClean="0"/>
              <a:t>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do the following:</a:t>
            </a:r>
          </a:p>
          <a:p>
            <a:pPr marL="685800" lvl="1" indent="-228600">
              <a:buFont typeface="+mj-lt"/>
              <a:buAutoNum type="arabicPeriod"/>
            </a:pPr>
            <a:r>
              <a:rPr lang="en-US" sz="1200" baseline="0" dirty="0" smtClean="0"/>
              <a:t>Click </a:t>
            </a:r>
            <a:r>
              <a:rPr lang="en-US" sz="1200" b="1" baseline="0" dirty="0" smtClean="0"/>
              <a:t>Line</a:t>
            </a:r>
            <a:r>
              <a:rPr lang="en-US" sz="1200" baseline="0" dirty="0" smtClean="0"/>
              <a:t> </a:t>
            </a:r>
            <a:r>
              <a:rPr lang="en-US" sz="1200" b="1" baseline="0" dirty="0" smtClean="0"/>
              <a:t>Color</a:t>
            </a:r>
            <a:r>
              <a:rPr lang="en-US" sz="1200" baseline="0" dirty="0" smtClean="0"/>
              <a:t> in the left pane, and in the </a:t>
            </a:r>
            <a:r>
              <a:rPr lang="en-US" sz="1200" b="1" baseline="0" dirty="0" smtClean="0"/>
              <a:t>Line</a:t>
            </a:r>
            <a:r>
              <a:rPr lang="en-US" sz="1200" baseline="0" dirty="0" smtClean="0"/>
              <a:t> </a:t>
            </a:r>
            <a:r>
              <a:rPr lang="en-US" sz="1200" b="1" baseline="0" dirty="0" smtClean="0"/>
              <a:t>Color</a:t>
            </a:r>
            <a:r>
              <a:rPr lang="en-US" sz="1200" baseline="0" dirty="0" smtClean="0"/>
              <a:t> pane click </a:t>
            </a:r>
            <a:r>
              <a:rPr lang="en-US" sz="1200" b="1" baseline="0" dirty="0" smtClean="0"/>
              <a:t>Solid</a:t>
            </a:r>
            <a:r>
              <a:rPr lang="en-US" sz="1200" baseline="0" dirty="0" smtClean="0"/>
              <a:t> </a:t>
            </a:r>
            <a:r>
              <a:rPr lang="en-US" sz="1200" b="1" baseline="0" dirty="0" smtClean="0"/>
              <a:t>line</a:t>
            </a:r>
            <a:r>
              <a:rPr lang="en-US" sz="1200" baseline="0" dirty="0" smtClean="0"/>
              <a:t>.</a:t>
            </a:r>
          </a:p>
          <a:p>
            <a:pPr marL="685800" lvl="1" indent="-228600">
              <a:buFont typeface="+mj-lt"/>
              <a:buAutoNum type="arabicPeriod"/>
            </a:pPr>
            <a:r>
              <a:rPr lang="en-US" sz="1200" baseline="0" dirty="0" smtClean="0"/>
              <a:t>Also in the </a:t>
            </a:r>
            <a:r>
              <a:rPr lang="en-US" sz="1200" b="1" baseline="0" dirty="0" smtClean="0"/>
              <a:t>Line</a:t>
            </a:r>
            <a:r>
              <a:rPr lang="en-US" sz="1200" baseline="0" dirty="0" smtClean="0"/>
              <a:t> </a:t>
            </a:r>
            <a:r>
              <a:rPr lang="en-US" sz="1200" b="1" baseline="0" dirty="0" smtClean="0"/>
              <a:t>Color</a:t>
            </a:r>
            <a:r>
              <a:rPr lang="en-US" sz="1200" baseline="0" dirty="0" smtClean="0"/>
              <a:t> pane, in the </a:t>
            </a:r>
            <a:r>
              <a:rPr lang="en-US" sz="1200" b="1" baseline="0" dirty="0" smtClean="0"/>
              <a:t>Color</a:t>
            </a:r>
            <a:r>
              <a:rPr lang="en-US" sz="1200" baseline="0" dirty="0" smtClean="0"/>
              <a:t> list select </a:t>
            </a:r>
            <a:r>
              <a:rPr lang="en-US" sz="1200" b="1" baseline="0" dirty="0" smtClean="0"/>
              <a:t>White, Background 1, Darker 25% </a:t>
            </a:r>
            <a:r>
              <a:rPr lang="en-US" sz="1200" b="0" baseline="0" dirty="0" smtClean="0"/>
              <a:t>(fourth row, first option from the left)</a:t>
            </a:r>
            <a:r>
              <a:rPr lang="en-US" sz="1200" baseline="0" dirty="0" smtClean="0"/>
              <a:t>.</a:t>
            </a:r>
          </a:p>
          <a:p>
            <a:pPr marL="228600" lvl="0" indent="-228600">
              <a:buFont typeface="+mj-lt"/>
              <a:buAutoNum type="arabicPeriod"/>
            </a:pPr>
            <a:r>
              <a:rPr lang="en-US" sz="1200" baseline="0" dirty="0" smtClean="0"/>
              <a:t>Also in the </a:t>
            </a:r>
            <a:r>
              <a:rPr lang="en-US" sz="1200" b="1" baseline="0" dirty="0" smtClean="0"/>
              <a:t>Format Shape </a:t>
            </a:r>
            <a:r>
              <a:rPr lang="en-US" sz="1200" baseline="0" dirty="0" smtClean="0"/>
              <a:t>dialog box, click </a:t>
            </a:r>
            <a:r>
              <a:rPr lang="en-US" sz="1200" b="1" baseline="0" dirty="0" smtClean="0"/>
              <a:t>Line</a:t>
            </a:r>
            <a:r>
              <a:rPr lang="en-US" sz="1200" baseline="0" dirty="0" smtClean="0"/>
              <a:t> </a:t>
            </a:r>
            <a:r>
              <a:rPr lang="en-US" sz="1200" b="1" baseline="0" dirty="0" smtClean="0"/>
              <a:t>Style</a:t>
            </a:r>
            <a:r>
              <a:rPr lang="en-US" sz="1200" baseline="0" dirty="0" smtClean="0"/>
              <a:t> in the left pane, and in the </a:t>
            </a:r>
            <a:r>
              <a:rPr lang="en-US" sz="1200" b="1" baseline="0" dirty="0" smtClean="0"/>
              <a:t>Line</a:t>
            </a:r>
            <a:r>
              <a:rPr lang="en-US" sz="1200" baseline="0" dirty="0" smtClean="0"/>
              <a:t> </a:t>
            </a:r>
            <a:r>
              <a:rPr lang="en-US" sz="1200" b="1" baseline="0" dirty="0" smtClean="0"/>
              <a:t>Style</a:t>
            </a:r>
            <a:r>
              <a:rPr lang="en-US" sz="1200" baseline="0" dirty="0" smtClean="0"/>
              <a:t> pane, do the following:</a:t>
            </a:r>
          </a:p>
          <a:p>
            <a:pPr marL="685800" lvl="1" indent="-228600">
              <a:buFont typeface="Arial" pitchFamily="34" charset="0"/>
              <a:buChar char="•"/>
            </a:pPr>
            <a:r>
              <a:rPr lang="en-US" sz="1200" baseline="0" dirty="0" smtClean="0"/>
              <a:t> In the </a:t>
            </a:r>
            <a:r>
              <a:rPr lang="en-US" sz="1200" b="1" baseline="0" dirty="0" smtClean="0"/>
              <a:t>Width</a:t>
            </a:r>
            <a:r>
              <a:rPr lang="en-US" sz="1200" baseline="0" dirty="0" smtClean="0"/>
              <a:t> box, enter </a:t>
            </a:r>
            <a:r>
              <a:rPr lang="en-US" sz="1200" b="1" baseline="0" dirty="0" smtClean="0"/>
              <a:t>2.5 pt</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Dash</a:t>
            </a:r>
            <a:r>
              <a:rPr lang="en-US" sz="1200" baseline="0" dirty="0" smtClean="0"/>
              <a:t> </a:t>
            </a:r>
            <a:r>
              <a:rPr lang="en-US" sz="1200" b="1" baseline="0" dirty="0" smtClean="0"/>
              <a:t>type</a:t>
            </a:r>
            <a:r>
              <a:rPr lang="en-US" sz="1200" baseline="0" dirty="0" smtClean="0"/>
              <a:t> list, select </a:t>
            </a:r>
            <a:r>
              <a:rPr lang="en-US" sz="1200" b="1" baseline="0" dirty="0" smtClean="0"/>
              <a:t>Round</a:t>
            </a:r>
            <a:r>
              <a:rPr lang="en-US" sz="1200" baseline="0" dirty="0" smtClean="0"/>
              <a:t> </a:t>
            </a:r>
            <a:r>
              <a:rPr lang="en-US" sz="1200" b="1" baseline="0" dirty="0" smtClean="0"/>
              <a:t>Dot </a:t>
            </a:r>
            <a:r>
              <a:rPr lang="en-US" sz="1200" b="0" baseline="0" dirty="0" smtClean="0"/>
              <a:t>(second option from the top)</a:t>
            </a:r>
            <a:r>
              <a:rPr lang="en-US" sz="1200" baseline="0" dirty="0" smtClean="0"/>
              <a:t>.</a:t>
            </a:r>
            <a:endParaRPr lang="en-US" sz="1200" dirty="0" smtClean="0"/>
          </a:p>
          <a:p>
            <a:pPr marL="228600" indent="-228600">
              <a:buFont typeface="+mj-lt"/>
              <a:buAutoNum type="arabicPeriod"/>
            </a:pPr>
            <a:r>
              <a:rPr lang="en-US" sz="1200" dirty="0" smtClean="0"/>
              <a:t>Press and hold CTRL, and select all</a:t>
            </a:r>
            <a:r>
              <a:rPr lang="en-US" sz="1200" baseline="0" dirty="0" smtClean="0"/>
              <a:t> three text boxes in the </a:t>
            </a:r>
            <a:r>
              <a:rPr lang="en-US" sz="1200" baseline="0" dirty="0" err="1" smtClean="0"/>
              <a:t>SmartArt</a:t>
            </a:r>
            <a:r>
              <a:rPr lang="en-US" sz="1200" baseline="0" dirty="0" smtClean="0"/>
              <a:t> graphic. On the </a:t>
            </a:r>
            <a:r>
              <a:rPr lang="en-US" sz="1200" b="1" baseline="0" dirty="0" smtClean="0"/>
              <a:t>Home</a:t>
            </a:r>
            <a:r>
              <a:rPr lang="en-US" sz="1200" baseline="0" dirty="0" smtClean="0"/>
              <a:t> tab, in the </a:t>
            </a:r>
            <a:r>
              <a:rPr lang="en-US" sz="1200" b="1" baseline="0" dirty="0" smtClean="0"/>
              <a:t>Font</a:t>
            </a:r>
            <a:r>
              <a:rPr lang="en-US" sz="1200" baseline="0" dirty="0" smtClean="0"/>
              <a:t> group, in the </a:t>
            </a:r>
            <a:r>
              <a:rPr lang="en-US" sz="1200" b="1" baseline="0" dirty="0" smtClean="0"/>
              <a:t>Font</a:t>
            </a:r>
            <a:r>
              <a:rPr lang="en-US" sz="1200" baseline="0" dirty="0" smtClean="0"/>
              <a:t> </a:t>
            </a:r>
            <a:r>
              <a:rPr lang="en-US" sz="1200" b="1" baseline="0" dirty="0" smtClean="0"/>
              <a:t>Size</a:t>
            </a:r>
            <a:r>
              <a:rPr lang="en-US" sz="1200" baseline="0" dirty="0" smtClean="0"/>
              <a:t> box, enter </a:t>
            </a:r>
            <a:r>
              <a:rPr lang="en-US" sz="1200" b="1" baseline="0" dirty="0" smtClean="0"/>
              <a:t>22.</a:t>
            </a:r>
            <a:endParaRPr lang="en-US" sz="1200" b="1" dirty="0" smtClean="0"/>
          </a:p>
          <a:p>
            <a:pPr marL="228600" indent="-228600">
              <a:buFont typeface="+mj-lt"/>
              <a:buNone/>
            </a:pPr>
            <a:endParaRPr lang="en-US" sz="1200" dirty="0" smtClean="0"/>
          </a:p>
          <a:p>
            <a:pPr marL="228600" indent="-228600">
              <a:buFont typeface="+mj-lt"/>
              <a:buNone/>
            </a:pPr>
            <a:endParaRPr lang="en-US" sz="1200" dirty="0" smtClean="0"/>
          </a:p>
          <a:p>
            <a:pPr marL="228600" indent="-228600">
              <a:buFont typeface="+mj-lt"/>
              <a:buNone/>
            </a:pPr>
            <a:r>
              <a:rPr lang="en-US" sz="1200" dirty="0" smtClean="0"/>
              <a:t>To reproduce the animation effects on this slide, do the following:</a:t>
            </a:r>
          </a:p>
          <a:p>
            <a:pPr marL="228600" indent="-228600">
              <a:buFont typeface="+mj-lt"/>
              <a:buAutoNum type="arabicPeriod"/>
            </a:pPr>
            <a:r>
              <a:rPr lang="en-US" sz="1200" dirty="0" smtClean="0"/>
              <a:t>On the </a:t>
            </a:r>
            <a:r>
              <a:rPr lang="en-US" sz="1200" b="1" dirty="0" smtClean="0"/>
              <a:t>Animations</a:t>
            </a:r>
            <a:r>
              <a:rPr lang="en-US" sz="1200" dirty="0" smtClean="0"/>
              <a:t> tab, in the </a:t>
            </a:r>
            <a:r>
              <a:rPr lang="en-US" sz="1200" b="1" dirty="0" smtClean="0"/>
              <a:t>Animations</a:t>
            </a:r>
            <a:r>
              <a:rPr lang="en-US" sz="1200" dirty="0" smtClean="0"/>
              <a:t> group, click </a:t>
            </a:r>
            <a:r>
              <a:rPr lang="en-US" sz="1200" b="1" dirty="0" smtClean="0"/>
              <a:t>Custom</a:t>
            </a:r>
            <a:r>
              <a:rPr lang="en-US" sz="1200" dirty="0" smtClean="0"/>
              <a:t> </a:t>
            </a:r>
            <a:r>
              <a:rPr lang="en-US" sz="1200" b="1" dirty="0" smtClean="0"/>
              <a:t>Animation</a:t>
            </a:r>
            <a:r>
              <a:rPr lang="en-US" sz="1200" dirty="0" smtClean="0"/>
              <a:t>. </a:t>
            </a:r>
          </a:p>
          <a:p>
            <a:pPr marL="228600" indent="-228600">
              <a:buFont typeface="+mj-lt"/>
              <a:buAutoNum type="arabicPeriod"/>
            </a:pPr>
            <a:r>
              <a:rPr lang="en-US" sz="1200" dirty="0" smtClean="0"/>
              <a:t>Select the SmartArt</a:t>
            </a:r>
            <a:r>
              <a:rPr lang="en-US" sz="1200" baseline="0" dirty="0" smtClean="0"/>
              <a:t> graphic on the slide, and then in the </a:t>
            </a:r>
            <a:r>
              <a:rPr lang="en-US" sz="1200" b="1" baseline="0" dirty="0" smtClean="0"/>
              <a:t>Custom</a:t>
            </a:r>
            <a:r>
              <a:rPr lang="en-US" sz="1200" baseline="0" dirty="0" smtClean="0"/>
              <a:t> </a:t>
            </a:r>
            <a:r>
              <a:rPr lang="en-US" sz="1200" b="1" baseline="0" dirty="0" smtClean="0"/>
              <a:t>Animation</a:t>
            </a:r>
            <a:r>
              <a:rPr lang="en-US" sz="1200" baseline="0" dirty="0" smtClean="0"/>
              <a:t> task pane, do the following:</a:t>
            </a:r>
          </a:p>
          <a:p>
            <a:pPr marL="685800" lvl="1" indent="-228600">
              <a:buFont typeface="+mj-lt"/>
              <a:buAutoNum type="arabicPeriod"/>
            </a:pPr>
            <a:r>
              <a:rPr lang="en-US" sz="1200" baseline="0" dirty="0" smtClean="0"/>
              <a:t>Click </a:t>
            </a:r>
            <a:r>
              <a:rPr lang="en-US" sz="1200" b="1" baseline="0" dirty="0" smtClean="0"/>
              <a:t>Add</a:t>
            </a:r>
            <a:r>
              <a:rPr lang="en-US" sz="1200" baseline="0" dirty="0" smtClean="0"/>
              <a:t> </a:t>
            </a:r>
            <a:r>
              <a:rPr lang="en-US" sz="1200" b="1" baseline="0" dirty="0" smtClean="0"/>
              <a:t>Effect</a:t>
            </a:r>
            <a:r>
              <a:rPr lang="en-US" sz="1200" baseline="0" dirty="0" smtClean="0"/>
              <a:t>, point to </a:t>
            </a:r>
            <a:r>
              <a:rPr lang="en-US" sz="1200" b="1" baseline="0" dirty="0" smtClean="0"/>
              <a:t>Entrance</a:t>
            </a:r>
            <a:r>
              <a:rPr lang="en-US" sz="1200" b="0" baseline="0" dirty="0" smtClean="0"/>
              <a:t>,</a:t>
            </a:r>
            <a:r>
              <a:rPr lang="en-US" sz="1200" baseline="0" dirty="0" smtClean="0"/>
              <a:t> and select </a:t>
            </a:r>
            <a:r>
              <a:rPr lang="en-US" sz="1200" b="1" baseline="0" dirty="0" smtClean="0"/>
              <a:t>More</a:t>
            </a:r>
            <a:r>
              <a:rPr lang="en-US" sz="1200" baseline="0" dirty="0" smtClean="0"/>
              <a:t> </a:t>
            </a:r>
            <a:r>
              <a:rPr lang="en-US" sz="1200" b="1" baseline="0" dirty="0" smtClean="0"/>
              <a:t>Effects</a:t>
            </a:r>
            <a:r>
              <a:rPr lang="en-US" sz="1200" baseline="0" dirty="0" smtClean="0"/>
              <a:t>. In the </a:t>
            </a:r>
            <a:r>
              <a:rPr lang="en-US" sz="1200" b="1" baseline="0" dirty="0" smtClean="0"/>
              <a:t>Add</a:t>
            </a:r>
            <a:r>
              <a:rPr lang="en-US" sz="1200" baseline="0" dirty="0" smtClean="0"/>
              <a:t> </a:t>
            </a:r>
            <a:r>
              <a:rPr lang="en-US" sz="1200" b="1" baseline="0" dirty="0" smtClean="0"/>
              <a:t>Entrance</a:t>
            </a:r>
            <a:r>
              <a:rPr lang="en-US" sz="1200" baseline="0" dirty="0" smtClean="0"/>
              <a:t> </a:t>
            </a:r>
            <a:r>
              <a:rPr lang="en-US" sz="1200" b="1" baseline="0" dirty="0" smtClean="0"/>
              <a:t>Effect</a:t>
            </a:r>
            <a:r>
              <a:rPr lang="en-US" sz="1200" baseline="0" dirty="0" smtClean="0"/>
              <a:t> dialog box, under </a:t>
            </a:r>
            <a:r>
              <a:rPr lang="en-US" sz="1200" b="1" baseline="0" dirty="0" smtClean="0"/>
              <a:t>Subtle</a:t>
            </a:r>
            <a:r>
              <a:rPr lang="en-US" sz="1200" b="0" baseline="0" dirty="0" smtClean="0"/>
              <a:t>,</a:t>
            </a:r>
            <a:r>
              <a:rPr lang="en-US" sz="1200" baseline="0" dirty="0" smtClean="0"/>
              <a:t> select </a:t>
            </a:r>
            <a:r>
              <a:rPr lang="en-US" sz="1200" b="1" baseline="0" dirty="0" smtClean="0"/>
              <a:t>Fade</a:t>
            </a:r>
            <a:r>
              <a:rPr lang="en-US" sz="1200" baseline="0" dirty="0" smtClean="0"/>
              <a:t>.</a:t>
            </a:r>
          </a:p>
          <a:p>
            <a:pPr marL="685800" lvl="1" indent="-228600">
              <a:buFont typeface="+mj-lt"/>
              <a:buAutoNum type="arabicPeriod"/>
            </a:pPr>
            <a:r>
              <a:rPr lang="en-US" sz="1200" dirty="0" smtClean="0"/>
              <a:t>Click</a:t>
            </a:r>
            <a:r>
              <a:rPr lang="en-US" sz="1200" baseline="0" dirty="0" smtClean="0"/>
              <a:t> the arrow to the right of the fade entrance effect and select </a:t>
            </a:r>
            <a:r>
              <a:rPr lang="en-US" sz="1200" b="1" baseline="0" dirty="0" smtClean="0"/>
              <a:t>Effect</a:t>
            </a:r>
            <a:r>
              <a:rPr lang="en-US" sz="1200" baseline="0" dirty="0" smtClean="0"/>
              <a:t> </a:t>
            </a:r>
            <a:r>
              <a:rPr lang="en-US" sz="1200" b="1" baseline="0" dirty="0" smtClean="0"/>
              <a:t>Options</a:t>
            </a:r>
            <a:r>
              <a:rPr lang="en-US" sz="1200" baseline="0" dirty="0" smtClean="0"/>
              <a:t>. In the </a:t>
            </a:r>
            <a:r>
              <a:rPr lang="en-US" sz="1200" b="1" baseline="0" dirty="0" smtClean="0"/>
              <a:t>Fade</a:t>
            </a:r>
            <a:r>
              <a:rPr lang="en-US" sz="1200" baseline="0" dirty="0" smtClean="0"/>
              <a:t> dialog box, do the following:</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On the </a:t>
            </a:r>
            <a:r>
              <a:rPr lang="en-US" sz="1200" b="1" baseline="0" dirty="0" smtClean="0"/>
              <a:t>Timing</a:t>
            </a:r>
            <a:r>
              <a:rPr lang="en-US" sz="1200" baseline="0" dirty="0" smtClean="0"/>
              <a:t> tab, in the </a:t>
            </a:r>
            <a:r>
              <a:rPr lang="en-US" sz="1200" b="1" baseline="0" dirty="0" smtClean="0"/>
              <a:t>Start</a:t>
            </a:r>
            <a:r>
              <a:rPr lang="en-US" sz="1200" baseline="0" dirty="0" smtClean="0"/>
              <a:t> list, select </a:t>
            </a:r>
            <a:r>
              <a:rPr lang="en-US" sz="1200" b="1" baseline="0" dirty="0" smtClean="0"/>
              <a:t>With</a:t>
            </a:r>
            <a:r>
              <a:rPr lang="en-US" sz="1200" baseline="0" dirty="0" smtClean="0"/>
              <a:t> </a:t>
            </a:r>
            <a:r>
              <a:rPr lang="en-US" sz="1200" b="1" baseline="0" dirty="0" smtClean="0"/>
              <a:t>Previous</a:t>
            </a:r>
            <a:r>
              <a:rPr lang="en-US" sz="1200" baseline="0" dirty="0" smtClean="0"/>
              <a:t>.</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On the </a:t>
            </a:r>
            <a:r>
              <a:rPr lang="en-US" sz="1200" b="1" baseline="0" dirty="0" smtClean="0"/>
              <a:t>Timing</a:t>
            </a:r>
            <a:r>
              <a:rPr lang="en-US" sz="1200" baseline="0" dirty="0" smtClean="0"/>
              <a:t> tab, in the </a:t>
            </a:r>
            <a:r>
              <a:rPr lang="en-US" sz="1200" b="1" baseline="0" dirty="0" smtClean="0"/>
              <a:t>Speed</a:t>
            </a:r>
            <a:r>
              <a:rPr lang="en-US" sz="1200" baseline="0" dirty="0" smtClean="0"/>
              <a:t> list, select </a:t>
            </a:r>
            <a:r>
              <a:rPr lang="en-US" sz="1200" b="1" baseline="0" dirty="0" smtClean="0"/>
              <a:t>1 seconds (Fast)</a:t>
            </a:r>
            <a:r>
              <a:rPr lang="en-US" sz="1200" baseline="0" dirty="0" smtClean="0"/>
              <a:t>. </a:t>
            </a:r>
          </a:p>
          <a:p>
            <a:pPr marL="1143000" lvl="2" indent="-228600">
              <a:buFont typeface="Arial" pitchFamily="34" charset="0"/>
              <a:buChar char="•"/>
            </a:pPr>
            <a:r>
              <a:rPr lang="en-US" sz="1200" baseline="0" dirty="0" smtClean="0"/>
              <a:t>On the </a:t>
            </a:r>
            <a:r>
              <a:rPr lang="en-US" sz="1200" b="1" baseline="0" dirty="0" err="1" smtClean="0"/>
              <a:t>SmartArt</a:t>
            </a:r>
            <a:r>
              <a:rPr lang="en-US" sz="1200" baseline="0" dirty="0" smtClean="0"/>
              <a:t> </a:t>
            </a:r>
            <a:r>
              <a:rPr lang="en-US" sz="1200" b="1" baseline="0" dirty="0" smtClean="0"/>
              <a:t>Animation</a:t>
            </a:r>
            <a:r>
              <a:rPr lang="en-US" sz="1200" baseline="0" dirty="0" smtClean="0"/>
              <a:t> tab, in the </a:t>
            </a:r>
            <a:r>
              <a:rPr lang="en-US" sz="1200" b="1" baseline="0" dirty="0" smtClean="0"/>
              <a:t>Group</a:t>
            </a:r>
            <a:r>
              <a:rPr lang="en-US" sz="1200" baseline="0" dirty="0" smtClean="0"/>
              <a:t> </a:t>
            </a:r>
            <a:r>
              <a:rPr lang="en-US" sz="1200" b="1" baseline="0" dirty="0" smtClean="0"/>
              <a:t>graphic</a:t>
            </a:r>
            <a:r>
              <a:rPr lang="en-US" sz="1200" baseline="0" dirty="0" smtClean="0"/>
              <a:t> list, select </a:t>
            </a:r>
            <a:r>
              <a:rPr lang="en-US" sz="1200" b="1" baseline="0" dirty="0" smtClean="0"/>
              <a:t>One by one</a:t>
            </a:r>
            <a:r>
              <a:rPr lang="en-US" sz="1200" baseline="0" dirty="0" smtClean="0"/>
              <a:t>. </a:t>
            </a:r>
          </a:p>
          <a:p>
            <a:pPr marL="685800" lvl="1" indent="-228600">
              <a:buFont typeface="+mj-lt"/>
              <a:buAutoNum type="arabicPeriod"/>
            </a:pPr>
            <a:r>
              <a:rPr lang="en-US" sz="1200" dirty="0" smtClean="0"/>
              <a:t>Click the double arrow under the animation effect to expand the list of effects.</a:t>
            </a:r>
          </a:p>
          <a:p>
            <a:pPr marL="685800" lvl="1" indent="-228600">
              <a:buFont typeface="+mj-lt"/>
              <a:buAutoNum type="arabicPeriod"/>
            </a:pPr>
            <a:r>
              <a:rPr lang="en-US" sz="1200" baseline="0" dirty="0" smtClean="0"/>
              <a:t>Select the first effect in the list (fade entrance effect), and then click </a:t>
            </a:r>
            <a:r>
              <a:rPr lang="en-US" sz="1200" b="1" baseline="0" dirty="0" smtClean="0"/>
              <a:t>Change</a:t>
            </a:r>
            <a:r>
              <a:rPr lang="en-US" sz="1200" baseline="0" dirty="0" smtClean="0"/>
              <a:t>, point to </a:t>
            </a:r>
            <a:r>
              <a:rPr lang="en-US" sz="1200" b="1" baseline="0" dirty="0" smtClean="0"/>
              <a:t>Entrance, </a:t>
            </a:r>
            <a:r>
              <a:rPr lang="en-US" sz="1200" baseline="0" dirty="0" smtClean="0"/>
              <a:t>and select </a:t>
            </a:r>
            <a:r>
              <a:rPr lang="en-US" sz="1200" b="1" baseline="0" dirty="0" smtClean="0"/>
              <a:t>More</a:t>
            </a:r>
            <a:r>
              <a:rPr lang="en-US" sz="1200" baseline="0" dirty="0" smtClean="0"/>
              <a:t> </a:t>
            </a:r>
            <a:r>
              <a:rPr lang="en-US" sz="1200" b="1" baseline="0" dirty="0" smtClean="0"/>
              <a:t>Effects</a:t>
            </a:r>
            <a:r>
              <a:rPr lang="en-US" sz="1200" baseline="0" dirty="0" smtClean="0"/>
              <a:t>. In the </a:t>
            </a:r>
            <a:r>
              <a:rPr lang="en-US" sz="1200" b="1" baseline="0" dirty="0" smtClean="0"/>
              <a:t>Change</a:t>
            </a:r>
            <a:r>
              <a:rPr lang="en-US" sz="1200" baseline="0" dirty="0" smtClean="0"/>
              <a:t> </a:t>
            </a:r>
            <a:r>
              <a:rPr lang="en-US" sz="1200" b="1" baseline="0" dirty="0" smtClean="0"/>
              <a:t>Entrance</a:t>
            </a:r>
            <a:r>
              <a:rPr lang="en-US" sz="1200" baseline="0" dirty="0" smtClean="0"/>
              <a:t> </a:t>
            </a:r>
            <a:r>
              <a:rPr lang="en-US" sz="1200" b="1" baseline="0" dirty="0" smtClean="0"/>
              <a:t>Effect</a:t>
            </a:r>
            <a:r>
              <a:rPr lang="en-US" sz="1200" baseline="0" dirty="0" smtClean="0"/>
              <a:t> dialog box, under </a:t>
            </a:r>
            <a:r>
              <a:rPr lang="en-US" sz="1200" b="1" baseline="0" dirty="0" smtClean="0"/>
              <a:t>Moderate</a:t>
            </a:r>
            <a:r>
              <a:rPr lang="en-US" sz="1200" b="0" baseline="0" dirty="0" smtClean="0"/>
              <a:t>, </a:t>
            </a:r>
            <a:r>
              <a:rPr lang="en-US" sz="1200" baseline="0" dirty="0" smtClean="0"/>
              <a:t>select </a:t>
            </a:r>
            <a:r>
              <a:rPr lang="en-US" sz="1200" b="1" baseline="0" dirty="0" smtClean="0"/>
              <a:t>Grow &amp; Turn</a:t>
            </a:r>
            <a:r>
              <a:rPr lang="en-US" sz="1200" baseline="0" dirty="0" smtClean="0"/>
              <a:t>.</a:t>
            </a:r>
          </a:p>
          <a:p>
            <a:pPr marL="685800" lvl="1" indent="-228600">
              <a:buFont typeface="+mj-lt"/>
              <a:buAutoNum type="arabicPeriod"/>
            </a:pPr>
            <a:r>
              <a:rPr lang="en-US" sz="1200" baseline="0" dirty="0" smtClean="0"/>
              <a:t>Select the second effect in the list (fade entrance effect), and then click </a:t>
            </a:r>
            <a:r>
              <a:rPr lang="en-US" sz="1200" b="1" baseline="0" dirty="0" smtClean="0"/>
              <a:t>Change</a:t>
            </a:r>
            <a:r>
              <a:rPr lang="en-US" sz="1200" baseline="0" dirty="0" smtClean="0"/>
              <a:t>, point to </a:t>
            </a:r>
            <a:r>
              <a:rPr lang="en-US" sz="1200" b="1" baseline="0" dirty="0" smtClean="0"/>
              <a:t>Entrance</a:t>
            </a:r>
            <a:r>
              <a:rPr lang="en-US" sz="1200" baseline="0" dirty="0" smtClean="0"/>
              <a:t> and select </a:t>
            </a:r>
            <a:r>
              <a:rPr lang="en-US" sz="1200" b="1" baseline="0" dirty="0" smtClean="0"/>
              <a:t>More</a:t>
            </a:r>
            <a:r>
              <a:rPr lang="en-US" sz="1200" baseline="0" dirty="0" smtClean="0"/>
              <a:t> </a:t>
            </a:r>
            <a:r>
              <a:rPr lang="en-US" sz="1200" b="1" baseline="0" dirty="0" smtClean="0"/>
              <a:t>Effects</a:t>
            </a:r>
            <a:r>
              <a:rPr lang="en-US" sz="1200" baseline="0" dirty="0" smtClean="0"/>
              <a:t>. In the </a:t>
            </a:r>
            <a:r>
              <a:rPr lang="en-US" sz="1200" b="1" baseline="0" dirty="0" smtClean="0"/>
              <a:t>Change</a:t>
            </a:r>
            <a:r>
              <a:rPr lang="en-US" sz="1200" baseline="0" dirty="0" smtClean="0"/>
              <a:t> </a:t>
            </a:r>
            <a:r>
              <a:rPr lang="en-US" sz="1200" b="1" baseline="0" dirty="0" smtClean="0"/>
              <a:t>Entrance</a:t>
            </a:r>
            <a:r>
              <a:rPr lang="en-US" sz="1200" baseline="0" dirty="0" smtClean="0"/>
              <a:t> </a:t>
            </a:r>
            <a:r>
              <a:rPr lang="en-US" sz="1200" b="1" baseline="0" dirty="0" smtClean="0"/>
              <a:t>Effect</a:t>
            </a:r>
            <a:r>
              <a:rPr lang="en-US" sz="1200" baseline="0" dirty="0" smtClean="0"/>
              <a:t> dialog box, under </a:t>
            </a:r>
            <a:r>
              <a:rPr lang="en-US" sz="1200" b="1" baseline="0" dirty="0" smtClean="0"/>
              <a:t>Basic</a:t>
            </a:r>
            <a:r>
              <a:rPr lang="en-US" sz="1200" b="0" baseline="0" dirty="0" smtClean="0"/>
              <a:t>,</a:t>
            </a:r>
            <a:r>
              <a:rPr lang="en-US" sz="1200" baseline="0" dirty="0" smtClean="0"/>
              <a:t> select </a:t>
            </a:r>
            <a:r>
              <a:rPr lang="en-US" sz="1200" b="1" baseline="0" dirty="0" smtClean="0"/>
              <a:t>Wipe</a:t>
            </a:r>
            <a:r>
              <a:rPr lang="en-US" sz="1200" baseline="0" dirty="0" smtClean="0"/>
              <a:t>.</a:t>
            </a:r>
          </a:p>
          <a:p>
            <a:pPr marL="685800" lvl="1" indent="-228600">
              <a:buFont typeface="+mj-lt"/>
              <a:buAutoNum type="arabicPeriod"/>
            </a:pPr>
            <a:r>
              <a:rPr lang="en-US" sz="1200" baseline="0" dirty="0" smtClean="0"/>
              <a:t>Select the second effect in the list again (wipe entrance effect). Under </a:t>
            </a:r>
            <a:r>
              <a:rPr lang="en-US" sz="1200" b="1" baseline="0" dirty="0" smtClean="0"/>
              <a:t>Modify: Wipe</a:t>
            </a:r>
            <a:r>
              <a:rPr lang="en-US" sz="1200" b="0" baseline="0" dirty="0" smtClean="0"/>
              <a:t>,</a:t>
            </a:r>
            <a:r>
              <a:rPr lang="en-US" sz="1200" b="1" baseline="0" dirty="0" smtClean="0"/>
              <a:t> </a:t>
            </a:r>
            <a:r>
              <a:rPr lang="en-US" sz="1200" baseline="0" dirty="0" smtClean="0"/>
              <a:t>do the following:</a:t>
            </a:r>
          </a:p>
          <a:p>
            <a:pPr marL="1143000" lvl="2" indent="-228600">
              <a:buFont typeface="Arial" pitchFamily="34" charset="0"/>
              <a:buChar char="•"/>
            </a:pPr>
            <a:r>
              <a:rPr lang="en-US" sz="1200" dirty="0" smtClean="0"/>
              <a:t>In the</a:t>
            </a:r>
            <a:r>
              <a:rPr lang="en-US" sz="1200" baseline="0" dirty="0" smtClean="0"/>
              <a:t> </a:t>
            </a:r>
            <a:r>
              <a:rPr lang="en-US" sz="1200" b="1" baseline="0" dirty="0" smtClean="0"/>
              <a:t>Start</a:t>
            </a:r>
            <a:r>
              <a:rPr lang="en-US" sz="1200" baseline="0" dirty="0" smtClean="0"/>
              <a:t> list, select </a:t>
            </a:r>
            <a:r>
              <a:rPr lang="en-US" sz="1200" b="1" baseline="0" dirty="0" smtClean="0"/>
              <a:t>After</a:t>
            </a:r>
            <a:r>
              <a:rPr lang="en-US" sz="1200" baseline="0" dirty="0" smtClean="0"/>
              <a:t> </a:t>
            </a:r>
            <a:r>
              <a:rPr lang="en-US" sz="1200" b="1" baseline="0" dirty="0" smtClean="0"/>
              <a:t>Previous</a:t>
            </a:r>
            <a:r>
              <a:rPr lang="en-US" sz="1200" baseline="0" dirty="0" smtClean="0"/>
              <a:t>.</a:t>
            </a:r>
          </a:p>
          <a:p>
            <a:pPr marL="1143000" lvl="2" indent="-228600">
              <a:buFont typeface="Arial" pitchFamily="34" charset="0"/>
              <a:buChar char="•"/>
            </a:pPr>
            <a:r>
              <a:rPr lang="en-US" sz="1200" baseline="0" dirty="0" smtClean="0"/>
              <a:t>In the </a:t>
            </a:r>
            <a:r>
              <a:rPr lang="en-US" sz="1200" b="1" baseline="0" dirty="0" smtClean="0"/>
              <a:t>Direction</a:t>
            </a:r>
            <a:r>
              <a:rPr lang="en-US" sz="1200" baseline="0" dirty="0" smtClean="0"/>
              <a:t> list, select </a:t>
            </a:r>
            <a:r>
              <a:rPr lang="en-US" sz="1200" b="1" baseline="0" dirty="0" smtClean="0"/>
              <a:t>From</a:t>
            </a:r>
            <a:r>
              <a:rPr lang="en-US" sz="1200" baseline="0" dirty="0" smtClean="0"/>
              <a:t> </a:t>
            </a:r>
            <a:r>
              <a:rPr lang="en-US" sz="1200" b="1" baseline="0" dirty="0" smtClean="0"/>
              <a:t>Left</a:t>
            </a:r>
            <a:r>
              <a:rPr lang="en-US" sz="1200" baseline="0" dirty="0" smtClean="0"/>
              <a:t>.</a:t>
            </a:r>
          </a:p>
          <a:p>
            <a:pPr marL="1143000" lvl="2" indent="-228600">
              <a:buFont typeface="Arial" pitchFamily="34" charset="0"/>
              <a:buChar char="•"/>
            </a:pPr>
            <a:r>
              <a:rPr lang="en-US" sz="1200" baseline="0" dirty="0" smtClean="0"/>
              <a:t>In the </a:t>
            </a:r>
            <a:r>
              <a:rPr lang="en-US" sz="1200" b="1" baseline="0" dirty="0" smtClean="0"/>
              <a:t>Speed</a:t>
            </a:r>
            <a:r>
              <a:rPr lang="en-US" sz="1200" baseline="0" dirty="0" smtClean="0"/>
              <a:t> list, select </a:t>
            </a:r>
            <a:r>
              <a:rPr lang="en-US" sz="1200" b="1" baseline="0" dirty="0" smtClean="0"/>
              <a:t>Very</a:t>
            </a:r>
            <a:r>
              <a:rPr lang="en-US" sz="1200" baseline="0" dirty="0" smtClean="0"/>
              <a:t> </a:t>
            </a:r>
            <a:r>
              <a:rPr lang="en-US" sz="1200" b="1" baseline="0" dirty="0" smtClean="0"/>
              <a:t>Fast</a:t>
            </a:r>
            <a:r>
              <a:rPr lang="en-US" sz="1200" baseline="0" dirty="0" smtClean="0"/>
              <a:t>.</a:t>
            </a:r>
            <a:endParaRPr lang="en-US" sz="1200" dirty="0" smtClean="0"/>
          </a:p>
          <a:p>
            <a:pPr marL="685800" lvl="1" indent="-228600">
              <a:buFont typeface="+mj-lt"/>
              <a:buAutoNum type="arabicPeriod"/>
            </a:pPr>
            <a:r>
              <a:rPr lang="en-US" sz="1200" dirty="0" smtClean="0"/>
              <a:t>Select the third</a:t>
            </a:r>
            <a:r>
              <a:rPr lang="en-US" sz="1200" baseline="0" dirty="0" smtClean="0"/>
              <a:t> effect in the list (fade entrance effect), and then click </a:t>
            </a:r>
            <a:r>
              <a:rPr lang="en-US" sz="1200" b="1" baseline="0" dirty="0" smtClean="0"/>
              <a:t>Change</a:t>
            </a:r>
            <a:r>
              <a:rPr lang="en-US" sz="1200" baseline="0" dirty="0" smtClean="0"/>
              <a:t>, point to </a:t>
            </a:r>
            <a:r>
              <a:rPr lang="en-US" sz="1200" b="1" baseline="0" dirty="0" smtClean="0"/>
              <a:t>Entrance</a:t>
            </a:r>
            <a:r>
              <a:rPr lang="en-US" sz="1200" b="0" baseline="0" dirty="0" smtClean="0"/>
              <a:t>,</a:t>
            </a:r>
            <a:r>
              <a:rPr lang="en-US" sz="1200" baseline="0" dirty="0" smtClean="0"/>
              <a:t> and select </a:t>
            </a:r>
            <a:r>
              <a:rPr lang="en-US" sz="1200" b="1" baseline="0" dirty="0" smtClean="0"/>
              <a:t>More</a:t>
            </a:r>
            <a:r>
              <a:rPr lang="en-US" sz="1200" baseline="0" dirty="0" smtClean="0"/>
              <a:t> </a:t>
            </a:r>
            <a:r>
              <a:rPr lang="en-US" sz="1200" b="1" baseline="0" dirty="0" smtClean="0"/>
              <a:t>Effects</a:t>
            </a:r>
            <a:r>
              <a:rPr lang="en-US" sz="1200" baseline="0" dirty="0" smtClean="0"/>
              <a:t>. In the </a:t>
            </a:r>
            <a:r>
              <a:rPr lang="en-US" sz="1200" b="1" baseline="0" dirty="0" smtClean="0"/>
              <a:t>Change</a:t>
            </a:r>
            <a:r>
              <a:rPr lang="en-US" sz="1200" baseline="0" dirty="0" smtClean="0"/>
              <a:t> </a:t>
            </a:r>
            <a:r>
              <a:rPr lang="en-US" sz="1200" b="1" baseline="0" dirty="0" smtClean="0"/>
              <a:t>Entrance</a:t>
            </a:r>
            <a:r>
              <a:rPr lang="en-US" sz="1200" baseline="0" dirty="0" smtClean="0"/>
              <a:t> </a:t>
            </a:r>
            <a:r>
              <a:rPr lang="en-US" sz="1200" b="1" baseline="0" dirty="0" smtClean="0"/>
              <a:t>Effect</a:t>
            </a:r>
            <a:r>
              <a:rPr lang="en-US" sz="1200" baseline="0" dirty="0" smtClean="0"/>
              <a:t> dialog box, under </a:t>
            </a:r>
            <a:r>
              <a:rPr lang="en-US" sz="1200" b="1" baseline="0" dirty="0" smtClean="0"/>
              <a:t>Subtle</a:t>
            </a:r>
            <a:r>
              <a:rPr lang="en-US" sz="1200" b="0" baseline="0" dirty="0" smtClean="0"/>
              <a:t>,</a:t>
            </a:r>
            <a:r>
              <a:rPr lang="en-US" sz="1200" baseline="0" dirty="0" smtClean="0"/>
              <a:t> select </a:t>
            </a:r>
            <a:r>
              <a:rPr lang="en-US" sz="1200" b="1" baseline="0" dirty="0" smtClean="0"/>
              <a:t>Faded</a:t>
            </a:r>
            <a:r>
              <a:rPr lang="en-US" sz="1200" baseline="0" dirty="0" smtClean="0"/>
              <a:t> </a:t>
            </a:r>
            <a:r>
              <a:rPr lang="en-US" sz="1200" b="1" baseline="0" dirty="0" smtClean="0"/>
              <a:t>Zoom</a:t>
            </a:r>
            <a:r>
              <a:rPr lang="en-US" sz="1200" baseline="0" dirty="0" smtClean="0"/>
              <a:t>.</a:t>
            </a:r>
          </a:p>
          <a:p>
            <a:pPr marL="685800" lvl="1" indent="-228600">
              <a:buFont typeface="+mj-lt"/>
              <a:buAutoNum type="arabicPeriod"/>
            </a:pPr>
            <a:r>
              <a:rPr lang="en-US" sz="1200" baseline="0" dirty="0" smtClean="0"/>
              <a:t>Select the third effect in the list again (faded zoom entrance effect). Under </a:t>
            </a:r>
            <a:r>
              <a:rPr lang="en-US" sz="1200" b="1" baseline="0" dirty="0" smtClean="0"/>
              <a:t>Modify: Faded Zoom</a:t>
            </a:r>
            <a:r>
              <a:rPr lang="en-US" sz="1200" b="0" baseline="0" dirty="0" smtClean="0"/>
              <a:t>,</a:t>
            </a:r>
            <a:r>
              <a:rPr lang="en-US" sz="1200" baseline="0" dirty="0" smtClean="0"/>
              <a:t> do the following:</a:t>
            </a:r>
          </a:p>
          <a:p>
            <a:pPr marL="1143000" lvl="2" indent="-228600">
              <a:buFont typeface="Arial" pitchFamily="34" charset="0"/>
              <a:buChar char="•"/>
            </a:pPr>
            <a:r>
              <a:rPr lang="en-US" sz="1200" baseline="0" dirty="0" smtClean="0"/>
              <a:t>In the </a:t>
            </a:r>
            <a:r>
              <a:rPr lang="en-US" sz="1200" b="1" baseline="0" dirty="0" smtClean="0"/>
              <a:t>Start</a:t>
            </a:r>
            <a:r>
              <a:rPr lang="en-US" sz="1200" baseline="0" dirty="0" smtClean="0"/>
              <a:t> list, select </a:t>
            </a:r>
            <a:r>
              <a:rPr lang="en-US" sz="1200" b="1" baseline="0" dirty="0" smtClean="0"/>
              <a:t>With</a:t>
            </a:r>
            <a:r>
              <a:rPr lang="en-US" sz="1200" baseline="0" dirty="0" smtClean="0"/>
              <a:t> </a:t>
            </a:r>
            <a:r>
              <a:rPr lang="en-US" sz="1200" b="1" baseline="0" dirty="0" smtClean="0"/>
              <a:t>Previous</a:t>
            </a:r>
            <a:r>
              <a:rPr lang="en-US" sz="1200" baseline="0" dirty="0" smtClean="0"/>
              <a:t>.</a:t>
            </a:r>
          </a:p>
          <a:p>
            <a:pPr marL="1143000" lvl="2" indent="-228600">
              <a:buFont typeface="Arial" pitchFamily="34" charset="0"/>
              <a:buChar char="•"/>
            </a:pPr>
            <a:r>
              <a:rPr lang="en-US" sz="1200" baseline="0" dirty="0" smtClean="0"/>
              <a:t>In the </a:t>
            </a:r>
            <a:r>
              <a:rPr lang="en-US" sz="1200" b="1" baseline="0" dirty="0" smtClean="0"/>
              <a:t>Speed</a:t>
            </a:r>
            <a:r>
              <a:rPr lang="en-US" sz="1200" baseline="0" dirty="0" smtClean="0"/>
              <a:t> list, select</a:t>
            </a:r>
            <a:r>
              <a:rPr lang="en-US" sz="1200" b="1" baseline="0" dirty="0" smtClean="0"/>
              <a:t> Fast</a:t>
            </a:r>
            <a:r>
              <a:rPr lang="en-US" sz="1200" baseline="0" dirty="0" smtClean="0"/>
              <a:t>.</a:t>
            </a:r>
            <a:endParaRPr lang="en-US" sz="1200" dirty="0" smtClean="0"/>
          </a:p>
          <a:p>
            <a:pPr marL="685800" lvl="1" indent="-228600">
              <a:buFont typeface="+mj-lt"/>
              <a:buAutoNum type="arabicPeriod"/>
            </a:pPr>
            <a:r>
              <a:rPr lang="en-US" sz="1200" dirty="0" smtClean="0"/>
              <a:t>Select the fourth effect in the list (fade entrance effect), and under </a:t>
            </a:r>
            <a:r>
              <a:rPr lang="en-US" sz="1200" b="1" dirty="0" smtClean="0"/>
              <a:t>Modify: Fade</a:t>
            </a:r>
            <a:r>
              <a:rPr lang="en-US" sz="1200" dirty="0" smtClean="0"/>
              <a:t>, in the </a:t>
            </a:r>
            <a:r>
              <a:rPr lang="en-US" sz="1200" b="1" dirty="0" smtClean="0"/>
              <a:t>Start</a:t>
            </a:r>
            <a:r>
              <a:rPr lang="en-US" sz="1200" dirty="0" smtClean="0"/>
              <a:t> list select </a:t>
            </a:r>
            <a:r>
              <a:rPr lang="en-US" sz="1200" b="1" dirty="0" smtClean="0"/>
              <a:t>With</a:t>
            </a:r>
            <a:r>
              <a:rPr lang="en-US" sz="1200" dirty="0" smtClean="0"/>
              <a:t> </a:t>
            </a:r>
            <a:r>
              <a:rPr lang="en-US" sz="1200" b="1" dirty="0" smtClean="0"/>
              <a:t>Previous</a:t>
            </a:r>
            <a:r>
              <a:rPr lang="en-US" sz="1200" dirty="0" smtClean="0"/>
              <a:t>.</a:t>
            </a:r>
          </a:p>
          <a:p>
            <a:pPr marL="685800" lvl="1" indent="-228600">
              <a:buFont typeface="+mj-lt"/>
              <a:buAutoNum type="arabicPeriod"/>
            </a:pPr>
            <a:r>
              <a:rPr lang="en-US" sz="1200" dirty="0" smtClean="0"/>
              <a:t>Press and hold CTRL, and select the fifth</a:t>
            </a:r>
            <a:r>
              <a:rPr lang="en-US" sz="1200" baseline="0" dirty="0" smtClean="0"/>
              <a:t> and eighth effects in the list (fade entrance effects), and then click </a:t>
            </a:r>
            <a:r>
              <a:rPr lang="en-US" sz="1200" b="1" baseline="0" dirty="0" smtClean="0"/>
              <a:t>Change</a:t>
            </a:r>
            <a:r>
              <a:rPr lang="en-US" sz="1200" baseline="0" dirty="0" smtClean="0"/>
              <a:t>, point to </a:t>
            </a:r>
            <a:r>
              <a:rPr lang="en-US" sz="1200" b="1" baseline="0" dirty="0" smtClean="0"/>
              <a:t>Entrance</a:t>
            </a:r>
            <a:r>
              <a:rPr lang="en-US" sz="1200" baseline="0" dirty="0" smtClean="0"/>
              <a:t>, and select </a:t>
            </a:r>
            <a:r>
              <a:rPr lang="en-US" sz="1200" b="1" baseline="0" dirty="0" smtClean="0"/>
              <a:t>More</a:t>
            </a:r>
            <a:r>
              <a:rPr lang="en-US" sz="1200" baseline="0" dirty="0" smtClean="0"/>
              <a:t> </a:t>
            </a:r>
            <a:r>
              <a:rPr lang="en-US" sz="1200" b="1" baseline="0" dirty="0" smtClean="0"/>
              <a:t>Effects</a:t>
            </a:r>
            <a:r>
              <a:rPr lang="en-US" sz="1200" baseline="0" dirty="0" smtClean="0"/>
              <a:t>. In the </a:t>
            </a:r>
            <a:r>
              <a:rPr lang="en-US" sz="1200" b="1" baseline="0" dirty="0" smtClean="0"/>
              <a:t>Change</a:t>
            </a:r>
            <a:r>
              <a:rPr lang="en-US" sz="1200" baseline="0" dirty="0" smtClean="0"/>
              <a:t> </a:t>
            </a:r>
            <a:r>
              <a:rPr lang="en-US" sz="1200" b="1" baseline="0" dirty="0" smtClean="0"/>
              <a:t>Entrance</a:t>
            </a:r>
            <a:r>
              <a:rPr lang="en-US" sz="1200" baseline="0" dirty="0" smtClean="0"/>
              <a:t> </a:t>
            </a:r>
            <a:r>
              <a:rPr lang="en-US" sz="1200" b="1" baseline="0" dirty="0" smtClean="0"/>
              <a:t>Effect</a:t>
            </a:r>
            <a:r>
              <a:rPr lang="en-US" sz="1200" baseline="0" dirty="0" smtClean="0"/>
              <a:t> dialog box, under </a:t>
            </a:r>
            <a:r>
              <a:rPr lang="en-US" sz="1200" b="1" baseline="0" dirty="0" smtClean="0"/>
              <a:t>Basic</a:t>
            </a:r>
            <a:r>
              <a:rPr lang="en-US" sz="1200" baseline="0" dirty="0" smtClean="0"/>
              <a:t> select </a:t>
            </a:r>
            <a:r>
              <a:rPr lang="en-US" sz="1200" b="1" baseline="0" dirty="0" smtClean="0"/>
              <a:t>Wipe</a:t>
            </a:r>
            <a:r>
              <a:rPr lang="en-US" sz="1200" b="0" baseline="0" dirty="0" smtClean="0"/>
              <a:t>, and then click</a:t>
            </a:r>
            <a:r>
              <a:rPr lang="en-US" sz="1200" b="1" baseline="0" dirty="0" smtClean="0"/>
              <a:t> OK</a:t>
            </a:r>
            <a:r>
              <a:rPr lang="en-US" sz="1200" baseline="0" dirty="0" smtClean="0"/>
              <a:t>.</a:t>
            </a:r>
          </a:p>
          <a:p>
            <a:pPr marL="685800" lvl="1" indent="-228600">
              <a:buFont typeface="+mj-lt"/>
              <a:buAutoNum type="arabicPeriod"/>
            </a:pPr>
            <a:r>
              <a:rPr lang="en-US" sz="1200" baseline="0" dirty="0" smtClean="0"/>
              <a:t>With the fifth and eighth effects in the list still selected (wipe entrance effects), under </a:t>
            </a:r>
            <a:r>
              <a:rPr lang="en-US" sz="1200" b="1" baseline="0" dirty="0" smtClean="0"/>
              <a:t>Modify: Wipe</a:t>
            </a:r>
            <a:r>
              <a:rPr lang="en-US" sz="1200" b="0" baseline="0" dirty="0" smtClean="0"/>
              <a:t>,</a:t>
            </a:r>
            <a:r>
              <a:rPr lang="en-US" sz="1200" b="1" baseline="0" dirty="0" smtClean="0"/>
              <a:t> </a:t>
            </a:r>
            <a:r>
              <a:rPr lang="en-US" sz="1200" baseline="0" dirty="0" smtClean="0"/>
              <a:t>do the following:</a:t>
            </a:r>
          </a:p>
          <a:p>
            <a:pPr marL="1143000" lvl="2" indent="-228600">
              <a:buFont typeface="Arial" pitchFamily="34" charset="0"/>
              <a:buChar char="•"/>
            </a:pPr>
            <a:r>
              <a:rPr lang="en-US" sz="1200" dirty="0" smtClean="0"/>
              <a:t>In the </a:t>
            </a:r>
            <a:r>
              <a:rPr lang="en-US" sz="1200" b="1" dirty="0" smtClean="0"/>
              <a:t>Direction</a:t>
            </a:r>
            <a:r>
              <a:rPr lang="en-US" sz="1200" dirty="0" smtClean="0"/>
              <a:t> list, select </a:t>
            </a:r>
            <a:r>
              <a:rPr lang="en-US" sz="1200" b="1" dirty="0" smtClean="0"/>
              <a:t>From</a:t>
            </a:r>
            <a:r>
              <a:rPr lang="en-US" sz="1200" dirty="0" smtClean="0"/>
              <a:t> </a:t>
            </a:r>
            <a:r>
              <a:rPr lang="en-US" sz="1200" b="1" dirty="0" smtClean="0"/>
              <a:t>Left</a:t>
            </a:r>
            <a:r>
              <a:rPr lang="en-US" sz="1200" dirty="0" smtClean="0"/>
              <a:t>.</a:t>
            </a:r>
          </a:p>
          <a:p>
            <a:pPr marL="1143000" lvl="2" indent="-228600">
              <a:buFont typeface="Arial" pitchFamily="34" charset="0"/>
              <a:buChar char="•"/>
            </a:pPr>
            <a:r>
              <a:rPr lang="en-US" sz="1200" dirty="0" smtClean="0"/>
              <a:t>In the </a:t>
            </a:r>
            <a:r>
              <a:rPr lang="en-US" sz="1200" b="1" dirty="0" smtClean="0"/>
              <a:t>Speed</a:t>
            </a:r>
            <a:r>
              <a:rPr lang="en-US" sz="1200" dirty="0" smtClean="0"/>
              <a:t> list, select </a:t>
            </a:r>
            <a:r>
              <a:rPr lang="en-US" sz="1200" b="1" dirty="0" smtClean="0"/>
              <a:t>Very</a:t>
            </a:r>
            <a:r>
              <a:rPr lang="en-US" sz="1200" dirty="0" smtClean="0"/>
              <a:t> </a:t>
            </a:r>
            <a:r>
              <a:rPr lang="en-US" sz="1200" b="1" dirty="0" smtClean="0"/>
              <a:t>Fast</a:t>
            </a:r>
            <a:r>
              <a:rPr lang="en-US" sz="1200" dirty="0" smtClean="0"/>
              <a:t>.</a:t>
            </a:r>
          </a:p>
          <a:p>
            <a:pPr marL="685800" lvl="1" indent="-228600">
              <a:buFont typeface="+mj-lt"/>
              <a:buAutoNum type="arabicPeriod"/>
            </a:pPr>
            <a:r>
              <a:rPr lang="en-US" sz="1200" dirty="0" smtClean="0"/>
              <a:t>Press and hold CTRL, and select the sixth and ninth</a:t>
            </a:r>
            <a:r>
              <a:rPr lang="en-US" sz="1200" baseline="0" dirty="0" smtClean="0"/>
              <a:t> effects in the list (fade entrance effects). Click </a:t>
            </a:r>
            <a:r>
              <a:rPr lang="en-US" sz="1200" b="1" baseline="0" dirty="0" smtClean="0"/>
              <a:t>Change</a:t>
            </a:r>
            <a:r>
              <a:rPr lang="en-US" sz="1200" baseline="0" dirty="0" smtClean="0"/>
              <a:t>, point to </a:t>
            </a:r>
            <a:r>
              <a:rPr lang="en-US" sz="1200" b="1" baseline="0" dirty="0" smtClean="0"/>
              <a:t>Entrance</a:t>
            </a:r>
            <a:r>
              <a:rPr lang="en-US" sz="1200" baseline="0" dirty="0" smtClean="0"/>
              <a:t>, and select </a:t>
            </a:r>
            <a:r>
              <a:rPr lang="en-US" sz="1200" b="1" baseline="0" dirty="0" smtClean="0"/>
              <a:t>More</a:t>
            </a:r>
            <a:r>
              <a:rPr lang="en-US" sz="1200" baseline="0" dirty="0" smtClean="0"/>
              <a:t> </a:t>
            </a:r>
            <a:r>
              <a:rPr lang="en-US" sz="1200" b="1" baseline="0" dirty="0" smtClean="0"/>
              <a:t>Effects</a:t>
            </a:r>
            <a:r>
              <a:rPr lang="en-US" sz="1200" baseline="0" dirty="0" smtClean="0"/>
              <a:t>. In the </a:t>
            </a:r>
            <a:r>
              <a:rPr lang="en-US" sz="1200" b="1" baseline="0" dirty="0" smtClean="0"/>
              <a:t>Change</a:t>
            </a:r>
            <a:r>
              <a:rPr lang="en-US" sz="1200" baseline="0" dirty="0" smtClean="0"/>
              <a:t> </a:t>
            </a:r>
            <a:r>
              <a:rPr lang="en-US" sz="1200" b="1" baseline="0" dirty="0" smtClean="0"/>
              <a:t>Entrance</a:t>
            </a:r>
            <a:r>
              <a:rPr lang="en-US" sz="1200" baseline="0" dirty="0" smtClean="0"/>
              <a:t> </a:t>
            </a:r>
            <a:r>
              <a:rPr lang="en-US" sz="1200" b="1" baseline="0" dirty="0" smtClean="0"/>
              <a:t>Effect</a:t>
            </a:r>
            <a:r>
              <a:rPr lang="en-US" sz="1200" baseline="0" dirty="0" smtClean="0"/>
              <a:t> dialog box, under </a:t>
            </a:r>
            <a:r>
              <a:rPr lang="en-US" sz="1200" b="1" baseline="0" dirty="0" smtClean="0"/>
              <a:t>Subtle</a:t>
            </a:r>
            <a:r>
              <a:rPr lang="en-US" sz="1200" b="0" baseline="0" dirty="0" smtClean="0"/>
              <a:t>,</a:t>
            </a:r>
            <a:r>
              <a:rPr lang="en-US" sz="1200" baseline="0" dirty="0" smtClean="0"/>
              <a:t> select </a:t>
            </a:r>
            <a:r>
              <a:rPr lang="en-US" sz="1200" b="1" baseline="0" dirty="0" smtClean="0"/>
              <a:t>Faded</a:t>
            </a:r>
            <a:r>
              <a:rPr lang="en-US" sz="1200" baseline="0" dirty="0" smtClean="0"/>
              <a:t> </a:t>
            </a:r>
            <a:r>
              <a:rPr lang="en-US" sz="1200" b="1" baseline="0" dirty="0" smtClean="0"/>
              <a:t>Zoom</a:t>
            </a:r>
            <a:r>
              <a:rPr lang="en-US" sz="1200" baseline="0" dirty="0" smtClean="0"/>
              <a:t>.</a:t>
            </a:r>
          </a:p>
          <a:p>
            <a:pPr marL="685800" lvl="1" indent="-228600">
              <a:buFont typeface="+mj-lt"/>
              <a:buAutoNum type="arabicPeriod"/>
            </a:pPr>
            <a:r>
              <a:rPr lang="en-US" sz="1200" baseline="0" dirty="0" smtClean="0"/>
              <a:t>With the sixth and ninth effects in the list still selected (faded zoom entrance effects), under </a:t>
            </a:r>
            <a:r>
              <a:rPr lang="en-US" sz="1200" b="1" baseline="0" dirty="0" smtClean="0"/>
              <a:t>Modify: Faded Zoom</a:t>
            </a:r>
            <a:r>
              <a:rPr lang="en-US" sz="1200" b="0" baseline="0" dirty="0" smtClean="0"/>
              <a:t>,</a:t>
            </a:r>
            <a:r>
              <a:rPr lang="en-US" sz="1200" b="1" baseline="0" dirty="0" smtClean="0"/>
              <a:t> </a:t>
            </a:r>
            <a:r>
              <a:rPr lang="en-US" sz="1200" baseline="0" dirty="0" smtClean="0"/>
              <a:t>do the following:</a:t>
            </a:r>
          </a:p>
          <a:p>
            <a:pPr marL="1143000" lvl="2" indent="-228600">
              <a:buFont typeface="Arial" pitchFamily="34" charset="0"/>
              <a:buChar char="•"/>
            </a:pPr>
            <a:r>
              <a:rPr lang="en-US" sz="1200" baseline="0" dirty="0" smtClean="0"/>
              <a:t>In the </a:t>
            </a:r>
            <a:r>
              <a:rPr lang="en-US" sz="1200" b="1" baseline="0" dirty="0" smtClean="0"/>
              <a:t>Start</a:t>
            </a:r>
            <a:r>
              <a:rPr lang="en-US" sz="1200" baseline="0" dirty="0" smtClean="0"/>
              <a:t> list, select </a:t>
            </a:r>
            <a:r>
              <a:rPr lang="en-US" sz="1200" b="1" baseline="0" dirty="0" smtClean="0"/>
              <a:t>With</a:t>
            </a:r>
            <a:r>
              <a:rPr lang="en-US" sz="1200" baseline="0" dirty="0" smtClean="0"/>
              <a:t> </a:t>
            </a:r>
            <a:r>
              <a:rPr lang="en-US" sz="1200" b="1" baseline="0" dirty="0" smtClean="0"/>
              <a:t>Previous</a:t>
            </a:r>
            <a:r>
              <a:rPr lang="en-US" sz="1200" baseline="0" dirty="0" smtClean="0"/>
              <a:t>.</a:t>
            </a:r>
          </a:p>
          <a:p>
            <a:pPr marL="1143000" lvl="2" indent="-228600">
              <a:buFont typeface="Arial" pitchFamily="34" charset="0"/>
              <a:buChar char="•"/>
            </a:pPr>
            <a:r>
              <a:rPr lang="en-US" sz="1200" baseline="0" dirty="0" smtClean="0"/>
              <a:t>In the </a:t>
            </a:r>
            <a:r>
              <a:rPr lang="en-US" sz="1200" b="1" baseline="0" dirty="0" smtClean="0"/>
              <a:t>Speed</a:t>
            </a:r>
            <a:r>
              <a:rPr lang="en-US" sz="1200" baseline="0" dirty="0" smtClean="0"/>
              <a:t> list, select </a:t>
            </a:r>
            <a:r>
              <a:rPr lang="en-US" sz="1200" b="1" baseline="0" dirty="0" smtClean="0"/>
              <a:t>Very</a:t>
            </a:r>
            <a:r>
              <a:rPr lang="en-US" sz="1200" baseline="0" dirty="0" smtClean="0"/>
              <a:t> </a:t>
            </a:r>
            <a:r>
              <a:rPr lang="en-US" sz="1200" b="1" baseline="0" dirty="0" smtClean="0"/>
              <a:t>Fast</a:t>
            </a:r>
            <a:r>
              <a:rPr lang="en-US" sz="1200" baseline="0" dirty="0" smtClean="0"/>
              <a:t>.</a:t>
            </a:r>
            <a:endParaRPr lang="en-US" sz="1200" dirty="0" smtClean="0"/>
          </a:p>
          <a:p>
            <a:pPr marL="685800" lvl="1" indent="-228600">
              <a:buFont typeface="+mj-lt"/>
              <a:buAutoNum type="arabicPeriod"/>
            </a:pPr>
            <a:r>
              <a:rPr lang="en-US" sz="1200" dirty="0" smtClean="0"/>
              <a:t>Press</a:t>
            </a:r>
            <a:r>
              <a:rPr lang="en-US" sz="1200" baseline="0" dirty="0" smtClean="0"/>
              <a:t> and hold CTRL, and select the seventh and 10</a:t>
            </a:r>
            <a:r>
              <a:rPr lang="en-US" sz="1200" baseline="30000" dirty="0" smtClean="0"/>
              <a:t>th</a:t>
            </a:r>
            <a:r>
              <a:rPr lang="en-US" sz="1200" baseline="0" dirty="0" smtClean="0"/>
              <a:t> animation effects in the list (fade entrance effects), and then under </a:t>
            </a:r>
            <a:r>
              <a:rPr lang="en-US" sz="1200" b="1" baseline="0" dirty="0" smtClean="0"/>
              <a:t>Modify: Fade</a:t>
            </a:r>
            <a:r>
              <a:rPr lang="en-US" sz="1200" baseline="0" dirty="0" smtClean="0"/>
              <a:t>, in the </a:t>
            </a:r>
            <a:r>
              <a:rPr lang="en-US" sz="1200" b="1" baseline="0" dirty="0" smtClean="0"/>
              <a:t>Start</a:t>
            </a:r>
            <a:r>
              <a:rPr lang="en-US" sz="1200" baseline="0" dirty="0" smtClean="0"/>
              <a:t> list, select </a:t>
            </a:r>
            <a:r>
              <a:rPr lang="en-US" sz="1200" b="1" baseline="0" dirty="0" smtClean="0"/>
              <a:t>After</a:t>
            </a:r>
            <a:r>
              <a:rPr lang="en-US" sz="1200" baseline="0" dirty="0" smtClean="0"/>
              <a:t> </a:t>
            </a:r>
            <a:r>
              <a:rPr lang="en-US" sz="1200" b="1" baseline="0" dirty="0" smtClean="0"/>
              <a:t>Previous</a:t>
            </a:r>
            <a:r>
              <a:rPr lang="en-US" sz="1200" baseline="0" dirty="0" smtClean="0"/>
              <a:t>.</a:t>
            </a:r>
            <a:endParaRPr lang="en-US" sz="1200" dirty="0" smtClean="0"/>
          </a:p>
          <a:p>
            <a:pPr marL="228600" indent="-228600">
              <a:buFont typeface="+mj-lt"/>
              <a:buNone/>
            </a:pPr>
            <a:endParaRPr lang="en-US" sz="1200" dirty="0" smtClean="0"/>
          </a:p>
          <a:p>
            <a:pPr marL="228600" indent="-228600">
              <a:buFont typeface="+mj-lt"/>
              <a:buNone/>
            </a:pPr>
            <a:endParaRPr lang="en-US" sz="1200" dirty="0" smtClean="0"/>
          </a:p>
          <a:p>
            <a:r>
              <a:rPr lang="en-US" sz="1200" baseline="0" dirty="0" smtClean="0">
                <a:latin typeface="+mn-lt"/>
              </a:rPr>
              <a:t>To reproduce the background effects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Right-click the slide background area, and then click </a:t>
            </a:r>
            <a:r>
              <a:rPr lang="en-US" sz="1200" b="1" kern="120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Radial</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Direction</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From Center </a:t>
            </a:r>
            <a:r>
              <a:rPr lang="en-US" sz="1200" b="0" kern="1200" dirty="0" smtClean="0">
                <a:solidFill>
                  <a:schemeClr val="tx1"/>
                </a:solidFill>
                <a:latin typeface="+mn-lt"/>
                <a:ea typeface="+mn-ea"/>
                <a:cs typeface="+mn-cs"/>
              </a:rPr>
              <a:t>(third option from the left). </a:t>
            </a:r>
            <a:endParaRPr lang="en-US" sz="1200" b="1"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Add</a:t>
            </a:r>
            <a:r>
              <a:rPr lang="en-US" sz="1200" b="0" kern="1200" dirty="0" smtClean="0">
                <a:solidFill>
                  <a:schemeClr val="tx1"/>
                </a:solidFill>
                <a:latin typeface="+mn-lt"/>
                <a:ea typeface="+mn-ea"/>
                <a:cs typeface="+mn-cs"/>
              </a:rPr>
              <a:t> or </a:t>
            </a:r>
            <a:r>
              <a:rPr lang="en-US" sz="1200" b="1" kern="1200" dirty="0" smtClean="0">
                <a:solidFill>
                  <a:schemeClr val="tx1"/>
                </a:solidFill>
                <a:latin typeface="+mn-lt"/>
                <a:ea typeface="+mn-ea"/>
                <a:cs typeface="+mn-cs"/>
              </a:rPr>
              <a:t>Remove</a:t>
            </a:r>
            <a:r>
              <a:rPr lang="en-US" sz="1200" kern="1200" dirty="0" smtClean="0">
                <a:solidFill>
                  <a:schemeClr val="tx1"/>
                </a:solidFill>
                <a:latin typeface="+mn-lt"/>
                <a:ea typeface="+mn-ea"/>
                <a:cs typeface="+mn-cs"/>
              </a:rPr>
              <a:t> until two stops appear in the drop-down list.</a:t>
            </a: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that you added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1" kern="1200" dirty="0" smtClean="0">
                <a:solidFill>
                  <a:schemeClr val="tx1"/>
                </a:solidFill>
                <a:latin typeface="+mn-lt"/>
                <a:ea typeface="+mn-ea"/>
                <a:cs typeface="+mn-cs"/>
              </a:rPr>
              <a:t>Stop 1 </a:t>
            </a:r>
            <a:r>
              <a:rPr lang="en-US" sz="1200" kern="1200" dirty="0" smtClean="0">
                <a:solidFill>
                  <a:schemeClr val="tx1"/>
                </a:solidFill>
                <a:latin typeface="+mn-lt"/>
                <a:ea typeface="+mn-ea"/>
                <a:cs typeface="+mn-cs"/>
              </a:rPr>
              <a:t>from the list,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Stop 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b="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Colors</a:t>
            </a:r>
            <a:r>
              <a:rPr lang="en-US" sz="1200" kern="1200" baseline="0" dirty="0" smtClean="0">
                <a:solidFill>
                  <a:schemeClr val="tx1"/>
                </a:solidFill>
                <a:latin typeface="+mn-lt"/>
                <a:ea typeface="+mn-ea"/>
                <a:cs typeface="+mn-cs"/>
              </a:rPr>
              <a:t> select </a:t>
            </a:r>
            <a:r>
              <a:rPr lang="en-US" sz="1200" b="1" kern="1200" baseline="0" dirty="0" smtClean="0">
                <a:solidFill>
                  <a:schemeClr val="tx1"/>
                </a:solidFill>
                <a:latin typeface="+mn-lt"/>
                <a:ea typeface="+mn-ea"/>
                <a:cs typeface="+mn-cs"/>
              </a:rPr>
              <a:t>White, Background 1 </a:t>
            </a:r>
            <a:r>
              <a:rPr lang="en-US" sz="1200" b="0" baseline="0" dirty="0" smtClean="0">
                <a:solidFill>
                  <a:schemeClr val="accent6"/>
                </a:solidFill>
                <a:latin typeface="+mn-lt"/>
              </a:rPr>
              <a:t>(first row, first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1" kern="1200" dirty="0" smtClean="0">
                <a:solidFill>
                  <a:schemeClr val="tx1"/>
                </a:solidFill>
                <a:latin typeface="+mn-lt"/>
                <a:ea typeface="+mn-ea"/>
                <a:cs typeface="+mn-cs"/>
              </a:rPr>
              <a:t>Stop 2 </a:t>
            </a:r>
            <a:r>
              <a:rPr lang="en-US" sz="1200" kern="1200" dirty="0" smtClean="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Stop 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Click the button next to </a:t>
            </a:r>
            <a:r>
              <a:rPr lang="en-US" sz="1200" b="1" dirty="0" smtClean="0"/>
              <a:t>Color</a:t>
            </a:r>
            <a:r>
              <a:rPr lang="en-US" sz="1200" dirty="0" smtClean="0"/>
              <a:t>, </a:t>
            </a:r>
            <a:r>
              <a:rPr lang="en-US" sz="1200" kern="1200" dirty="0" smtClean="0">
                <a:solidFill>
                  <a:schemeClr val="tx1"/>
                </a:solidFill>
                <a:latin typeface="+mn-lt"/>
                <a:ea typeface="+mn-ea"/>
                <a:cs typeface="+mn-cs"/>
              </a:rPr>
              <a:t>and then under </a:t>
            </a:r>
            <a:r>
              <a:rPr lang="en-US" sz="1200" b="1" kern="1200" dirty="0" smtClean="0">
                <a:solidFill>
                  <a:schemeClr val="tx1"/>
                </a:solidFill>
                <a:latin typeface="+mn-lt"/>
                <a:ea typeface="+mn-ea"/>
                <a:cs typeface="+mn-cs"/>
              </a:rPr>
              <a:t>Theme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Colors</a:t>
            </a:r>
            <a:r>
              <a:rPr lang="en-US" sz="1200" kern="1200" baseline="0" dirty="0" smtClean="0">
                <a:solidFill>
                  <a:schemeClr val="tx1"/>
                </a:solidFill>
                <a:latin typeface="+mn-lt"/>
                <a:ea typeface="+mn-ea"/>
                <a:cs typeface="+mn-cs"/>
              </a:rPr>
              <a:t> select </a:t>
            </a:r>
            <a:r>
              <a:rPr lang="en-US" sz="1200" b="1" kern="1200" baseline="0" dirty="0" smtClean="0">
                <a:solidFill>
                  <a:schemeClr val="tx1"/>
                </a:solidFill>
                <a:latin typeface="+mn-lt"/>
                <a:ea typeface="+mn-ea"/>
                <a:cs typeface="+mn-cs"/>
              </a:rPr>
              <a:t>White, Background 1, Darker 35% </a:t>
            </a:r>
            <a:r>
              <a:rPr lang="en-US" sz="1200" b="0" baseline="0" dirty="0" smtClean="0">
                <a:solidFill>
                  <a:schemeClr val="accent6"/>
                </a:solidFill>
                <a:latin typeface="+mn-lt"/>
              </a:rPr>
              <a:t>(fifth row, first option from the left). </a:t>
            </a:r>
            <a:endParaRPr lang="en-US" sz="1200" dirty="0" smtClean="0"/>
          </a:p>
          <a:p>
            <a:pPr marL="228600" indent="-228600">
              <a:buFont typeface="+mj-lt"/>
              <a:buNone/>
            </a:pPr>
            <a:endParaRPr lang="en-US" sz="1200" dirty="0" smtClean="0"/>
          </a:p>
          <a:p>
            <a:endParaRPr lang="en-US" sz="1200" dirty="0"/>
          </a:p>
        </p:txBody>
      </p:sp>
      <p:sp>
        <p:nvSpPr>
          <p:cNvPr id="7" name="Slide Image Placeholder 6"/>
          <p:cNvSpPr>
            <a:spLocks noGrp="1" noRot="1" noChangeAspect="1"/>
          </p:cNvSpPr>
          <p:nvPr>
            <p:ph type="sldImg"/>
          </p:nvPr>
        </p:nvSpPr>
        <p:spPr>
          <a:xfrm>
            <a:off x="539750" y="503238"/>
            <a:ext cx="3143250" cy="2359025"/>
          </a:xfr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sz="1200" dirty="0" smtClean="0"/>
          </a:p>
        </p:txBody>
      </p:sp>
      <p:sp>
        <p:nvSpPr>
          <p:cNvPr id="5" name="Slide Image Placeholder 4"/>
          <p:cNvSpPr>
            <a:spLocks noGrp="1" noRot="1" noChangeAspect="1"/>
          </p:cNvSpPr>
          <p:nvPr>
            <p:ph type="sldImg"/>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r>
              <a:rPr lang="en-US" sz="1400" b="1" dirty="0" smtClean="0"/>
              <a:t>Custom</a:t>
            </a:r>
            <a:r>
              <a:rPr lang="en-US" sz="1400" b="1" baseline="0" dirty="0" smtClean="0"/>
              <a:t> a</a:t>
            </a:r>
            <a:r>
              <a:rPr lang="en-US" sz="1400" b="1" dirty="0" smtClean="0"/>
              <a:t>nimation effects: recolored picture with full-color section and motion path</a:t>
            </a:r>
          </a:p>
          <a:p>
            <a:r>
              <a:rPr lang="en-US" sz="1400" dirty="0" smtClean="0"/>
              <a:t>(Advanced)</a:t>
            </a:r>
          </a:p>
          <a:p>
            <a:endParaRPr lang="en-US" sz="1200" dirty="0" smtClean="0"/>
          </a:p>
          <a:p>
            <a:endParaRPr lang="en-US" sz="1200" dirty="0" smtClean="0"/>
          </a:p>
          <a:p>
            <a:r>
              <a:rPr lang="en-US" sz="1200" dirty="0" smtClean="0">
                <a:latin typeface="+mn-lt"/>
              </a:rPr>
              <a:t>To reproduce the picture</a:t>
            </a:r>
            <a:r>
              <a:rPr lang="en-US" sz="1200" baseline="0" dirty="0" smtClean="0">
                <a:latin typeface="+mn-lt"/>
              </a:rPr>
              <a:t>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Home</a:t>
            </a:r>
            <a:r>
              <a:rPr lang="en-US" sz="1200" baseline="0" dirty="0" smtClean="0"/>
              <a:t> tab, in the </a:t>
            </a:r>
            <a:r>
              <a:rPr lang="en-US" sz="1200" b="1" baseline="0" dirty="0" smtClean="0"/>
              <a:t>Slides</a:t>
            </a:r>
            <a:r>
              <a:rPr lang="en-US" sz="1200" baseline="0" dirty="0" smtClean="0"/>
              <a:t> group, click </a:t>
            </a:r>
            <a:r>
              <a:rPr lang="en-US" sz="1200" b="1" baseline="0" dirty="0" smtClean="0"/>
              <a:t>Layout</a:t>
            </a:r>
            <a:r>
              <a:rPr lang="en-US" sz="1200" baseline="0" dirty="0" smtClean="0"/>
              <a:t> and then click </a:t>
            </a:r>
            <a:r>
              <a:rPr lang="en-US" sz="1200" b="1" baseline="0" dirty="0" smtClean="0"/>
              <a:t>Blank</a:t>
            </a:r>
            <a:r>
              <a:rPr lang="en-US" sz="120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Insert</a:t>
            </a:r>
            <a:r>
              <a:rPr lang="en-US" sz="1200" baseline="0" dirty="0" smtClean="0"/>
              <a:t> tab, in the </a:t>
            </a:r>
            <a:r>
              <a:rPr lang="en-US" sz="1200" b="1" baseline="0" dirty="0" smtClean="0"/>
              <a:t>Illustrations</a:t>
            </a:r>
            <a:r>
              <a:rPr lang="en-US" sz="1200" baseline="0" dirty="0" smtClean="0"/>
              <a:t> group, click </a:t>
            </a:r>
            <a:r>
              <a:rPr lang="en-US" sz="1200" b="1" baseline="0" dirty="0" smtClean="0"/>
              <a:t>Picture</a:t>
            </a:r>
            <a:r>
              <a:rPr lang="en-US" sz="1200" baseline="0" dirty="0" smtClean="0"/>
              <a:t>. In the </a:t>
            </a:r>
            <a:r>
              <a:rPr lang="en-US" sz="1200" b="1" baseline="0" dirty="0" smtClean="0"/>
              <a:t>Insert Picture </a:t>
            </a:r>
            <a:r>
              <a:rPr lang="en-US" sz="1200" baseline="0" dirty="0" smtClean="0"/>
              <a:t>dialog box, select a picture, and then click </a:t>
            </a:r>
            <a:r>
              <a:rPr lang="en-US" sz="1200" b="1" baseline="0" dirty="0" smtClean="0"/>
              <a:t>Insert</a:t>
            </a:r>
            <a:r>
              <a:rPr lang="en-US" sz="120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Select the picture. Under </a:t>
            </a:r>
            <a:r>
              <a:rPr lang="en-US" sz="1200" b="1" i="0" baseline="0" dirty="0" smtClean="0"/>
              <a:t>Picture Tools</a:t>
            </a:r>
            <a:r>
              <a:rPr lang="en-US" sz="1200" i="0" baseline="0" dirty="0" smtClean="0"/>
              <a:t>, on the </a:t>
            </a:r>
            <a:r>
              <a:rPr lang="en-US" sz="1200" b="1" i="0" baseline="0" dirty="0" smtClean="0"/>
              <a:t>Format</a:t>
            </a:r>
            <a:r>
              <a:rPr lang="en-US" sz="1200" i="0" baseline="0" dirty="0" smtClean="0"/>
              <a:t> tab, in the bottom right corner of the </a:t>
            </a:r>
            <a:r>
              <a:rPr lang="en-US" sz="1200" b="1" i="0" baseline="0" dirty="0" smtClean="0"/>
              <a:t>Size</a:t>
            </a:r>
            <a:r>
              <a:rPr lang="en-US" sz="1200" i="0" baseline="0" dirty="0" smtClean="0"/>
              <a:t> group, click the </a:t>
            </a:r>
            <a:r>
              <a:rPr lang="en-US" sz="1200" b="1" dirty="0" smtClean="0"/>
              <a:t>Size and Position</a:t>
            </a:r>
            <a:r>
              <a:rPr lang="en-US" sz="1200" b="0" dirty="0" smtClean="0"/>
              <a:t> dialog</a:t>
            </a:r>
            <a:r>
              <a:rPr lang="en-US" sz="1200" b="0" baseline="0" dirty="0" smtClean="0"/>
              <a:t> box launcher. </a:t>
            </a:r>
            <a:r>
              <a:rPr lang="en-US" sz="1200" dirty="0" smtClean="0"/>
              <a:t>In the </a:t>
            </a:r>
            <a:r>
              <a:rPr lang="en-US" sz="1200" b="1" dirty="0" smtClean="0"/>
              <a:t>Size and Position </a:t>
            </a:r>
            <a:r>
              <a:rPr lang="en-US" sz="1200" dirty="0" smtClean="0"/>
              <a:t> dialog box</a:t>
            </a:r>
            <a:r>
              <a:rPr lang="en-US" sz="1200" baseline="0" dirty="0" smtClean="0"/>
              <a:t>, o</a:t>
            </a:r>
            <a:r>
              <a:rPr lang="en-US" sz="1200" dirty="0" smtClean="0"/>
              <a:t>n the </a:t>
            </a:r>
            <a:r>
              <a:rPr lang="en-US" sz="1200" b="1" dirty="0" smtClean="0"/>
              <a:t>Size</a:t>
            </a:r>
            <a:r>
              <a:rPr lang="en-US" sz="1200" dirty="0" smtClean="0"/>
              <a:t> tab, resize or crop the picture as needed so that</a:t>
            </a:r>
            <a:r>
              <a:rPr lang="en-US" sz="1200" baseline="0" dirty="0" smtClean="0"/>
              <a:t> under </a:t>
            </a:r>
            <a:r>
              <a:rPr lang="en-US" sz="1200" b="1" baseline="0" dirty="0" smtClean="0"/>
              <a:t>Size and rotate</a:t>
            </a:r>
            <a:r>
              <a:rPr lang="en-US" sz="1200" baseline="0" dirty="0" smtClean="0"/>
              <a:t>, the </a:t>
            </a:r>
            <a:r>
              <a:rPr lang="en-US" sz="1200" b="1" baseline="0" dirty="0" smtClean="0"/>
              <a:t>Height</a:t>
            </a:r>
            <a:r>
              <a:rPr lang="en-US" sz="1200" baseline="0" dirty="0" smtClean="0"/>
              <a:t> box is set to </a:t>
            </a:r>
            <a:r>
              <a:rPr lang="en-US" sz="1200" b="1" baseline="0" dirty="0" smtClean="0">
                <a:latin typeface="+mn-lt"/>
              </a:rPr>
              <a:t>3.58”</a:t>
            </a:r>
            <a:r>
              <a:rPr lang="en-US" sz="1200" baseline="0" dirty="0" smtClean="0"/>
              <a:t> and the </a:t>
            </a:r>
            <a:r>
              <a:rPr lang="en-US" sz="1200" b="1" baseline="0" dirty="0" smtClean="0"/>
              <a:t>Width</a:t>
            </a:r>
            <a:r>
              <a:rPr lang="en-US" sz="1200" baseline="0" dirty="0" smtClean="0"/>
              <a:t> box is set to </a:t>
            </a:r>
            <a:r>
              <a:rPr lang="en-US" sz="1200" b="1" baseline="0" dirty="0" smtClean="0"/>
              <a:t>8”</a:t>
            </a:r>
            <a:r>
              <a:rPr lang="en-US" sz="1200" baseline="0" dirty="0" smtClean="0"/>
              <a:t>. Resize the picture under </a:t>
            </a:r>
            <a:r>
              <a:rPr lang="en-US" sz="1200" b="1" baseline="0" dirty="0" smtClean="0"/>
              <a:t>Size and rotate </a:t>
            </a:r>
            <a:r>
              <a:rPr lang="en-US" sz="1200" baseline="0" dirty="0" smtClean="0"/>
              <a:t>by entering values into the </a:t>
            </a:r>
            <a:r>
              <a:rPr lang="en-US" sz="1200" b="1" baseline="0" dirty="0" smtClean="0"/>
              <a:t>Height</a:t>
            </a:r>
            <a:r>
              <a:rPr lang="en-US" sz="1200" baseline="0" dirty="0" smtClean="0"/>
              <a:t> and </a:t>
            </a:r>
            <a:r>
              <a:rPr lang="en-US" sz="1200" b="1" baseline="0" dirty="0" smtClean="0"/>
              <a:t>Width</a:t>
            </a:r>
            <a:r>
              <a:rPr lang="en-US" sz="1200" baseline="0" dirty="0" smtClean="0"/>
              <a:t> boxes. Crop the picture under </a:t>
            </a:r>
            <a:r>
              <a:rPr lang="en-US" sz="1200" b="1" baseline="0" dirty="0" smtClean="0"/>
              <a:t>Crop from </a:t>
            </a:r>
            <a:r>
              <a:rPr lang="en-US" sz="1200" baseline="0" dirty="0" smtClean="0"/>
              <a:t>by entering values into the </a:t>
            </a:r>
            <a:r>
              <a:rPr lang="en-US" sz="1200" b="1" baseline="0" dirty="0" smtClean="0"/>
              <a:t>Left</a:t>
            </a:r>
            <a:r>
              <a:rPr lang="en-US" sz="1200" baseline="0" dirty="0" smtClean="0"/>
              <a:t>, </a:t>
            </a:r>
            <a:r>
              <a:rPr lang="en-US" sz="1200" b="1" baseline="0" dirty="0" smtClean="0"/>
              <a:t>Right</a:t>
            </a:r>
            <a:r>
              <a:rPr lang="en-US" sz="1200" baseline="0" dirty="0" smtClean="0"/>
              <a:t>, </a:t>
            </a:r>
            <a:r>
              <a:rPr lang="en-US" sz="1200" b="1" baseline="0" dirty="0" smtClean="0"/>
              <a:t>Top</a:t>
            </a:r>
            <a:r>
              <a:rPr lang="en-US" sz="1200" baseline="0" dirty="0" smtClean="0"/>
              <a:t>, and </a:t>
            </a:r>
            <a:r>
              <a:rPr lang="en-US" sz="1200" b="1" baseline="0" dirty="0" smtClean="0"/>
              <a:t>Bottom</a:t>
            </a:r>
            <a:r>
              <a:rPr lang="en-US" sz="1200" baseline="0" dirty="0" smtClean="0"/>
              <a:t> boxes.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Under </a:t>
            </a:r>
            <a:r>
              <a:rPr lang="en-US" sz="1200" b="1" baseline="0" dirty="0" smtClean="0"/>
              <a:t>Picture Tools</a:t>
            </a:r>
            <a:r>
              <a:rPr lang="en-US" sz="1200" baseline="0" dirty="0" smtClean="0"/>
              <a:t>, on the </a:t>
            </a:r>
            <a:r>
              <a:rPr lang="en-US" sz="1200" b="1" baseline="0" dirty="0" smtClean="0"/>
              <a:t>Format</a:t>
            </a:r>
            <a:r>
              <a:rPr lang="en-US" sz="1200" baseline="0" dirty="0" smtClean="0"/>
              <a:t> tab, in the </a:t>
            </a:r>
            <a:r>
              <a:rPr lang="en-US" sz="1200" b="1" baseline="0" dirty="0" smtClean="0"/>
              <a:t>Adjust</a:t>
            </a:r>
            <a:r>
              <a:rPr lang="en-US" sz="1200" baseline="0" dirty="0" smtClean="0"/>
              <a:t> group, click </a:t>
            </a:r>
            <a:r>
              <a:rPr lang="en-US" sz="1200" b="1" baseline="0" dirty="0" smtClean="0"/>
              <a:t>Recolor</a:t>
            </a:r>
            <a:r>
              <a:rPr lang="en-US" sz="1200" baseline="0" dirty="0" smtClean="0"/>
              <a:t>, and then under </a:t>
            </a:r>
            <a:r>
              <a:rPr lang="en-US" sz="1200" b="1" baseline="0" dirty="0" smtClean="0"/>
              <a:t>Dark Variations</a:t>
            </a:r>
            <a:r>
              <a:rPr lang="en-US" sz="1200" baseline="0" dirty="0" smtClean="0"/>
              <a:t> click </a:t>
            </a:r>
            <a:r>
              <a:rPr lang="en-US" sz="1200" b="1" baseline="0" dirty="0" smtClean="0">
                <a:latin typeface="+mn-lt"/>
              </a:rPr>
              <a:t>Text color 2 Dark</a:t>
            </a:r>
            <a:r>
              <a:rPr lang="en-US" sz="1200" b="0" baseline="0" dirty="0" smtClean="0">
                <a:latin typeface="+mn-lt"/>
              </a:rPr>
              <a:t> (first option from the left).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Under </a:t>
            </a:r>
            <a:r>
              <a:rPr lang="en-US" sz="1200" b="1" baseline="0" dirty="0" smtClean="0"/>
              <a:t>Picture Tools</a:t>
            </a:r>
            <a:r>
              <a:rPr lang="en-US" sz="1200" baseline="0" dirty="0" smtClean="0"/>
              <a:t>, on the </a:t>
            </a:r>
            <a:r>
              <a:rPr lang="en-US" sz="1200" b="1" baseline="0" dirty="0" smtClean="0"/>
              <a:t>Format</a:t>
            </a:r>
            <a:r>
              <a:rPr lang="en-US" sz="1200" baseline="0" dirty="0" smtClean="0"/>
              <a:t> tab, in the </a:t>
            </a:r>
            <a:r>
              <a:rPr lang="en-US" sz="1200" b="1" baseline="0" dirty="0" smtClean="0"/>
              <a:t>Picture Styles </a:t>
            </a:r>
            <a:r>
              <a:rPr lang="en-US" sz="1200" baseline="0" dirty="0" smtClean="0"/>
              <a:t>group, click </a:t>
            </a:r>
            <a:r>
              <a:rPr lang="en-US" sz="1200" b="1" baseline="0" dirty="0" smtClean="0"/>
              <a:t>Picture Effects</a:t>
            </a:r>
            <a:r>
              <a:rPr lang="en-US" sz="1200" baseline="0" dirty="0" smtClean="0"/>
              <a:t>, point to </a:t>
            </a:r>
            <a:r>
              <a:rPr lang="en-US" sz="1200" b="1" baseline="0" dirty="0" smtClean="0"/>
              <a:t>Shadow</a:t>
            </a:r>
            <a:r>
              <a:rPr lang="en-US" sz="1200" baseline="0" dirty="0" smtClean="0"/>
              <a:t>, and then under </a:t>
            </a:r>
            <a:r>
              <a:rPr lang="en-US" sz="1200" b="1" baseline="0" dirty="0" smtClean="0"/>
              <a:t>Inner</a:t>
            </a:r>
            <a:r>
              <a:rPr lang="en-US" sz="1200" baseline="0" dirty="0" smtClean="0"/>
              <a:t> click </a:t>
            </a:r>
            <a:r>
              <a:rPr lang="en-US" sz="1200" b="1" baseline="0" dirty="0" smtClean="0"/>
              <a:t>Inside Diagonal Top Left </a:t>
            </a:r>
            <a:r>
              <a:rPr lang="en-US" sz="1200" baseline="0" dirty="0" smtClean="0"/>
              <a:t>(first row,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Drag the picture so that it is positioned above the middle of the slide.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On the </a:t>
            </a:r>
            <a:r>
              <a:rPr lang="en-US" sz="1200" b="1" baseline="0" dirty="0" smtClean="0">
                <a:latin typeface="+mn-lt"/>
              </a:rPr>
              <a:t>Home</a:t>
            </a:r>
            <a:r>
              <a:rPr lang="en-US" sz="1200" baseline="0" dirty="0" smtClean="0">
                <a:latin typeface="+mn-lt"/>
              </a:rPr>
              <a:t> tab, in the </a:t>
            </a:r>
            <a:r>
              <a:rPr lang="en-US" sz="1200" b="1" baseline="0" dirty="0" smtClean="0">
                <a:latin typeface="+mn-lt"/>
              </a:rPr>
              <a:t>Clipboard</a:t>
            </a:r>
            <a:r>
              <a:rPr lang="en-US" sz="1200" baseline="0" dirty="0" smtClean="0">
                <a:latin typeface="+mn-lt"/>
              </a:rPr>
              <a:t> group, click the arrow next to </a:t>
            </a:r>
            <a:r>
              <a:rPr lang="en-US" sz="1200" b="1" baseline="0" dirty="0" smtClean="0">
                <a:latin typeface="+mn-lt"/>
              </a:rPr>
              <a:t>Paste</a:t>
            </a:r>
            <a:r>
              <a:rPr lang="en-US" sz="1200" baseline="0" dirty="0" smtClean="0">
                <a:latin typeface="+mn-lt"/>
              </a:rPr>
              <a:t>, and then click </a:t>
            </a:r>
            <a:r>
              <a:rPr lang="en-US" sz="1200" b="1" baseline="0" dirty="0" smtClean="0">
                <a:latin typeface="+mn-lt"/>
              </a:rPr>
              <a:t>Duplicate</a:t>
            </a:r>
            <a:r>
              <a:rPr lang="en-US" sz="120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Press and hold CTRL and select both pictures on the slide. On the </a:t>
            </a:r>
            <a:r>
              <a:rPr lang="en-US" sz="1200" b="1" baseline="0" dirty="0" smtClean="0">
                <a:latin typeface="+mn-lt"/>
              </a:rPr>
              <a:t>Home</a:t>
            </a:r>
            <a:r>
              <a:rPr lang="en-US" sz="1200" baseline="0" dirty="0" smtClean="0">
                <a:latin typeface="+mn-lt"/>
              </a:rPr>
              <a:t> tab, in the </a:t>
            </a:r>
            <a:r>
              <a:rPr lang="en-US" sz="1200" b="1" baseline="0" dirty="0" smtClean="0">
                <a:latin typeface="+mn-lt"/>
              </a:rPr>
              <a:t>Drawing</a:t>
            </a:r>
            <a:r>
              <a:rPr lang="en-US" sz="1200" baseline="0" dirty="0" smtClean="0">
                <a:latin typeface="+mn-lt"/>
              </a:rPr>
              <a:t> group, click </a:t>
            </a:r>
            <a:r>
              <a:rPr lang="en-US" sz="1200" b="1" baseline="0" dirty="0" smtClean="0">
                <a:latin typeface="+mn-lt"/>
              </a:rPr>
              <a:t>Arrange</a:t>
            </a:r>
            <a:r>
              <a:rPr lang="en-US" sz="1200" baseline="0" dirty="0" smtClean="0">
                <a:latin typeface="+mn-lt"/>
              </a:rPr>
              <a:t>, point to </a:t>
            </a:r>
            <a:r>
              <a:rPr lang="en-US" sz="1200" b="1" baseline="0" dirty="0" smtClean="0">
                <a:latin typeface="+mn-lt"/>
              </a:rPr>
              <a:t>Align</a:t>
            </a:r>
            <a:r>
              <a:rPr lang="en-US" sz="1200" baseline="0" dirty="0" smtClean="0">
                <a:latin typeface="+mn-lt"/>
              </a:rPr>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Click </a:t>
            </a:r>
            <a:r>
              <a:rPr lang="en-US" sz="1200" b="1" baseline="0" dirty="0" smtClean="0">
                <a:latin typeface="+mn-lt"/>
              </a:rPr>
              <a:t>Align to Slide</a:t>
            </a:r>
            <a:r>
              <a:rPr lang="en-US" sz="120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Click</a:t>
            </a:r>
            <a:r>
              <a:rPr lang="en-US" sz="1200" b="1" baseline="0" dirty="0" smtClean="0">
                <a:latin typeface="+mn-lt"/>
              </a:rPr>
              <a:t> Align Center</a:t>
            </a:r>
            <a:r>
              <a:rPr lang="en-US" sz="1200" b="0" baseline="0" dirty="0" smtClean="0">
                <a:latin typeface="+mn-lt"/>
              </a:rPr>
              <a: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Click</a:t>
            </a:r>
            <a:r>
              <a:rPr lang="en-US" sz="1200" b="1" baseline="0" dirty="0" smtClean="0">
                <a:latin typeface="+mn-lt"/>
              </a:rPr>
              <a:t> Align Selected Objects</a:t>
            </a:r>
            <a:r>
              <a:rPr lang="en-US" sz="1200" baseline="0" dirty="0" smtClean="0">
                <a:latin typeface="+mn-lt"/>
              </a:rPr>
              <a: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Click </a:t>
            </a:r>
            <a:r>
              <a:rPr lang="en-US" sz="1200" b="1" baseline="0" dirty="0" smtClean="0">
                <a:latin typeface="+mn-lt"/>
              </a:rPr>
              <a:t>Align Middle</a:t>
            </a:r>
            <a:r>
              <a:rPr lang="en-US" sz="120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Click the slide background area to cancel the selection of both pictures. Select the duplicate (top) picture. </a:t>
            </a:r>
            <a:r>
              <a:rPr lang="en-US" sz="1200" i="0" baseline="0" dirty="0" smtClean="0"/>
              <a:t>Under </a:t>
            </a:r>
            <a:r>
              <a:rPr lang="en-US" sz="1200" b="1" i="0" baseline="0" dirty="0" smtClean="0"/>
              <a:t>Picture Tools</a:t>
            </a:r>
            <a:r>
              <a:rPr lang="en-US" sz="1200" i="0" baseline="0" dirty="0" smtClean="0"/>
              <a:t>, on the </a:t>
            </a:r>
            <a:r>
              <a:rPr lang="en-US" sz="1200" b="1" i="0" baseline="0" dirty="0" smtClean="0"/>
              <a:t>Format</a:t>
            </a:r>
            <a:r>
              <a:rPr lang="en-US" sz="1200" i="0" baseline="0" dirty="0" smtClean="0"/>
              <a:t> tab, in the bottom right corner of the </a:t>
            </a:r>
            <a:r>
              <a:rPr lang="en-US" sz="1200" b="1" i="0" baseline="0" dirty="0" smtClean="0"/>
              <a:t>Size</a:t>
            </a:r>
            <a:r>
              <a:rPr lang="en-US" sz="1200" i="0" baseline="0" dirty="0" smtClean="0"/>
              <a:t> group, click the </a:t>
            </a:r>
            <a:r>
              <a:rPr lang="en-US" sz="1200" b="1" dirty="0" smtClean="0"/>
              <a:t>Size and Position</a:t>
            </a:r>
            <a:r>
              <a:rPr lang="en-US" sz="1200" b="0" dirty="0" smtClean="0"/>
              <a:t> dialog</a:t>
            </a:r>
            <a:r>
              <a:rPr lang="en-US" sz="1200" b="0" baseline="0" dirty="0" smtClean="0"/>
              <a:t> box launcher. </a:t>
            </a:r>
            <a:r>
              <a:rPr lang="en-US" sz="1200" dirty="0" smtClean="0"/>
              <a:t>In the </a:t>
            </a:r>
            <a:r>
              <a:rPr lang="en-US" sz="1200" b="1" dirty="0" smtClean="0"/>
              <a:t>Size and Position </a:t>
            </a:r>
            <a:r>
              <a:rPr lang="en-US" sz="1200" dirty="0" smtClean="0"/>
              <a:t> dialog box</a:t>
            </a:r>
            <a:r>
              <a:rPr lang="en-US" sz="1200" baseline="0" dirty="0" smtClean="0"/>
              <a:t>, o</a:t>
            </a:r>
            <a:r>
              <a:rPr lang="en-US" sz="1200" dirty="0" smtClean="0"/>
              <a:t>n the </a:t>
            </a:r>
            <a:r>
              <a:rPr lang="en-US" sz="1200" b="1" dirty="0" smtClean="0"/>
              <a:t>Size</a:t>
            </a:r>
            <a:r>
              <a:rPr lang="en-US" sz="1200" dirty="0" smtClean="0"/>
              <a:t> tab, </a:t>
            </a:r>
            <a:r>
              <a:rPr lang="en-US" sz="1200" baseline="0" dirty="0" smtClean="0"/>
              <a:t>under </a:t>
            </a:r>
            <a:r>
              <a:rPr lang="en-US" sz="1200" b="1" baseline="0" dirty="0" smtClean="0"/>
              <a:t>Crop from</a:t>
            </a:r>
            <a:r>
              <a:rPr lang="en-US" sz="1200" b="0" baseline="0" dirty="0" smtClean="0"/>
              <a:t>,</a:t>
            </a:r>
            <a:r>
              <a:rPr lang="en-US" sz="1200" b="1" baseline="0" dirty="0" smtClean="0"/>
              <a:t> </a:t>
            </a:r>
            <a:r>
              <a:rPr lang="en-US" sz="1200" b="0" baseline="0" dirty="0" smtClean="0"/>
              <a:t>enter values</a:t>
            </a:r>
            <a:r>
              <a:rPr lang="en-US" sz="1200" b="1" baseline="0" dirty="0" smtClean="0"/>
              <a:t> </a:t>
            </a:r>
            <a:r>
              <a:rPr lang="en-US" sz="1200" baseline="0" dirty="0" smtClean="0"/>
              <a:t>into the </a:t>
            </a:r>
            <a:r>
              <a:rPr lang="en-US" sz="1200" b="1" baseline="0" dirty="0" smtClean="0"/>
              <a:t>Left</a:t>
            </a:r>
            <a:r>
              <a:rPr lang="en-US" sz="1200" b="0" baseline="0" dirty="0" smtClean="0"/>
              <a:t> and</a:t>
            </a:r>
            <a:r>
              <a:rPr lang="en-US" sz="1200" baseline="0" dirty="0" smtClean="0"/>
              <a:t> </a:t>
            </a:r>
            <a:r>
              <a:rPr lang="en-US" sz="1200" b="1" baseline="0" dirty="0" smtClean="0"/>
              <a:t>Right</a:t>
            </a:r>
            <a:r>
              <a:rPr lang="en-US" sz="1200" baseline="0" dirty="0" smtClean="0"/>
              <a:t> boxes </a:t>
            </a:r>
            <a:r>
              <a:rPr lang="en-US" sz="1200" dirty="0" smtClean="0"/>
              <a:t>so that</a:t>
            </a:r>
            <a:r>
              <a:rPr lang="en-US" sz="1200" baseline="0" dirty="0" smtClean="0"/>
              <a:t> under </a:t>
            </a:r>
            <a:r>
              <a:rPr lang="en-US" sz="1200" b="1" baseline="0" dirty="0" smtClean="0"/>
              <a:t>Size and rotate</a:t>
            </a:r>
            <a:r>
              <a:rPr lang="en-US" sz="1200" baseline="0" dirty="0" smtClean="0"/>
              <a:t>, and the </a:t>
            </a:r>
            <a:r>
              <a:rPr lang="en-US" sz="1200" b="1" baseline="0" dirty="0" smtClean="0"/>
              <a:t>Width</a:t>
            </a:r>
            <a:r>
              <a:rPr lang="en-US" sz="1200" baseline="0" dirty="0" smtClean="0"/>
              <a:t> box is set to </a:t>
            </a:r>
            <a:r>
              <a:rPr lang="en-US" sz="1200" b="1" baseline="0" dirty="0" smtClean="0"/>
              <a:t>2.33”</a:t>
            </a:r>
            <a:r>
              <a:rPr lang="en-US" sz="1200" baseline="0" dirty="0" smtClean="0"/>
              <a:t>. (</a:t>
            </a:r>
            <a:r>
              <a:rPr lang="en-US" sz="1200" b="1" baseline="0" dirty="0" smtClean="0"/>
              <a:t>Note: </a:t>
            </a:r>
            <a:r>
              <a:rPr lang="en-US" sz="1200" b="0" baseline="0" dirty="0" smtClean="0">
                <a:latin typeface="+mn-lt"/>
              </a:rPr>
              <a:t>For best results, crop the duplicate picture to tightly focus on a single element in the original picture.)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Under </a:t>
            </a:r>
            <a:r>
              <a:rPr lang="en-US" sz="1200" b="1" baseline="0" dirty="0" smtClean="0">
                <a:latin typeface="+mn-lt"/>
              </a:rPr>
              <a:t>Picture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Adjust</a:t>
            </a:r>
            <a:r>
              <a:rPr lang="en-US" sz="1200" b="0" baseline="0" dirty="0" smtClean="0">
                <a:latin typeface="+mn-lt"/>
              </a:rPr>
              <a:t> group, click </a:t>
            </a:r>
            <a:r>
              <a:rPr lang="en-US" sz="1200" b="1" baseline="0" dirty="0" smtClean="0">
                <a:latin typeface="+mn-lt"/>
              </a:rPr>
              <a:t>Recolor</a:t>
            </a:r>
            <a:r>
              <a:rPr lang="en-US" sz="1200" b="0" baseline="0" dirty="0" smtClean="0">
                <a:latin typeface="+mn-lt"/>
              </a:rPr>
              <a:t>, and then under </a:t>
            </a:r>
            <a:r>
              <a:rPr lang="en-US" sz="1200" b="1" baseline="0" dirty="0" smtClean="0">
                <a:latin typeface="+mn-lt"/>
              </a:rPr>
              <a:t>No Recolor</a:t>
            </a:r>
            <a:r>
              <a:rPr lang="en-US" sz="1200" b="0" baseline="0" dirty="0" smtClean="0">
                <a:latin typeface="+mn-lt"/>
              </a:rPr>
              <a:t> click </a:t>
            </a:r>
            <a:r>
              <a:rPr lang="en-US" sz="1200" b="1" baseline="0" dirty="0" smtClean="0">
                <a:latin typeface="+mn-lt"/>
              </a:rPr>
              <a:t>No Recolor</a:t>
            </a:r>
            <a:r>
              <a:rPr lang="en-US" sz="1200" b="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a:t>
            </a:r>
            <a:r>
              <a:rPr lang="en-US" sz="1200" b="1" baseline="0" dirty="0" smtClean="0">
                <a:latin typeface="+mn-lt"/>
              </a:rPr>
              <a:t>Home</a:t>
            </a:r>
            <a:r>
              <a:rPr lang="en-US" sz="1200" b="0" baseline="0" dirty="0" smtClean="0">
                <a:latin typeface="+mn-lt"/>
              </a:rPr>
              <a:t> tab, in the </a:t>
            </a:r>
            <a:r>
              <a:rPr lang="en-US" sz="1200" b="1" baseline="0" dirty="0" smtClean="0">
                <a:latin typeface="+mn-lt"/>
              </a:rPr>
              <a:t>Drawing</a:t>
            </a:r>
            <a:r>
              <a:rPr lang="en-US" sz="1200" b="0" baseline="0" dirty="0" smtClean="0">
                <a:latin typeface="+mn-lt"/>
              </a:rPr>
              <a:t> group, click </a:t>
            </a:r>
            <a:r>
              <a:rPr lang="en-US" sz="1200" b="1" baseline="0" dirty="0" smtClean="0">
                <a:latin typeface="+mn-lt"/>
              </a:rPr>
              <a:t>Shapes</a:t>
            </a:r>
            <a:r>
              <a:rPr lang="en-US" sz="1200" b="0" baseline="0" dirty="0" smtClean="0">
                <a:latin typeface="+mn-lt"/>
              </a:rPr>
              <a:t>, and then under </a:t>
            </a:r>
            <a:r>
              <a:rPr lang="en-US" sz="1200" b="1" baseline="0" dirty="0" smtClean="0">
                <a:latin typeface="+mn-lt"/>
              </a:rPr>
              <a:t>Rectangles</a:t>
            </a:r>
            <a:r>
              <a:rPr lang="en-US" sz="1200" b="0" baseline="0" dirty="0" smtClean="0">
                <a:latin typeface="+mn-lt"/>
              </a:rPr>
              <a:t> click </a:t>
            </a:r>
            <a:r>
              <a:rPr lang="en-US" sz="1200" b="1" baseline="0" dirty="0" smtClean="0">
                <a:latin typeface="+mn-lt"/>
              </a:rPr>
              <a:t>Rectangle</a:t>
            </a:r>
            <a:r>
              <a:rPr lang="en-US" sz="1200" b="0" baseline="0" dirty="0" smtClean="0">
                <a:latin typeface="+mn-lt"/>
              </a:rPr>
              <a:t> (first option from the left). On the slide, drag to draw a rectangle.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Select the rectangle. Under </a:t>
            </a:r>
            <a:r>
              <a:rPr lang="en-US" sz="1200" b="1" baseline="0" dirty="0" smtClean="0">
                <a:latin typeface="+mn-lt"/>
              </a:rPr>
              <a:t>Drawing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Size</a:t>
            </a:r>
            <a:r>
              <a:rPr lang="en-US" sz="1200" b="0" baseline="0" dirty="0" smtClean="0">
                <a:latin typeface="+mn-lt"/>
              </a:rPr>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 </a:t>
            </a:r>
            <a:r>
              <a:rPr lang="en-US" sz="1200" b="1" baseline="0" dirty="0" smtClean="0">
                <a:latin typeface="+mn-lt"/>
              </a:rPr>
              <a:t>Shape Height </a:t>
            </a:r>
            <a:r>
              <a:rPr lang="en-US" sz="1200" b="0" baseline="0" dirty="0" smtClean="0">
                <a:latin typeface="+mn-lt"/>
              </a:rPr>
              <a:t>box, enter </a:t>
            </a:r>
            <a:r>
              <a:rPr lang="en-US" sz="1200" b="1" baseline="0" dirty="0" smtClean="0">
                <a:latin typeface="+mn-lt"/>
              </a:rPr>
              <a:t>7.5”</a:t>
            </a:r>
            <a:r>
              <a:rPr lang="en-US" sz="1200" b="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 </a:t>
            </a:r>
            <a:r>
              <a:rPr lang="en-US" sz="1200" b="1" baseline="0" dirty="0" smtClean="0">
                <a:latin typeface="+mn-lt"/>
              </a:rPr>
              <a:t>Shape Width </a:t>
            </a:r>
            <a:r>
              <a:rPr lang="en-US" sz="1200" b="0" baseline="0" dirty="0" smtClean="0">
                <a:latin typeface="+mn-lt"/>
              </a:rPr>
              <a:t>box, enter </a:t>
            </a:r>
            <a:r>
              <a:rPr lang="en-US" sz="1200" b="1" baseline="0" dirty="0" smtClean="0">
                <a:latin typeface="+mn-lt"/>
              </a:rPr>
              <a:t>2.33”</a:t>
            </a:r>
            <a:r>
              <a:rPr lang="en-US" sz="1200" b="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Under </a:t>
            </a:r>
            <a:r>
              <a:rPr lang="en-US" sz="1200" b="1" baseline="0" dirty="0" smtClean="0">
                <a:latin typeface="+mn-lt"/>
              </a:rPr>
              <a:t>Drawing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Shape Styles </a:t>
            </a:r>
            <a:r>
              <a:rPr lang="en-US" sz="1200" b="0" baseline="0" dirty="0" smtClean="0">
                <a:latin typeface="+mn-lt"/>
              </a:rPr>
              <a:t>group, click the arrow next to </a:t>
            </a:r>
            <a:r>
              <a:rPr lang="en-US" sz="1200" b="1" baseline="0" dirty="0" smtClean="0">
                <a:latin typeface="+mn-lt"/>
              </a:rPr>
              <a:t>Shape Fill</a:t>
            </a:r>
            <a:r>
              <a:rPr lang="en-US" sz="1200" b="0" baseline="0" dirty="0" smtClean="0">
                <a:latin typeface="+mn-lt"/>
              </a:rPr>
              <a:t>, point to </a:t>
            </a:r>
            <a:r>
              <a:rPr lang="en-US" sz="1200" b="1" baseline="0" dirty="0" smtClean="0">
                <a:latin typeface="+mn-lt"/>
              </a:rPr>
              <a:t>Gradient</a:t>
            </a:r>
            <a:r>
              <a:rPr lang="en-US" sz="1200" b="0" baseline="0" dirty="0" smtClean="0">
                <a:latin typeface="+mn-lt"/>
              </a:rPr>
              <a:t>, and then click </a:t>
            </a:r>
            <a:r>
              <a:rPr lang="en-US" sz="1200" b="1" baseline="0" dirty="0" smtClean="0">
                <a:latin typeface="+mn-lt"/>
              </a:rPr>
              <a:t>More Gradients</a:t>
            </a:r>
            <a:r>
              <a:rPr lang="en-US" sz="1200" b="0" baseline="0" dirty="0" smtClean="0">
                <a:latin typeface="+mn-lt"/>
              </a:rPr>
              <a:t>. In the </a:t>
            </a:r>
            <a:r>
              <a:rPr lang="en-US" sz="1200" b="1" baseline="0" dirty="0" smtClean="0">
                <a:latin typeface="+mn-lt"/>
              </a:rPr>
              <a:t>Format Shape </a:t>
            </a:r>
            <a:r>
              <a:rPr lang="en-US" sz="1200" b="0" baseline="0" dirty="0" smtClean="0">
                <a:latin typeface="+mn-lt"/>
              </a:rPr>
              <a:t>dialog box, click </a:t>
            </a:r>
            <a:r>
              <a:rPr lang="en-US" sz="1200" b="1" baseline="0" dirty="0" smtClean="0">
                <a:latin typeface="+mn-lt"/>
              </a:rPr>
              <a:t>Fill</a:t>
            </a:r>
            <a:r>
              <a:rPr lang="en-US" sz="1200" b="0" baseline="0" dirty="0" smtClean="0">
                <a:latin typeface="+mn-lt"/>
              </a:rPr>
              <a:t> in the left pane, select </a:t>
            </a:r>
            <a:r>
              <a:rPr lang="en-US" sz="1200" b="1" baseline="0" dirty="0" smtClean="0">
                <a:latin typeface="+mn-lt"/>
              </a:rPr>
              <a:t>Gradient fill </a:t>
            </a:r>
            <a:r>
              <a:rPr lang="en-US" sz="1200" b="0" baseline="0" dirty="0" smtClean="0">
                <a:latin typeface="+mn-lt"/>
              </a:rPr>
              <a:t>in the </a:t>
            </a:r>
            <a:r>
              <a:rPr lang="en-US" sz="1200" b="1" baseline="0" dirty="0" smtClean="0">
                <a:latin typeface="+mn-lt"/>
              </a:rPr>
              <a:t>Fill</a:t>
            </a:r>
            <a:r>
              <a:rPr lang="en-US" sz="1200" b="0" baseline="0" dirty="0" smtClean="0">
                <a:latin typeface="+mn-lt"/>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Linear</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Direction</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Linear Down </a:t>
            </a:r>
            <a:r>
              <a:rPr lang="en-US" sz="1200" b="0" kern="1200" dirty="0" smtClean="0">
                <a:solidFill>
                  <a:schemeClr val="tx1"/>
                </a:solidFill>
                <a:latin typeface="+mn-lt"/>
                <a:ea typeface="+mn-ea"/>
                <a:cs typeface="+mn-cs"/>
              </a:rPr>
              <a:t>(first row, second option from the left).</a:t>
            </a:r>
            <a:endParaRPr lang="en-US" sz="1200" b="1"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Add</a:t>
            </a:r>
            <a:r>
              <a:rPr lang="en-US" sz="1200" b="0" kern="1200" dirty="0" smtClean="0">
                <a:solidFill>
                  <a:schemeClr val="tx1"/>
                </a:solidFill>
                <a:latin typeface="+mn-lt"/>
                <a:ea typeface="+mn-ea"/>
                <a:cs typeface="+mn-cs"/>
              </a:rPr>
              <a:t> or </a:t>
            </a:r>
            <a:r>
              <a:rPr lang="en-US" sz="1200" b="1" kern="1200" dirty="0" smtClean="0">
                <a:solidFill>
                  <a:schemeClr val="tx1"/>
                </a:solidFill>
                <a:latin typeface="+mn-lt"/>
                <a:ea typeface="+mn-ea"/>
                <a:cs typeface="+mn-cs"/>
              </a:rPr>
              <a:t>Remove</a:t>
            </a:r>
            <a:r>
              <a:rPr lang="en-US" sz="1200" kern="1200" dirty="0" smtClean="0">
                <a:solidFill>
                  <a:schemeClr val="tx1"/>
                </a:solidFill>
                <a:latin typeface="+mn-lt"/>
                <a:ea typeface="+mn-ea"/>
                <a:cs typeface="+mn-cs"/>
              </a:rPr>
              <a:t> until two stops appear in the drop-down list.</a:t>
            </a: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that you added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1" kern="1200" dirty="0" smtClean="0">
                <a:solidFill>
                  <a:schemeClr val="tx1"/>
                </a:solidFill>
                <a:latin typeface="+mn-lt"/>
                <a:ea typeface="+mn-ea"/>
                <a:cs typeface="+mn-cs"/>
              </a:rPr>
              <a:t>Stop 1 </a:t>
            </a:r>
            <a:r>
              <a:rPr lang="en-US" sz="1200" kern="1200" dirty="0" smtClean="0">
                <a:solidFill>
                  <a:schemeClr val="tx1"/>
                </a:solidFill>
                <a:latin typeface="+mn-lt"/>
                <a:ea typeface="+mn-ea"/>
                <a:cs typeface="+mn-cs"/>
              </a:rPr>
              <a:t>from the list,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Stop 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White, Background 1 </a:t>
            </a:r>
            <a:r>
              <a:rPr lang="en-US" sz="1200" b="0" kern="1200" dirty="0" smtClean="0">
                <a:solidFill>
                  <a:schemeClr val="tx1"/>
                </a:solidFill>
                <a:latin typeface="+mn-lt"/>
                <a:ea typeface="+mn-ea"/>
                <a:cs typeface="+mn-cs"/>
              </a:rPr>
              <a:t>(first row, first option from the left).</a:t>
            </a:r>
          </a:p>
          <a:p>
            <a:pPr marL="1143000" lvl="2" indent="-228600">
              <a:buFont typeface="Arial" pitchFamily="34" charset="0"/>
              <a:buChar char="•"/>
            </a:pPr>
            <a:r>
              <a:rPr lang="en-US" sz="1200" b="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Transparency</a:t>
            </a:r>
            <a:r>
              <a:rPr lang="en-US" sz="1200" b="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55%</a:t>
            </a:r>
            <a:r>
              <a:rPr lang="en-US" sz="1200" b="0" kern="1200" baseline="0" dirty="0" smtClean="0">
                <a:solidFill>
                  <a:schemeClr val="tx1"/>
                </a:solidFill>
                <a:latin typeface="+mn-lt"/>
                <a:ea typeface="+mn-ea"/>
                <a:cs typeface="+mn-cs"/>
              </a:rPr>
              <a:t>.</a:t>
            </a:r>
            <a:endParaRPr lang="en-US" sz="1200" b="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1" kern="1200" dirty="0" smtClean="0">
                <a:solidFill>
                  <a:schemeClr val="tx1"/>
                </a:solidFill>
                <a:latin typeface="+mn-lt"/>
                <a:ea typeface="+mn-ea"/>
                <a:cs typeface="+mn-cs"/>
              </a:rPr>
              <a:t>Stop 2 </a:t>
            </a:r>
            <a:r>
              <a:rPr lang="en-US" sz="1200" kern="1200" dirty="0" smtClean="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Stop 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White, Background 1 </a:t>
            </a:r>
            <a:r>
              <a:rPr lang="en-US" sz="1200" b="0" kern="1200" dirty="0" smtClean="0">
                <a:solidFill>
                  <a:schemeClr val="tx1"/>
                </a:solidFill>
                <a:latin typeface="+mn-lt"/>
                <a:ea typeface="+mn-ea"/>
                <a:cs typeface="+mn-cs"/>
              </a:rPr>
              <a:t>(first row, first option from the left).</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Transparency</a:t>
            </a:r>
            <a:r>
              <a:rPr lang="en-US" sz="1200" b="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100%</a:t>
            </a:r>
            <a:r>
              <a:rPr lang="en-US" sz="1200" b="0" kern="1200" baseline="0" dirty="0" smtClean="0">
                <a:solidFill>
                  <a:schemeClr val="tx1"/>
                </a:solidFill>
                <a:latin typeface="+mn-lt"/>
                <a:ea typeface="+mn-ea"/>
                <a:cs typeface="+mn-cs"/>
              </a:rPr>
              <a:t>.</a:t>
            </a:r>
            <a:endParaRPr lang="en-US" sz="1200" b="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drag the rectangle to cover the duplicate picture.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Select the rectangle. On the </a:t>
            </a:r>
            <a:r>
              <a:rPr lang="en-US" sz="1200" b="1" baseline="0" dirty="0" smtClean="0">
                <a:latin typeface="+mn-lt"/>
              </a:rPr>
              <a:t>Home</a:t>
            </a:r>
            <a:r>
              <a:rPr lang="en-US" sz="1200" b="0" baseline="0" dirty="0" smtClean="0">
                <a:latin typeface="+mn-lt"/>
              </a:rPr>
              <a:t> tab, in the </a:t>
            </a:r>
            <a:r>
              <a:rPr lang="en-US" sz="1200" b="1" baseline="0" dirty="0" smtClean="0">
                <a:latin typeface="+mn-lt"/>
              </a:rPr>
              <a:t>Drawing</a:t>
            </a:r>
            <a:r>
              <a:rPr lang="en-US" sz="1200" b="0" baseline="0" dirty="0" smtClean="0">
                <a:latin typeface="+mn-lt"/>
              </a:rPr>
              <a:t> group, click </a:t>
            </a:r>
            <a:r>
              <a:rPr lang="en-US" sz="1200" b="1" baseline="0" dirty="0" smtClean="0">
                <a:latin typeface="+mn-lt"/>
              </a:rPr>
              <a:t>Arrange</a:t>
            </a:r>
            <a:r>
              <a:rPr lang="en-US" sz="1200" b="0" baseline="0" dirty="0" smtClean="0">
                <a:latin typeface="+mn-lt"/>
              </a:rPr>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Point to </a:t>
            </a:r>
            <a:r>
              <a:rPr lang="en-US" sz="1200" b="1" baseline="0" dirty="0" smtClean="0">
                <a:latin typeface="+mn-lt"/>
              </a:rPr>
              <a:t>Align</a:t>
            </a:r>
            <a:r>
              <a:rPr lang="en-US" sz="1200" b="0" baseline="0" dirty="0" smtClean="0">
                <a:latin typeface="+mn-lt"/>
              </a:rPr>
              <a:t>, and then click </a:t>
            </a:r>
            <a:r>
              <a:rPr lang="en-US" sz="1200" b="1" baseline="0" dirty="0" smtClean="0">
                <a:latin typeface="+mn-lt"/>
              </a:rPr>
              <a:t>Align to Slide</a:t>
            </a:r>
            <a:r>
              <a:rPr lang="en-US" sz="1200" b="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Point to </a:t>
            </a:r>
            <a:r>
              <a:rPr lang="en-US" sz="1200" b="1" baseline="0" dirty="0" smtClean="0">
                <a:latin typeface="+mn-lt"/>
              </a:rPr>
              <a:t>Align</a:t>
            </a:r>
            <a:r>
              <a:rPr lang="en-US" sz="1200" b="0" baseline="0" dirty="0" smtClean="0">
                <a:latin typeface="+mn-lt"/>
              </a:rPr>
              <a:t>, and then click </a:t>
            </a:r>
            <a:r>
              <a:rPr lang="en-US" sz="1200" b="1" baseline="0" dirty="0" smtClean="0">
                <a:latin typeface="+mn-lt"/>
              </a:rPr>
              <a:t>Align Middle</a:t>
            </a:r>
            <a:r>
              <a:rPr lang="en-US" sz="1200" b="0" baseline="0" dirty="0" smtClean="0">
                <a:latin typeface="+mn-lt"/>
              </a:rPr>
              <a: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Click </a:t>
            </a:r>
            <a:r>
              <a:rPr lang="en-US" sz="1200" b="1" baseline="0" dirty="0" smtClean="0">
                <a:latin typeface="+mn-lt"/>
              </a:rPr>
              <a:t>Send Backward</a:t>
            </a:r>
            <a:r>
              <a:rPr lang="en-US" sz="1200" b="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a:t>
            </a:r>
            <a:r>
              <a:rPr lang="en-US" sz="1200" b="1" baseline="0" dirty="0" smtClean="0">
                <a:latin typeface="+mn-lt"/>
              </a:rPr>
              <a:t>Home</a:t>
            </a:r>
            <a:r>
              <a:rPr lang="en-US" sz="1200" b="0" baseline="0" dirty="0" smtClean="0">
                <a:latin typeface="+mn-lt"/>
              </a:rPr>
              <a:t> tab, in the </a:t>
            </a:r>
            <a:r>
              <a:rPr lang="en-US" sz="1200" b="1" baseline="0" dirty="0" smtClean="0">
                <a:latin typeface="+mn-lt"/>
              </a:rPr>
              <a:t>Drawing</a:t>
            </a:r>
            <a:r>
              <a:rPr lang="en-US" sz="1200" b="0" baseline="0" dirty="0" smtClean="0">
                <a:latin typeface="+mn-lt"/>
              </a:rPr>
              <a:t> group, click </a:t>
            </a:r>
            <a:r>
              <a:rPr lang="en-US" sz="1200" b="1" baseline="0" dirty="0" smtClean="0">
                <a:latin typeface="+mn-lt"/>
              </a:rPr>
              <a:t>Shapes</a:t>
            </a:r>
            <a:r>
              <a:rPr lang="en-US" sz="1200" b="0" baseline="0" dirty="0" smtClean="0">
                <a:latin typeface="+mn-lt"/>
              </a:rPr>
              <a:t>, and then under </a:t>
            </a:r>
            <a:r>
              <a:rPr lang="en-US" sz="1200" b="1" baseline="0" dirty="0" smtClean="0">
                <a:latin typeface="+mn-lt"/>
              </a:rPr>
              <a:t>Rectangles</a:t>
            </a:r>
            <a:r>
              <a:rPr lang="en-US" sz="1200" b="0" baseline="0" dirty="0" smtClean="0">
                <a:latin typeface="+mn-lt"/>
              </a:rPr>
              <a:t> click </a:t>
            </a:r>
            <a:r>
              <a:rPr lang="en-US" sz="1200" b="1" baseline="0" dirty="0" smtClean="0">
                <a:latin typeface="+mn-lt"/>
              </a:rPr>
              <a:t>Rectangle</a:t>
            </a:r>
            <a:r>
              <a:rPr lang="en-US" sz="1200" b="0" baseline="0" dirty="0" smtClean="0">
                <a:latin typeface="+mn-lt"/>
              </a:rPr>
              <a:t> (first option from the left). On the slide, drag to draw another rectangle.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Select the rectangle. Under </a:t>
            </a:r>
            <a:r>
              <a:rPr lang="en-US" sz="1200" b="1" baseline="0" dirty="0" smtClean="0">
                <a:latin typeface="+mn-lt"/>
              </a:rPr>
              <a:t>Drawing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Size</a:t>
            </a:r>
            <a:r>
              <a:rPr lang="en-US" sz="1200" b="0" baseline="0" dirty="0" smtClean="0">
                <a:latin typeface="+mn-lt"/>
              </a:rPr>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 </a:t>
            </a:r>
            <a:r>
              <a:rPr lang="en-US" sz="1200" b="1" baseline="0" dirty="0" smtClean="0">
                <a:latin typeface="+mn-lt"/>
              </a:rPr>
              <a:t>Shape Height </a:t>
            </a:r>
            <a:r>
              <a:rPr lang="en-US" sz="1200" b="0" baseline="0" dirty="0" smtClean="0">
                <a:latin typeface="+mn-lt"/>
              </a:rPr>
              <a:t>box, enter </a:t>
            </a:r>
            <a:r>
              <a:rPr lang="en-US" sz="1200" b="1" baseline="0" dirty="0" smtClean="0">
                <a:latin typeface="+mn-lt"/>
              </a:rPr>
              <a:t>4”</a:t>
            </a:r>
            <a:r>
              <a:rPr lang="en-US" sz="1200" b="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 </a:t>
            </a:r>
            <a:r>
              <a:rPr lang="en-US" sz="1200" b="1" baseline="0" dirty="0" smtClean="0">
                <a:latin typeface="+mn-lt"/>
              </a:rPr>
              <a:t>Shape Width </a:t>
            </a:r>
            <a:r>
              <a:rPr lang="en-US" sz="1200" b="0" baseline="0" dirty="0" smtClean="0">
                <a:latin typeface="+mn-lt"/>
              </a:rPr>
              <a:t>box, enter </a:t>
            </a:r>
            <a:r>
              <a:rPr lang="en-US" sz="1200" b="1" baseline="0" dirty="0" smtClean="0">
                <a:latin typeface="+mn-lt"/>
              </a:rPr>
              <a:t>2.67”</a:t>
            </a:r>
            <a:r>
              <a:rPr lang="en-US" sz="1200" b="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Under </a:t>
            </a:r>
            <a:r>
              <a:rPr lang="en-US" sz="1200" b="1" baseline="0" dirty="0" smtClean="0">
                <a:latin typeface="+mn-lt"/>
              </a:rPr>
              <a:t>Drawing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Shape Styles </a:t>
            </a:r>
            <a:r>
              <a:rPr lang="en-US" sz="1200" b="0" baseline="0" dirty="0" smtClean="0">
                <a:latin typeface="+mn-lt"/>
              </a:rPr>
              <a:t>group, click the arrow next to </a:t>
            </a:r>
            <a:r>
              <a:rPr lang="en-US" sz="1200" b="1" baseline="0" dirty="0" smtClean="0">
                <a:latin typeface="+mn-lt"/>
              </a:rPr>
              <a:t>Shape Fill</a:t>
            </a:r>
            <a:r>
              <a:rPr lang="en-US" sz="1200" b="0" baseline="0" dirty="0" smtClean="0">
                <a:latin typeface="+mn-lt"/>
              </a:rPr>
              <a:t>, point to </a:t>
            </a:r>
            <a:r>
              <a:rPr lang="en-US" sz="1200" b="1" baseline="0" dirty="0" smtClean="0">
                <a:latin typeface="+mn-lt"/>
              </a:rPr>
              <a:t>Gradient</a:t>
            </a:r>
            <a:r>
              <a:rPr lang="en-US" sz="1200" b="0" baseline="0" dirty="0" smtClean="0">
                <a:latin typeface="+mn-lt"/>
              </a:rPr>
              <a:t>, and then click </a:t>
            </a:r>
            <a:r>
              <a:rPr lang="en-US" sz="1200" b="1" baseline="0" dirty="0" smtClean="0">
                <a:latin typeface="+mn-lt"/>
              </a:rPr>
              <a:t>More Gradients</a:t>
            </a:r>
            <a:r>
              <a:rPr lang="en-US" sz="1200" b="0" baseline="0" dirty="0" smtClean="0">
                <a:latin typeface="+mn-lt"/>
              </a:rPr>
              <a:t>. In the </a:t>
            </a:r>
            <a:r>
              <a:rPr lang="en-US" sz="1200" b="1" baseline="0" dirty="0" smtClean="0">
                <a:latin typeface="+mn-lt"/>
              </a:rPr>
              <a:t>Format Shape </a:t>
            </a:r>
            <a:r>
              <a:rPr lang="en-US" sz="1200" b="0" baseline="0" dirty="0" smtClean="0">
                <a:latin typeface="+mn-lt"/>
              </a:rPr>
              <a:t>dialog box, click </a:t>
            </a:r>
            <a:r>
              <a:rPr lang="en-US" sz="1200" b="1" baseline="0" dirty="0" smtClean="0">
                <a:latin typeface="+mn-lt"/>
              </a:rPr>
              <a:t>Fill</a:t>
            </a:r>
            <a:r>
              <a:rPr lang="en-US" sz="1200" b="0" baseline="0" dirty="0" smtClean="0">
                <a:latin typeface="+mn-lt"/>
              </a:rPr>
              <a:t> in the left pane. In the </a:t>
            </a:r>
            <a:r>
              <a:rPr lang="en-US" sz="1200" b="1" baseline="0" dirty="0" smtClean="0">
                <a:latin typeface="+mn-lt"/>
              </a:rPr>
              <a:t>Fill</a:t>
            </a:r>
            <a:r>
              <a:rPr lang="en-US" sz="1200" b="0" baseline="0" dirty="0" smtClean="0">
                <a:latin typeface="+mn-lt"/>
              </a:rPr>
              <a:t> pane, select </a:t>
            </a:r>
            <a:r>
              <a:rPr lang="en-US" sz="1200" b="1" baseline="0" dirty="0" smtClean="0">
                <a:latin typeface="+mn-lt"/>
              </a:rPr>
              <a:t>No fill</a:t>
            </a:r>
            <a:r>
              <a:rPr lang="en-US" sz="1200" b="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Also in the </a:t>
            </a:r>
            <a:r>
              <a:rPr lang="en-US" sz="1200" b="1" baseline="0" dirty="0" smtClean="0">
                <a:latin typeface="+mn-lt"/>
              </a:rPr>
              <a:t>Format Shape </a:t>
            </a:r>
            <a:r>
              <a:rPr lang="en-US" sz="1200" b="0" baseline="0" dirty="0" smtClean="0">
                <a:latin typeface="+mn-lt"/>
              </a:rPr>
              <a:t>dialog box, click </a:t>
            </a:r>
            <a:r>
              <a:rPr lang="en-US" sz="1200" b="1" baseline="0" dirty="0" smtClean="0">
                <a:latin typeface="+mn-lt"/>
              </a:rPr>
              <a:t>Line Color </a:t>
            </a:r>
            <a:r>
              <a:rPr lang="en-US" sz="1200" b="0" baseline="0" dirty="0" smtClean="0">
                <a:latin typeface="+mn-lt"/>
              </a:rPr>
              <a:t>in the left pane, select </a:t>
            </a:r>
            <a:r>
              <a:rPr lang="en-US" sz="1200" b="1" baseline="0" dirty="0" smtClean="0">
                <a:latin typeface="+mn-lt"/>
              </a:rPr>
              <a:t>Solid line </a:t>
            </a:r>
            <a:r>
              <a:rPr lang="en-US" sz="1200" b="0" baseline="0" dirty="0" smtClean="0">
                <a:latin typeface="+mn-lt"/>
              </a:rPr>
              <a:t>in the </a:t>
            </a:r>
            <a:r>
              <a:rPr lang="en-US" sz="1200" b="1" baseline="0" dirty="0" smtClean="0">
                <a:latin typeface="+mn-lt"/>
              </a:rPr>
              <a:t>Line Color </a:t>
            </a:r>
            <a:r>
              <a:rPr lang="en-US" sz="1200" b="0" baseline="0" dirty="0" smtClean="0">
                <a:latin typeface="+mn-lt"/>
              </a:rPr>
              <a:t>pane, and then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Click the button next to </a:t>
            </a:r>
            <a:r>
              <a:rPr lang="en-US" sz="1200" b="1" baseline="0" dirty="0" smtClean="0">
                <a:latin typeface="+mn-lt"/>
              </a:rPr>
              <a:t>Color</a:t>
            </a:r>
            <a:r>
              <a:rPr lang="en-US" sz="1200" b="0" baseline="0" dirty="0" smtClean="0">
                <a:latin typeface="+mn-lt"/>
              </a:rPr>
              <a:t>, and then under </a:t>
            </a:r>
            <a:r>
              <a:rPr lang="en-US" sz="1200" b="1" baseline="0" dirty="0" smtClean="0">
                <a:latin typeface="+mn-lt"/>
              </a:rPr>
              <a:t>Theme Colors </a:t>
            </a:r>
            <a:r>
              <a:rPr lang="en-US" sz="1200" b="0" baseline="0" dirty="0" smtClean="0">
                <a:latin typeface="+mn-lt"/>
              </a:rPr>
              <a:t>click </a:t>
            </a:r>
            <a:r>
              <a:rPr lang="en-US" sz="1200" b="1" baseline="0" dirty="0" smtClean="0">
                <a:latin typeface="+mn-lt"/>
              </a:rPr>
              <a:t>White, Background 1 </a:t>
            </a:r>
            <a:r>
              <a:rPr lang="en-US" sz="1200" b="0" baseline="0" dirty="0" smtClean="0">
                <a:latin typeface="+mn-lt"/>
              </a:rPr>
              <a:t>(first row, first option from the left).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 </a:t>
            </a:r>
            <a:r>
              <a:rPr lang="en-US" sz="1200" b="1" baseline="0" dirty="0" smtClean="0">
                <a:latin typeface="+mn-lt"/>
              </a:rPr>
              <a:t>Transparency</a:t>
            </a:r>
            <a:r>
              <a:rPr lang="en-US" sz="1200" b="0" baseline="0" dirty="0" smtClean="0">
                <a:latin typeface="+mn-lt"/>
              </a:rPr>
              <a:t> box, enter </a:t>
            </a:r>
            <a:r>
              <a:rPr lang="en-US" sz="1200" b="1" baseline="0" dirty="0" smtClean="0">
                <a:latin typeface="+mn-lt"/>
              </a:rPr>
              <a:t>70%</a:t>
            </a:r>
            <a:r>
              <a:rPr lang="en-US" sz="1200" b="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Also in the </a:t>
            </a:r>
            <a:r>
              <a:rPr lang="en-US" sz="1200" b="1" baseline="0" dirty="0" smtClean="0">
                <a:latin typeface="+mn-lt"/>
              </a:rPr>
              <a:t>Format Shape </a:t>
            </a:r>
            <a:r>
              <a:rPr lang="en-US" sz="1200" b="0" baseline="0" dirty="0" smtClean="0">
                <a:latin typeface="+mn-lt"/>
              </a:rPr>
              <a:t>dialog box, click </a:t>
            </a:r>
            <a:r>
              <a:rPr lang="en-US" sz="1200" b="1" baseline="0" dirty="0" smtClean="0">
                <a:latin typeface="+mn-lt"/>
              </a:rPr>
              <a:t>Line Style </a:t>
            </a:r>
            <a:r>
              <a:rPr lang="en-US" sz="1200" b="0" baseline="0" dirty="0" smtClean="0">
                <a:latin typeface="+mn-lt"/>
              </a:rPr>
              <a:t>in the left pane, and then do the following in the </a:t>
            </a:r>
            <a:r>
              <a:rPr lang="en-US" sz="1200" b="1" baseline="0" dirty="0" smtClean="0">
                <a:latin typeface="+mn-lt"/>
              </a:rPr>
              <a:t>Line Style </a:t>
            </a:r>
            <a:r>
              <a:rPr lang="en-US" sz="1200" b="0" baseline="0" dirty="0" smtClean="0">
                <a:latin typeface="+mn-lt"/>
              </a:rPr>
              <a:t>pane:</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 </a:t>
            </a:r>
            <a:r>
              <a:rPr lang="en-US" sz="1200" b="1" baseline="0" dirty="0" smtClean="0">
                <a:latin typeface="+mn-lt"/>
              </a:rPr>
              <a:t>Width</a:t>
            </a:r>
            <a:r>
              <a:rPr lang="en-US" sz="1200" b="0" baseline="0" dirty="0" smtClean="0">
                <a:latin typeface="+mn-lt"/>
              </a:rPr>
              <a:t> box, enter </a:t>
            </a:r>
            <a:r>
              <a:rPr lang="en-US" sz="1200" b="1" baseline="0" dirty="0" smtClean="0">
                <a:latin typeface="+mn-lt"/>
              </a:rPr>
              <a:t>0.75 pt</a:t>
            </a:r>
            <a:r>
              <a:rPr lang="en-US" sz="1200" b="0" baseline="0" dirty="0" smtClean="0">
                <a:latin typeface="+mn-lt"/>
              </a:rPr>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Click the button next to </a:t>
            </a:r>
            <a:r>
              <a:rPr lang="en-US" sz="1200" b="1" baseline="0" dirty="0" smtClean="0">
                <a:latin typeface="+mn-lt"/>
              </a:rPr>
              <a:t>Dash type</a:t>
            </a:r>
            <a:r>
              <a:rPr lang="en-US" sz="1200" b="0" baseline="0" dirty="0" smtClean="0">
                <a:latin typeface="+mn-lt"/>
              </a:rPr>
              <a:t>, and then click </a:t>
            </a:r>
            <a:r>
              <a:rPr lang="en-US" sz="1200" b="1" baseline="0" dirty="0" smtClean="0">
                <a:latin typeface="+mn-lt"/>
              </a:rPr>
              <a:t>Square Dot </a:t>
            </a:r>
            <a:r>
              <a:rPr lang="en-US" sz="1200" b="0" baseline="0" dirty="0" smtClean="0">
                <a:latin typeface="+mn-lt"/>
              </a:rPr>
              <a:t>(third option from the top).</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Drag the</a:t>
            </a:r>
            <a:r>
              <a:rPr lang="en-US" sz="1200" i="0" baseline="0" dirty="0" smtClean="0"/>
              <a:t> dotted rectangle on top of the small, full-color picture.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Press and hold SHIFT and select the dotted rectangle, the small picture, and the large picture on the slide. On the </a:t>
            </a:r>
            <a:r>
              <a:rPr lang="en-US" sz="1200" b="1" i="0" baseline="0" dirty="0" smtClean="0"/>
              <a:t>Home</a:t>
            </a:r>
            <a:r>
              <a:rPr lang="en-US" sz="1200" i="0" baseline="0" dirty="0" smtClean="0"/>
              <a:t> tab, in the </a:t>
            </a:r>
            <a:r>
              <a:rPr lang="en-US" sz="1200" b="1" i="0" baseline="0" dirty="0" smtClean="0"/>
              <a:t>Drawing</a:t>
            </a:r>
            <a:r>
              <a:rPr lang="en-US" sz="1200" i="0" baseline="0" dirty="0" smtClean="0"/>
              <a:t> group, click </a:t>
            </a:r>
            <a:r>
              <a:rPr lang="en-US" sz="1200" b="1" i="0" baseline="0" dirty="0" smtClean="0"/>
              <a:t>Arrange</a:t>
            </a:r>
            <a:r>
              <a:rPr lang="en-US" sz="1200" i="0" baseline="0" dirty="0" smtClean="0"/>
              <a:t>, point to </a:t>
            </a:r>
            <a:r>
              <a:rPr lang="en-US" sz="1200" b="1" i="0" baseline="0" dirty="0" smtClean="0"/>
              <a:t>Align</a:t>
            </a:r>
            <a:r>
              <a:rPr lang="en-US" sz="1200" i="0" baseline="0" dirty="0" smtClean="0"/>
              <a:t>, and then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Click </a:t>
            </a:r>
            <a:r>
              <a:rPr lang="en-US" sz="1200" b="1" i="0" baseline="0" dirty="0" smtClean="0"/>
              <a:t>Align Selected Objects</a:t>
            </a:r>
            <a:r>
              <a:rPr lang="en-US" sz="1200" i="0" baseline="0" dirty="0" smtClean="0"/>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Click </a:t>
            </a:r>
            <a:r>
              <a:rPr lang="en-US" sz="1200" b="1" i="0" baseline="0" dirty="0" smtClean="0"/>
              <a:t>Align Middle</a:t>
            </a:r>
            <a:r>
              <a:rPr lang="en-US" sz="1200" i="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a:t>
            </a:r>
            <a:r>
              <a:rPr lang="en-US" sz="1200" i="0" baseline="0" dirty="0" smtClean="0"/>
              <a:t> the </a:t>
            </a:r>
            <a:r>
              <a:rPr lang="en-US" sz="1200" b="1" i="0" baseline="0" dirty="0" smtClean="0"/>
              <a:t>Insert</a:t>
            </a:r>
            <a:r>
              <a:rPr lang="en-US" sz="1200" i="0" baseline="0" dirty="0" smtClean="0"/>
              <a:t> tab, in the </a:t>
            </a:r>
            <a:r>
              <a:rPr lang="en-US" sz="1200" b="1" i="0" baseline="0" dirty="0" smtClean="0"/>
              <a:t>Text</a:t>
            </a:r>
            <a:r>
              <a:rPr lang="en-US" sz="1200" i="0" baseline="0" dirty="0" smtClean="0"/>
              <a:t> group, click </a:t>
            </a:r>
            <a:r>
              <a:rPr lang="en-US" sz="1200" b="1" i="0" baseline="0" dirty="0" smtClean="0"/>
              <a:t>Text Box</a:t>
            </a:r>
            <a:r>
              <a:rPr lang="en-US" sz="1200" i="0" baseline="0" dirty="0" smtClean="0"/>
              <a:t>, and then on the slide, drag to draw the text box.</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Enter text in the text box, select the text, and then o</a:t>
            </a:r>
            <a:r>
              <a:rPr lang="en-US" sz="1200" i="0" dirty="0" smtClean="0"/>
              <a:t>n the </a:t>
            </a:r>
            <a:r>
              <a:rPr lang="en-US" sz="1200" b="1" i="0" dirty="0" smtClean="0"/>
              <a:t>Home</a:t>
            </a:r>
            <a:r>
              <a:rPr lang="en-US" sz="1200" i="0" baseline="0" dirty="0" smtClean="0"/>
              <a:t> tab, in the </a:t>
            </a:r>
            <a:r>
              <a:rPr lang="en-US" sz="1200" b="1" i="0" baseline="0" dirty="0" smtClean="0"/>
              <a:t>Font</a:t>
            </a:r>
            <a:r>
              <a:rPr lang="en-US" sz="1200" i="0" baseline="0" dirty="0" smtClean="0"/>
              <a:t> group, select </a:t>
            </a:r>
            <a:r>
              <a:rPr lang="en-US" sz="1200" b="1" dirty="0" smtClean="0">
                <a:solidFill>
                  <a:schemeClr val="accent6"/>
                </a:solidFill>
                <a:latin typeface="+mn-lt"/>
              </a:rPr>
              <a:t>Gill Sans MT Condensed</a:t>
            </a:r>
            <a:r>
              <a:rPr lang="en-US" sz="1200" b="1" i="0" baseline="0" dirty="0" smtClean="0"/>
              <a:t> </a:t>
            </a:r>
            <a:r>
              <a:rPr lang="en-US" sz="1200" i="0" baseline="0" dirty="0" smtClean="0"/>
              <a:t>from the </a:t>
            </a:r>
            <a:r>
              <a:rPr lang="en-US" sz="1200" b="1" i="0" baseline="0" dirty="0" smtClean="0"/>
              <a:t>Font</a:t>
            </a:r>
            <a:r>
              <a:rPr lang="en-US" sz="1200" i="0" baseline="0" dirty="0" smtClean="0"/>
              <a:t> list, select </a:t>
            </a:r>
            <a:r>
              <a:rPr lang="en-US" sz="1200" b="1" dirty="0" smtClean="0">
                <a:solidFill>
                  <a:schemeClr val="accent6"/>
                </a:solidFill>
                <a:latin typeface="+mn-lt"/>
              </a:rPr>
              <a:t>24</a:t>
            </a:r>
            <a:r>
              <a:rPr lang="en-US" sz="1200" i="0" baseline="0" dirty="0" smtClean="0"/>
              <a:t> from the </a:t>
            </a:r>
            <a:r>
              <a:rPr lang="en-US" sz="1200" b="1" i="0" baseline="0" dirty="0" smtClean="0"/>
              <a:t>Font Size </a:t>
            </a:r>
            <a:r>
              <a:rPr lang="en-US" sz="1200" i="0" baseline="0" dirty="0" smtClean="0"/>
              <a:t>list, click the button next to </a:t>
            </a:r>
            <a:r>
              <a:rPr lang="en-US" sz="1200" b="1" i="0" baseline="0" dirty="0" smtClean="0"/>
              <a:t>Font Color</a:t>
            </a:r>
            <a:r>
              <a:rPr lang="en-US" sz="1200" i="0" baseline="0" dirty="0" smtClean="0"/>
              <a:t>, and then under </a:t>
            </a:r>
            <a:r>
              <a:rPr lang="en-US" sz="1200" b="1" i="0" baseline="0" dirty="0" smtClean="0"/>
              <a:t>Theme Colors </a:t>
            </a:r>
            <a:r>
              <a:rPr lang="en-US" sz="1200" i="0" baseline="0" dirty="0" smtClean="0"/>
              <a:t>click </a:t>
            </a:r>
            <a:r>
              <a:rPr lang="en-US" sz="1200" b="1" i="0" baseline="0" dirty="0" smtClean="0"/>
              <a:t>White, Background 1 </a:t>
            </a:r>
            <a:r>
              <a:rPr lang="en-US" sz="1200" i="0" baseline="0" dirty="0" smtClean="0"/>
              <a:t>(first row,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On the </a:t>
            </a:r>
            <a:r>
              <a:rPr lang="en-US" sz="1200" b="1" i="0" baseline="0" dirty="0" smtClean="0"/>
              <a:t>Home</a:t>
            </a:r>
            <a:r>
              <a:rPr lang="en-US" sz="1200" i="0" baseline="0" dirty="0" smtClean="0"/>
              <a:t> tab, in the </a:t>
            </a:r>
            <a:r>
              <a:rPr lang="en-US" sz="1200" b="1" i="0" baseline="0" dirty="0" smtClean="0"/>
              <a:t>Paragraph</a:t>
            </a:r>
            <a:r>
              <a:rPr lang="en-US" sz="1200" i="0" baseline="0" dirty="0" smtClean="0"/>
              <a:t> group, click </a:t>
            </a:r>
            <a:r>
              <a:rPr lang="en-US" sz="1200" b="1" i="0" baseline="0" dirty="0" smtClean="0"/>
              <a:t>Center</a:t>
            </a:r>
            <a:r>
              <a:rPr lang="en-US" sz="1200" i="0" baseline="0" dirty="0" smtClean="0"/>
              <a:t> to center the text within the text box.</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On the slide, drag the text box below the dotted rectangle.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baseline="0" dirty="0" smtClean="0">
              <a:latin typeface="+mn-lt"/>
            </a:endParaRPr>
          </a:p>
          <a:p>
            <a:endParaRPr lang="en-US" sz="1200" baseline="0" dirty="0" smtClean="0">
              <a:latin typeface="+mn-lt"/>
            </a:endParaRPr>
          </a:p>
          <a:p>
            <a:r>
              <a:rPr lang="en-US" sz="1200" baseline="0" dirty="0" smtClean="0">
                <a:latin typeface="+mn-lt"/>
              </a:rPr>
              <a:t>To reproduce the background effects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Right-click the slide background area, and then click </a:t>
            </a:r>
            <a:r>
              <a:rPr lang="en-US" sz="1200" b="1" kern="120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and then select </a:t>
            </a:r>
            <a:r>
              <a:rPr lang="en-US" sz="1200" b="1" kern="1200" dirty="0" smtClean="0">
                <a:solidFill>
                  <a:schemeClr val="tx1"/>
                </a:solidFill>
                <a:latin typeface="+mn-lt"/>
                <a:ea typeface="+mn-ea"/>
                <a:cs typeface="+mn-cs"/>
              </a:rPr>
              <a:t>Solid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t>
            </a:r>
          </a:p>
          <a:p>
            <a:pPr marL="228600" lvl="0" indent="-228600">
              <a:buFont typeface="+mj-lt"/>
              <a:buAutoNum type="arabicPeriod"/>
            </a:pPr>
            <a:r>
              <a:rPr lang="en-US" sz="1200" kern="1200" dirty="0" smtClean="0">
                <a:solidFill>
                  <a:schemeClr val="tx1"/>
                </a:solidFill>
                <a:latin typeface="+mn-lt"/>
                <a:ea typeface="+mn-ea"/>
                <a:cs typeface="+mn-cs"/>
              </a:rPr>
              <a:t>Also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click the button next</a:t>
            </a:r>
            <a:r>
              <a:rPr lang="en-US" sz="1200" kern="1200" baseline="0" dirty="0" smtClean="0">
                <a:solidFill>
                  <a:schemeClr val="tx1"/>
                </a:solidFill>
                <a:latin typeface="+mn-lt"/>
                <a:ea typeface="+mn-ea"/>
                <a:cs typeface="+mn-cs"/>
              </a:rPr>
              <a:t> to </a:t>
            </a:r>
            <a:r>
              <a:rPr lang="en-US" sz="1200" b="1" kern="1200" baseline="0" dirty="0" smtClean="0">
                <a:solidFill>
                  <a:schemeClr val="tx1"/>
                </a:solidFill>
                <a:latin typeface="+mn-lt"/>
                <a:ea typeface="+mn-ea"/>
                <a:cs typeface="+mn-cs"/>
              </a:rPr>
              <a:t>Color</a:t>
            </a:r>
            <a:r>
              <a:rPr lang="en-US" sz="1200" kern="1200" baseline="0" dirty="0" smtClean="0">
                <a:solidFill>
                  <a:schemeClr val="tx1"/>
                </a:solidFill>
                <a:latin typeface="+mn-lt"/>
                <a:ea typeface="+mn-ea"/>
                <a:cs typeface="+mn-cs"/>
              </a:rPr>
              <a:t>, and then under </a:t>
            </a:r>
            <a:r>
              <a:rPr lang="en-US" sz="1200" b="1" kern="1200" baseline="0" dirty="0" smtClean="0">
                <a:solidFill>
                  <a:schemeClr val="tx1"/>
                </a:solidFill>
                <a:latin typeface="+mn-lt"/>
                <a:ea typeface="+mn-ea"/>
                <a:cs typeface="+mn-cs"/>
              </a:rPr>
              <a:t>Theme Colors </a:t>
            </a:r>
            <a:r>
              <a:rPr lang="en-US" sz="1200" kern="1200" baseline="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Black, Text 1, Lighter 15% </a:t>
            </a:r>
            <a:r>
              <a:rPr lang="en-US" sz="1200" b="0" kern="1200" dirty="0" smtClean="0">
                <a:solidFill>
                  <a:schemeClr val="tx1"/>
                </a:solidFill>
                <a:latin typeface="+mn-lt"/>
                <a:ea typeface="+mn-ea"/>
                <a:cs typeface="+mn-cs"/>
              </a:rPr>
              <a:t>(fifth row, second option from the left)</a:t>
            </a:r>
            <a:r>
              <a:rPr lang="en-US" sz="1200" kern="1200" dirty="0" smtClean="0">
                <a:solidFill>
                  <a:schemeClr val="tx1"/>
                </a:solidFill>
                <a:latin typeface="+mn-lt"/>
                <a:ea typeface="+mn-ea"/>
                <a:cs typeface="+mn-cs"/>
              </a:rPr>
              <a:t>.</a:t>
            </a:r>
          </a:p>
          <a:p>
            <a:endParaRPr lang="en-US" sz="1200" baseline="0" dirty="0" smtClean="0">
              <a:latin typeface="+mn-lt"/>
            </a:endParaRPr>
          </a:p>
          <a:p>
            <a:endParaRPr lang="en-US" sz="1200" baseline="0" dirty="0" smtClean="0">
              <a:latin typeface="+mn-lt"/>
            </a:endParaRPr>
          </a:p>
          <a:p>
            <a:r>
              <a:rPr lang="en-US" sz="1200" baseline="0" dirty="0" smtClean="0">
                <a:latin typeface="+mn-lt"/>
              </a:rPr>
              <a:t>To reproduce the animation effects on this slide, do the following:</a:t>
            </a:r>
          </a:p>
          <a:p>
            <a:pPr marL="228600" indent="-228600">
              <a:buFont typeface="+mj-lt"/>
              <a:buAutoNum type="arabicPeriod"/>
            </a:pPr>
            <a:r>
              <a:rPr lang="en-US" sz="1200" baseline="0" dirty="0" smtClean="0">
                <a:latin typeface="+mn-lt"/>
              </a:rPr>
              <a:t>To view the area beyond the slide, on the </a:t>
            </a:r>
            <a:r>
              <a:rPr lang="en-US" sz="1200" b="1" baseline="0" dirty="0" smtClean="0">
                <a:latin typeface="+mn-lt"/>
              </a:rPr>
              <a:t>View</a:t>
            </a:r>
            <a:r>
              <a:rPr lang="en-US" sz="1200" baseline="0" dirty="0" smtClean="0">
                <a:latin typeface="+mn-lt"/>
              </a:rPr>
              <a:t> tab, click </a:t>
            </a:r>
            <a:r>
              <a:rPr lang="en-US" sz="1200" b="1" baseline="0" dirty="0" smtClean="0">
                <a:latin typeface="+mn-lt"/>
              </a:rPr>
              <a:t>Zoom</a:t>
            </a:r>
            <a:r>
              <a:rPr lang="en-US" sz="1200" baseline="0" dirty="0" smtClean="0">
                <a:latin typeface="+mn-lt"/>
              </a:rPr>
              <a:t>, and then in the </a:t>
            </a:r>
            <a:r>
              <a:rPr lang="en-US" sz="1200" b="1" baseline="0" dirty="0" smtClean="0">
                <a:latin typeface="+mn-lt"/>
              </a:rPr>
              <a:t>Zoom</a:t>
            </a:r>
            <a:r>
              <a:rPr lang="en-US" sz="1200" baseline="0" dirty="0" smtClean="0">
                <a:latin typeface="+mn-lt"/>
              </a:rPr>
              <a:t> dialog box, in the </a:t>
            </a:r>
            <a:r>
              <a:rPr lang="en-US" sz="1200" b="1" baseline="0" dirty="0" smtClean="0">
                <a:latin typeface="+mn-lt"/>
              </a:rPr>
              <a:t>Percent</a:t>
            </a:r>
            <a:r>
              <a:rPr lang="en-US" sz="1200" baseline="0" dirty="0" smtClean="0">
                <a:latin typeface="+mn-lt"/>
              </a:rPr>
              <a:t> box, enter </a:t>
            </a:r>
            <a:r>
              <a:rPr lang="en-US" sz="1200" b="1" baseline="0" dirty="0" smtClean="0">
                <a:latin typeface="+mn-lt"/>
              </a:rPr>
              <a:t>70%</a:t>
            </a:r>
            <a:r>
              <a:rPr lang="en-US" sz="1200" baseline="0" dirty="0" smtClean="0">
                <a:latin typeface="+mn-lt"/>
              </a:rPr>
              <a:t>. (</a:t>
            </a:r>
            <a:r>
              <a:rPr lang="en-US" sz="1200" b="1" baseline="0" dirty="0" smtClean="0">
                <a:latin typeface="+mn-lt"/>
              </a:rPr>
              <a:t>Note: </a:t>
            </a:r>
            <a:r>
              <a:rPr lang="en-US" sz="1200" baseline="0" dirty="0" smtClean="0">
                <a:latin typeface="+mn-lt"/>
              </a:rPr>
              <a:t>Make sure that </a:t>
            </a:r>
            <a:r>
              <a:rPr lang="en-US" sz="1200" b="1" baseline="0" dirty="0" smtClean="0">
                <a:latin typeface="+mn-lt"/>
              </a:rPr>
              <a:t>Fit</a:t>
            </a:r>
            <a:r>
              <a:rPr lang="en-US" sz="1200" baseline="0" dirty="0" smtClean="0">
                <a:latin typeface="+mn-lt"/>
              </a:rPr>
              <a:t> is not selected in the </a:t>
            </a:r>
            <a:r>
              <a:rPr lang="en-US" sz="1200" b="1" baseline="0" dirty="0" smtClean="0">
                <a:latin typeface="+mn-lt"/>
              </a:rPr>
              <a:t>Zoom</a:t>
            </a:r>
            <a:r>
              <a:rPr lang="en-US" sz="1200" baseline="0" dirty="0" smtClean="0">
                <a:latin typeface="+mn-lt"/>
              </a:rPr>
              <a:t> dialog box.)</a:t>
            </a:r>
          </a:p>
          <a:p>
            <a:pPr marL="228600" indent="-228600">
              <a:buFont typeface="+mj-lt"/>
              <a:buAutoNum type="arabicPeriod"/>
            </a:pPr>
            <a:r>
              <a:rPr lang="en-US" sz="1200" baseline="0" dirty="0" smtClean="0">
                <a:latin typeface="+mn-lt"/>
              </a:rPr>
              <a:t>On the </a:t>
            </a:r>
            <a:r>
              <a:rPr lang="en-US" sz="1200" b="1" baseline="0" dirty="0" smtClean="0">
                <a:latin typeface="+mn-lt"/>
              </a:rPr>
              <a:t>Animations</a:t>
            </a:r>
            <a:r>
              <a:rPr lang="en-US" sz="1200" baseline="0" dirty="0" smtClean="0">
                <a:latin typeface="+mn-lt"/>
              </a:rPr>
              <a:t> tab, in the </a:t>
            </a:r>
            <a:r>
              <a:rPr lang="en-US" sz="1200" b="1" baseline="0" dirty="0" smtClean="0">
                <a:latin typeface="+mn-lt"/>
              </a:rPr>
              <a:t>Animations</a:t>
            </a:r>
            <a:r>
              <a:rPr lang="en-US" sz="1200" baseline="0" dirty="0" smtClean="0">
                <a:latin typeface="+mn-lt"/>
              </a:rPr>
              <a:t> group, click </a:t>
            </a:r>
            <a:r>
              <a:rPr lang="en-US" sz="1200" b="1" baseline="0" dirty="0" smtClean="0">
                <a:latin typeface="+mn-lt"/>
              </a:rPr>
              <a:t>Custom Animation</a:t>
            </a:r>
            <a:r>
              <a:rPr lang="en-US" sz="1200" baseline="0" dirty="0" smtClean="0">
                <a:latin typeface="+mn-lt"/>
              </a:rPr>
              <a:t>. </a:t>
            </a:r>
          </a:p>
          <a:p>
            <a:pPr marL="228600" indent="-228600">
              <a:buFont typeface="+mj-lt"/>
              <a:buAutoNum type="arabicPeriod"/>
            </a:pPr>
            <a:r>
              <a:rPr lang="en-US" sz="1200" baseline="0" dirty="0" smtClean="0">
                <a:latin typeface="+mn-lt"/>
              </a:rPr>
              <a:t>On the slide, select the dotted rectangle. In the </a:t>
            </a:r>
            <a:r>
              <a:rPr lang="en-US" sz="1200" b="1" baseline="0" dirty="0" smtClean="0">
                <a:latin typeface="+mn-lt"/>
              </a:rPr>
              <a:t>Custom Animation </a:t>
            </a:r>
            <a:r>
              <a:rPr lang="en-US" sz="1200" b="0" baseline="0" dirty="0" smtClean="0">
                <a:latin typeface="+mn-lt"/>
              </a:rPr>
              <a:t>task </a:t>
            </a:r>
            <a:r>
              <a:rPr lang="en-US" sz="1200" baseline="0" dirty="0" smtClean="0">
                <a:latin typeface="+mn-lt"/>
              </a:rPr>
              <a:t>pane, click </a:t>
            </a:r>
            <a:r>
              <a:rPr lang="en-US" sz="1200" b="1" baseline="0" dirty="0" smtClean="0">
                <a:latin typeface="+mn-lt"/>
              </a:rPr>
              <a:t>Add Effect</a:t>
            </a:r>
            <a:r>
              <a:rPr lang="en-US" sz="1200" baseline="0" dirty="0" smtClean="0">
                <a:latin typeface="+mn-lt"/>
              </a:rPr>
              <a:t>, point to </a:t>
            </a:r>
            <a:r>
              <a:rPr lang="en-US" sz="1200" b="1" baseline="0" dirty="0" smtClean="0">
                <a:latin typeface="+mn-lt"/>
              </a:rPr>
              <a:t>Motion Paths</a:t>
            </a:r>
            <a:r>
              <a:rPr lang="en-US" sz="1200" baseline="0" dirty="0" smtClean="0">
                <a:latin typeface="+mn-lt"/>
              </a:rPr>
              <a:t>, point to </a:t>
            </a:r>
            <a:r>
              <a:rPr lang="en-US" sz="1200" b="1" baseline="0" dirty="0" smtClean="0">
                <a:latin typeface="+mn-lt"/>
              </a:rPr>
              <a:t>Draw Custom Path</a:t>
            </a:r>
            <a:r>
              <a:rPr lang="en-US" sz="1200" baseline="0" dirty="0" smtClean="0">
                <a:latin typeface="+mn-lt"/>
              </a:rPr>
              <a:t>, and then click </a:t>
            </a:r>
            <a:r>
              <a:rPr lang="en-US" sz="1200" b="1" baseline="0" dirty="0" smtClean="0">
                <a:latin typeface="+mn-lt"/>
              </a:rPr>
              <a:t>Freeform</a:t>
            </a:r>
            <a:r>
              <a:rPr lang="en-US" sz="1200" baseline="0" dirty="0" smtClean="0">
                <a:latin typeface="+mn-lt"/>
              </a:rPr>
              <a:t>. </a:t>
            </a:r>
          </a:p>
          <a:p>
            <a:pPr marL="228600" indent="-228600">
              <a:buFont typeface="+mj-lt"/>
              <a:buAutoNum type="arabicPeriod"/>
            </a:pPr>
            <a:r>
              <a:rPr lang="en-US" sz="1200" baseline="0" dirty="0" smtClean="0">
                <a:latin typeface="+mn-lt"/>
              </a:rPr>
              <a:t>Press and hold SHIFT to conform the path to a straight, horizontal line, and then do the following on the slide:</a:t>
            </a:r>
          </a:p>
          <a:p>
            <a:pPr marL="685800" lvl="1" indent="-228600">
              <a:buFont typeface="+mj-lt"/>
              <a:buAutoNum type="arabicPeriod"/>
            </a:pPr>
            <a:r>
              <a:rPr lang="en-US" sz="1200" baseline="0" dirty="0" smtClean="0">
                <a:latin typeface="+mn-lt"/>
              </a:rPr>
              <a:t>Click the center of the dotted rectangle to create the first motion-path point.</a:t>
            </a:r>
          </a:p>
          <a:p>
            <a:pPr marL="685800" lvl="1" indent="-228600">
              <a:buFont typeface="+mj-lt"/>
              <a:buAutoNum type="arabicPeriod"/>
            </a:pPr>
            <a:r>
              <a:rPr lang="en-US" sz="1200" baseline="0" dirty="0" smtClean="0">
                <a:latin typeface="+mn-lt"/>
              </a:rPr>
              <a:t>Click approximately ½” beyond the right edge of the rectangle to create the second motion-path point. </a:t>
            </a:r>
          </a:p>
          <a:p>
            <a:pPr marL="685800" lvl="1" indent="-228600">
              <a:buFont typeface="+mj-lt"/>
              <a:buAutoNum type="arabicPeriod"/>
            </a:pPr>
            <a:r>
              <a:rPr lang="en-US" sz="1200" baseline="0" dirty="0" smtClean="0">
                <a:latin typeface="+mn-lt"/>
              </a:rPr>
              <a:t>Double-click approximately 2” beyond the left edge of the slide to create the third and final motion-path point. </a:t>
            </a:r>
          </a:p>
          <a:p>
            <a:pPr marL="228600" indent="-228600">
              <a:buFont typeface="+mj-lt"/>
              <a:buAutoNum type="arabicPeriod"/>
            </a:pPr>
            <a:r>
              <a:rPr lang="en-US" sz="1200" baseline="0" dirty="0" smtClean="0">
                <a:latin typeface="+mn-lt"/>
              </a:rPr>
              <a:t>On the slide, right-click the freeform motion path, and then click </a:t>
            </a:r>
            <a:r>
              <a:rPr lang="en-US" sz="1200" b="1" baseline="0" dirty="0" smtClean="0">
                <a:latin typeface="+mn-lt"/>
              </a:rPr>
              <a:t>Reverse Path Direction</a:t>
            </a:r>
            <a:r>
              <a:rPr lang="en-US" sz="1200" baseline="0" dirty="0" smtClean="0">
                <a:latin typeface="+mn-lt"/>
              </a:rPr>
              <a:t>. </a:t>
            </a:r>
          </a:p>
          <a:p>
            <a:pPr marL="228600" indent="-228600">
              <a:buFont typeface="+mj-lt"/>
              <a:buAutoNum type="arabicPeriod"/>
            </a:pPr>
            <a:r>
              <a:rPr lang="en-US" sz="1200" baseline="0" dirty="0" smtClean="0">
                <a:latin typeface="+mn-lt"/>
              </a:rPr>
              <a:t>On the slide, select the freeform motion path. In the </a:t>
            </a:r>
            <a:r>
              <a:rPr lang="en-US" sz="1200" b="1" baseline="0" dirty="0" smtClean="0">
                <a:latin typeface="+mn-lt"/>
              </a:rPr>
              <a:t>Custom Animation </a:t>
            </a:r>
            <a:r>
              <a:rPr lang="en-US" sz="1200" b="0" baseline="0" dirty="0" smtClean="0">
                <a:latin typeface="+mn-lt"/>
              </a:rPr>
              <a:t>task </a:t>
            </a:r>
            <a:r>
              <a:rPr lang="en-US" sz="1200" baseline="0" dirty="0" smtClean="0">
                <a:latin typeface="+mn-lt"/>
              </a:rPr>
              <a:t>pane, under </a:t>
            </a:r>
            <a:r>
              <a:rPr lang="en-US" sz="1200" b="1" baseline="0" dirty="0" smtClean="0">
                <a:latin typeface="+mn-lt"/>
              </a:rPr>
              <a:t>Modify: Custom Path</a:t>
            </a:r>
            <a:r>
              <a:rPr lang="en-US" sz="1200" baseline="0" dirty="0" smtClean="0">
                <a:latin typeface="+mn-lt"/>
              </a:rPr>
              <a:t>, in the </a:t>
            </a:r>
            <a:r>
              <a:rPr lang="en-US" sz="1200" b="1" baseline="0" dirty="0" smtClean="0">
                <a:latin typeface="+mn-lt"/>
              </a:rPr>
              <a:t>Start</a:t>
            </a:r>
            <a:r>
              <a:rPr lang="en-US" sz="1200" baseline="0" dirty="0" smtClean="0">
                <a:latin typeface="+mn-lt"/>
              </a:rPr>
              <a:t> list, select </a:t>
            </a:r>
            <a:r>
              <a:rPr lang="en-US" sz="1200" b="1" baseline="0" dirty="0" smtClean="0">
                <a:latin typeface="+mn-lt"/>
              </a:rPr>
              <a:t>With Previous</a:t>
            </a:r>
            <a:r>
              <a:rPr lang="en-US" sz="1200" baseline="0" dirty="0" smtClean="0">
                <a:latin typeface="+mn-lt"/>
              </a:rPr>
              <a:t>. </a:t>
            </a:r>
          </a:p>
          <a:p>
            <a:pPr marL="228600" indent="-228600">
              <a:buFont typeface="+mj-lt"/>
              <a:buAutoNum type="arabicPeriod"/>
            </a:pPr>
            <a:r>
              <a:rPr lang="en-US" sz="1200" baseline="0" dirty="0" smtClean="0">
                <a:latin typeface="+mn-lt"/>
              </a:rPr>
              <a:t>On the slide, select the gradient-filled rectangle. In the </a:t>
            </a:r>
            <a:r>
              <a:rPr lang="en-US" sz="1200" b="1" baseline="0" dirty="0" smtClean="0">
                <a:latin typeface="+mn-lt"/>
              </a:rPr>
              <a:t>Custom Animation </a:t>
            </a:r>
            <a:r>
              <a:rPr lang="en-US" sz="1200" b="0" baseline="0" dirty="0" smtClean="0">
                <a:latin typeface="+mn-lt"/>
              </a:rPr>
              <a:t>task </a:t>
            </a:r>
            <a:r>
              <a:rPr lang="en-US" sz="1200" baseline="0" dirty="0" smtClean="0">
                <a:latin typeface="+mn-lt"/>
              </a:rPr>
              <a:t>pane, do the following:</a:t>
            </a:r>
          </a:p>
          <a:p>
            <a:pPr marL="685800" lvl="1" indent="-228600">
              <a:buFont typeface="+mj-lt"/>
              <a:buAutoNum type="arabicPeriod"/>
            </a:pPr>
            <a:r>
              <a:rPr lang="en-US" sz="1200" baseline="0" dirty="0" smtClean="0">
                <a:latin typeface="+mn-lt"/>
              </a:rPr>
              <a:t>Click </a:t>
            </a:r>
            <a:r>
              <a:rPr lang="en-US" sz="1200" b="1" baseline="0" dirty="0" smtClean="0">
                <a:latin typeface="+mn-lt"/>
              </a:rPr>
              <a:t>Add Effect</a:t>
            </a:r>
            <a:r>
              <a:rPr lang="en-US" sz="1200" baseline="0" dirty="0" smtClean="0">
                <a:latin typeface="+mn-lt"/>
              </a:rPr>
              <a:t>, point to </a:t>
            </a:r>
            <a:r>
              <a:rPr lang="en-US" sz="1200" b="1" baseline="0" dirty="0" smtClean="0">
                <a:latin typeface="+mn-lt"/>
              </a:rPr>
              <a:t>Entrance</a:t>
            </a:r>
            <a:r>
              <a:rPr lang="en-US" sz="1200" baseline="0" dirty="0" smtClean="0">
                <a:latin typeface="+mn-lt"/>
              </a:rPr>
              <a:t>, and then click </a:t>
            </a:r>
            <a:r>
              <a:rPr lang="en-US" sz="1200" b="1" baseline="0" dirty="0" smtClean="0">
                <a:latin typeface="+mn-lt"/>
              </a:rPr>
              <a:t>More Effects</a:t>
            </a:r>
            <a:r>
              <a:rPr lang="en-US" sz="1200" baseline="0" dirty="0" smtClean="0">
                <a:latin typeface="+mn-lt"/>
              </a:rPr>
              <a:t>. In the </a:t>
            </a:r>
            <a:r>
              <a:rPr lang="en-US" sz="1200" b="1" baseline="0" dirty="0" smtClean="0">
                <a:latin typeface="+mn-lt"/>
              </a:rPr>
              <a:t>Add Entrance Effect </a:t>
            </a:r>
            <a:r>
              <a:rPr lang="en-US" sz="1200" baseline="0" dirty="0" smtClean="0">
                <a:latin typeface="+mn-lt"/>
              </a:rPr>
              <a:t>dialog box, under </a:t>
            </a:r>
            <a:r>
              <a:rPr lang="en-US" sz="1200" b="1" baseline="0" dirty="0" smtClean="0">
                <a:latin typeface="+mn-lt"/>
              </a:rPr>
              <a:t>Subtle</a:t>
            </a:r>
            <a:r>
              <a:rPr lang="en-US" sz="1200" baseline="0" dirty="0" smtClean="0">
                <a:latin typeface="+mn-lt"/>
              </a:rPr>
              <a:t>, click </a:t>
            </a:r>
            <a:r>
              <a:rPr lang="en-US" sz="1200" b="1" baseline="0" dirty="0" smtClean="0">
                <a:latin typeface="+mn-lt"/>
              </a:rPr>
              <a:t>Fade</a:t>
            </a:r>
            <a:r>
              <a:rPr lang="en-US" sz="1200" baseline="0" dirty="0" smtClean="0">
                <a:latin typeface="+mn-lt"/>
              </a:rPr>
              <a:t>, and then click </a:t>
            </a:r>
            <a:r>
              <a:rPr lang="en-US" sz="1200" b="1" baseline="0" dirty="0" smtClean="0">
                <a:latin typeface="+mn-lt"/>
              </a:rPr>
              <a:t>OK</a:t>
            </a:r>
            <a:r>
              <a:rPr lang="en-US" sz="1200" baseline="0" dirty="0" smtClean="0">
                <a:latin typeface="+mn-lt"/>
              </a:rPr>
              <a:t>. </a:t>
            </a:r>
          </a:p>
          <a:p>
            <a:pPr marL="685800" lvl="1" indent="-228600">
              <a:buFont typeface="+mj-lt"/>
              <a:buAutoNum type="arabicPeriod"/>
            </a:pPr>
            <a:r>
              <a:rPr lang="en-US" sz="1200" baseline="0" dirty="0" smtClean="0">
                <a:latin typeface="+mn-lt"/>
              </a:rPr>
              <a:t>Under </a:t>
            </a:r>
            <a:r>
              <a:rPr lang="en-US" sz="1200" b="1" baseline="0" dirty="0" smtClean="0">
                <a:latin typeface="+mn-lt"/>
              </a:rPr>
              <a:t>Modify: Fade</a:t>
            </a:r>
            <a:r>
              <a:rPr lang="en-US" sz="1200" baseline="0" dirty="0" smtClean="0">
                <a:latin typeface="+mn-lt"/>
              </a:rPr>
              <a:t>, in the </a:t>
            </a:r>
            <a:r>
              <a:rPr lang="en-US" sz="1200" b="1" baseline="0" dirty="0" smtClean="0">
                <a:latin typeface="+mn-lt"/>
              </a:rPr>
              <a:t>Start</a:t>
            </a:r>
            <a:r>
              <a:rPr lang="en-US" sz="1200" baseline="0" dirty="0" smtClean="0">
                <a:latin typeface="+mn-lt"/>
              </a:rPr>
              <a:t> list, select </a:t>
            </a:r>
            <a:r>
              <a:rPr lang="en-US" sz="1200" b="1" baseline="0" dirty="0" smtClean="0">
                <a:latin typeface="+mn-lt"/>
              </a:rPr>
              <a:t>With Previous</a:t>
            </a:r>
            <a:r>
              <a:rPr lang="en-US" sz="120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Under </a:t>
            </a:r>
            <a:r>
              <a:rPr lang="en-US" sz="1200" b="1" baseline="0" dirty="0" smtClean="0">
                <a:latin typeface="+mn-lt"/>
              </a:rPr>
              <a:t>Modify: Fade</a:t>
            </a:r>
            <a:r>
              <a:rPr lang="en-US" sz="1200" baseline="0" dirty="0" smtClean="0">
                <a:latin typeface="+mn-lt"/>
              </a:rPr>
              <a:t>, in the </a:t>
            </a:r>
            <a:r>
              <a:rPr lang="en-US" sz="1200" b="1" baseline="0" dirty="0" smtClean="0">
                <a:latin typeface="+mn-lt"/>
              </a:rPr>
              <a:t>Speed</a:t>
            </a:r>
            <a:r>
              <a:rPr lang="en-US" sz="1200" baseline="0" dirty="0" smtClean="0">
                <a:latin typeface="+mn-lt"/>
              </a:rPr>
              <a:t> list, select </a:t>
            </a:r>
            <a:r>
              <a:rPr lang="en-US" sz="1200" b="1" baseline="0" dirty="0" smtClean="0">
                <a:latin typeface="+mn-lt"/>
              </a:rPr>
              <a:t>Very Fast</a:t>
            </a:r>
            <a:r>
              <a:rPr lang="en-US" sz="1200" baseline="0" dirty="0" smtClean="0">
                <a:latin typeface="+mn-lt"/>
              </a:rPr>
              <a:t>.</a:t>
            </a:r>
          </a:p>
          <a:p>
            <a:pPr marL="685800" lvl="1" indent="-228600">
              <a:buFont typeface="+mj-lt"/>
              <a:buAutoNum type="arabicPeriod"/>
            </a:pPr>
            <a:r>
              <a:rPr lang="en-US" sz="1200" baseline="0" dirty="0" smtClean="0">
                <a:latin typeface="+mn-lt"/>
              </a:rPr>
              <a:t>Click </a:t>
            </a:r>
            <a:r>
              <a:rPr lang="en-US" sz="1200" b="1" baseline="0" dirty="0" smtClean="0">
                <a:latin typeface="+mn-lt"/>
              </a:rPr>
              <a:t>Add Effect</a:t>
            </a:r>
            <a:r>
              <a:rPr lang="en-US" sz="1200" baseline="0" dirty="0" smtClean="0">
                <a:latin typeface="+mn-lt"/>
              </a:rPr>
              <a:t>, point to </a:t>
            </a:r>
            <a:r>
              <a:rPr lang="en-US" sz="1200" b="1" baseline="0" dirty="0" smtClean="0">
                <a:latin typeface="+mn-lt"/>
              </a:rPr>
              <a:t>Motion Paths</a:t>
            </a:r>
            <a:r>
              <a:rPr lang="en-US" sz="1200" baseline="0" dirty="0" smtClean="0">
                <a:latin typeface="+mn-lt"/>
              </a:rPr>
              <a:t>, and then click </a:t>
            </a:r>
            <a:r>
              <a:rPr lang="en-US" sz="1200" b="1" baseline="0" dirty="0" smtClean="0">
                <a:latin typeface="+mn-lt"/>
              </a:rPr>
              <a:t>Down</a:t>
            </a:r>
            <a:r>
              <a:rPr lang="en-US" sz="1200" baseline="0" dirty="0" smtClean="0">
                <a:latin typeface="+mn-lt"/>
              </a:rPr>
              <a:t>.</a:t>
            </a:r>
          </a:p>
          <a:p>
            <a:pPr marL="685800" lvl="1" indent="-228600">
              <a:buFont typeface="+mj-lt"/>
              <a:buAutoNum type="arabicPeriod"/>
            </a:pPr>
            <a:r>
              <a:rPr lang="en-US" sz="1200" baseline="0" dirty="0" smtClean="0">
                <a:latin typeface="+mn-lt"/>
              </a:rPr>
              <a:t>Under </a:t>
            </a:r>
            <a:r>
              <a:rPr lang="en-US" sz="1200" b="1" baseline="0" dirty="0" smtClean="0">
                <a:latin typeface="+mn-lt"/>
              </a:rPr>
              <a:t>Modify: Down</a:t>
            </a:r>
            <a:r>
              <a:rPr lang="en-US" sz="1200" b="0" baseline="0" dirty="0" smtClean="0">
                <a:latin typeface="+mn-lt"/>
              </a:rPr>
              <a:t>, in the </a:t>
            </a:r>
            <a:r>
              <a:rPr lang="en-US" sz="1200" b="1" baseline="0" dirty="0" smtClean="0">
                <a:latin typeface="+mn-lt"/>
              </a:rPr>
              <a:t>Start</a:t>
            </a:r>
            <a:r>
              <a:rPr lang="en-US" sz="1200" b="0" baseline="0" dirty="0" smtClean="0">
                <a:latin typeface="+mn-lt"/>
              </a:rPr>
              <a:t> list, select </a:t>
            </a:r>
            <a:r>
              <a:rPr lang="en-US" sz="1200" b="1" baseline="0" dirty="0" smtClean="0">
                <a:latin typeface="+mn-lt"/>
              </a:rPr>
              <a:t>With Previous</a:t>
            </a:r>
            <a:r>
              <a:rPr lang="en-US" sz="1200" b="0" baseline="0" dirty="0" smtClean="0">
                <a:latin typeface="+mn-lt"/>
              </a:rPr>
              <a:t>. </a:t>
            </a:r>
          </a:p>
          <a:p>
            <a:pPr marL="685800" lvl="1" indent="-228600">
              <a:buFont typeface="+mj-lt"/>
              <a:buAutoNum type="arabicPeriod"/>
            </a:pPr>
            <a:r>
              <a:rPr lang="en-US" sz="1200" baseline="0" dirty="0" smtClean="0">
                <a:latin typeface="+mn-lt"/>
              </a:rPr>
              <a:t>Under </a:t>
            </a:r>
            <a:r>
              <a:rPr lang="en-US" sz="1200" b="1" baseline="0" dirty="0" smtClean="0">
                <a:latin typeface="+mn-lt"/>
              </a:rPr>
              <a:t>Modify: Down</a:t>
            </a:r>
            <a:r>
              <a:rPr lang="en-US" sz="1200" b="0" baseline="0" dirty="0" smtClean="0">
                <a:latin typeface="+mn-lt"/>
              </a:rPr>
              <a:t>, in the </a:t>
            </a:r>
            <a:r>
              <a:rPr lang="en-US" sz="1200" b="1" baseline="0" dirty="0" smtClean="0">
                <a:latin typeface="+mn-lt"/>
              </a:rPr>
              <a:t>Speed</a:t>
            </a:r>
            <a:r>
              <a:rPr lang="en-US" sz="1200" b="0" baseline="0" dirty="0" smtClean="0">
                <a:latin typeface="+mn-lt"/>
              </a:rPr>
              <a:t> list, select </a:t>
            </a:r>
            <a:r>
              <a:rPr lang="en-US" sz="1200" b="1" baseline="0" dirty="0" smtClean="0">
                <a:latin typeface="+mn-lt"/>
              </a:rPr>
              <a:t>Medium</a:t>
            </a:r>
            <a:r>
              <a:rPr lang="en-US" sz="1200" b="0" baseline="0" dirty="0" smtClean="0">
                <a:latin typeface="+mn-lt"/>
              </a:rPr>
              <a:t>. </a:t>
            </a:r>
            <a:endParaRPr lang="en-US" sz="1200" baseline="0" dirty="0" smtClean="0">
              <a:latin typeface="+mn-lt"/>
            </a:endParaRPr>
          </a:p>
          <a:p>
            <a:pPr marL="228600" indent="-228600">
              <a:buFont typeface="+mj-lt"/>
              <a:buAutoNum type="arabicPeriod"/>
            </a:pPr>
            <a:r>
              <a:rPr lang="en-US" sz="1200" baseline="0" dirty="0" smtClean="0">
                <a:latin typeface="+mn-lt"/>
              </a:rPr>
              <a:t>On the slide, right-click the down motion path and click </a:t>
            </a:r>
            <a:r>
              <a:rPr lang="en-US" sz="1200" b="1" baseline="0" dirty="0" smtClean="0">
                <a:latin typeface="+mn-lt"/>
              </a:rPr>
              <a:t>Reverse</a:t>
            </a:r>
            <a:r>
              <a:rPr lang="en-US" sz="1200" baseline="0" dirty="0" smtClean="0">
                <a:latin typeface="+mn-lt"/>
              </a:rPr>
              <a:t> </a:t>
            </a:r>
            <a:r>
              <a:rPr lang="en-US" sz="1200" b="1" baseline="0" dirty="0" smtClean="0">
                <a:latin typeface="+mn-lt"/>
              </a:rPr>
              <a:t>Path</a:t>
            </a:r>
            <a:r>
              <a:rPr lang="en-US" sz="1200" baseline="0" dirty="0" smtClean="0">
                <a:latin typeface="+mn-lt"/>
              </a:rPr>
              <a:t> </a:t>
            </a:r>
            <a:r>
              <a:rPr lang="en-US" sz="1200" b="1" baseline="0" dirty="0" smtClean="0">
                <a:latin typeface="+mn-lt"/>
              </a:rPr>
              <a:t>Direction</a:t>
            </a:r>
            <a:r>
              <a:rPr lang="en-US" sz="1200" b="0" baseline="0" dirty="0" smtClean="0">
                <a:latin typeface="+mn-lt"/>
              </a:rPr>
              <a:t>.</a:t>
            </a:r>
          </a:p>
          <a:p>
            <a:pPr marL="228600" indent="-228600">
              <a:buFont typeface="+mj-lt"/>
              <a:buAutoNum type="arabicPeriod"/>
            </a:pPr>
            <a:r>
              <a:rPr lang="en-US" sz="1200" b="0" baseline="0" dirty="0" smtClean="0">
                <a:latin typeface="+mn-lt"/>
              </a:rPr>
              <a:t>On the slide, select the smaller, full-color picture. In the </a:t>
            </a:r>
            <a:r>
              <a:rPr lang="en-US" sz="1200" b="1" baseline="0" dirty="0" smtClean="0">
                <a:latin typeface="+mn-lt"/>
              </a:rPr>
              <a:t>Custom Animation </a:t>
            </a:r>
            <a:r>
              <a:rPr lang="en-US" sz="1200" b="0" baseline="0" dirty="0" smtClean="0">
                <a:latin typeface="+mn-lt"/>
              </a:rPr>
              <a:t>task pane, do the following:</a:t>
            </a:r>
          </a:p>
          <a:p>
            <a:pPr marL="685800" lvl="1" indent="-228600">
              <a:buFont typeface="+mj-lt"/>
              <a:buAutoNum type="arabicPeriod"/>
            </a:pPr>
            <a:r>
              <a:rPr lang="en-US" sz="1200" baseline="0" dirty="0" smtClean="0">
                <a:latin typeface="+mn-lt"/>
              </a:rPr>
              <a:t>Click </a:t>
            </a:r>
            <a:r>
              <a:rPr lang="en-US" sz="1200" b="1" baseline="0" dirty="0" smtClean="0">
                <a:latin typeface="+mn-lt"/>
              </a:rPr>
              <a:t>Add Effect</a:t>
            </a:r>
            <a:r>
              <a:rPr lang="en-US" sz="1200" baseline="0" dirty="0" smtClean="0">
                <a:latin typeface="+mn-lt"/>
              </a:rPr>
              <a:t>, point to </a:t>
            </a:r>
            <a:r>
              <a:rPr lang="en-US" sz="1200" b="1" baseline="0" dirty="0" smtClean="0">
                <a:latin typeface="+mn-lt"/>
              </a:rPr>
              <a:t>Entrance</a:t>
            </a:r>
            <a:r>
              <a:rPr lang="en-US" sz="1200" baseline="0" dirty="0" smtClean="0">
                <a:latin typeface="+mn-lt"/>
              </a:rPr>
              <a:t>, and then click </a:t>
            </a:r>
            <a:r>
              <a:rPr lang="en-US" sz="1200" b="1" baseline="0" dirty="0" smtClean="0">
                <a:latin typeface="+mn-lt"/>
              </a:rPr>
              <a:t>More Effects</a:t>
            </a:r>
            <a:r>
              <a:rPr lang="en-US" sz="1200" baseline="0" dirty="0" smtClean="0">
                <a:latin typeface="+mn-lt"/>
              </a:rPr>
              <a:t>. In the </a:t>
            </a:r>
            <a:r>
              <a:rPr lang="en-US" sz="1200" b="1" baseline="0" dirty="0" smtClean="0">
                <a:latin typeface="+mn-lt"/>
              </a:rPr>
              <a:t>Add Entrance Effect </a:t>
            </a:r>
            <a:r>
              <a:rPr lang="en-US" sz="1200" baseline="0" dirty="0" smtClean="0">
                <a:latin typeface="+mn-lt"/>
              </a:rPr>
              <a:t>dialog box, under </a:t>
            </a:r>
            <a:r>
              <a:rPr lang="en-US" sz="1200" b="1" baseline="0" dirty="0" smtClean="0">
                <a:latin typeface="+mn-lt"/>
              </a:rPr>
              <a:t>Subtle</a:t>
            </a:r>
            <a:r>
              <a:rPr lang="en-US" sz="1200" baseline="0" dirty="0" smtClean="0">
                <a:latin typeface="+mn-lt"/>
              </a:rPr>
              <a:t>, click </a:t>
            </a:r>
            <a:r>
              <a:rPr lang="en-US" sz="1200" b="1" baseline="0" dirty="0" smtClean="0">
                <a:latin typeface="+mn-lt"/>
              </a:rPr>
              <a:t>Fade</a:t>
            </a:r>
            <a:r>
              <a:rPr lang="en-US" sz="1200" baseline="0" dirty="0" smtClean="0">
                <a:latin typeface="+mn-lt"/>
              </a:rPr>
              <a:t>, and then click </a:t>
            </a:r>
            <a:r>
              <a:rPr lang="en-US" sz="1200" b="1" baseline="0" dirty="0" smtClean="0">
                <a:latin typeface="+mn-lt"/>
              </a:rPr>
              <a:t>OK</a:t>
            </a:r>
            <a:r>
              <a:rPr lang="en-US" sz="1200" baseline="0" dirty="0" smtClean="0">
                <a:latin typeface="+mn-lt"/>
              </a:rPr>
              <a:t>. </a:t>
            </a:r>
          </a:p>
          <a:p>
            <a:pPr marL="685800" lvl="1" indent="-228600">
              <a:buFont typeface="+mj-lt"/>
              <a:buAutoNum type="arabicPeriod"/>
            </a:pPr>
            <a:r>
              <a:rPr lang="en-US" sz="1200" baseline="0" dirty="0" smtClean="0">
                <a:latin typeface="+mn-lt"/>
              </a:rPr>
              <a:t>Under </a:t>
            </a:r>
            <a:r>
              <a:rPr lang="en-US" sz="1200" b="1" baseline="0" dirty="0" smtClean="0">
                <a:latin typeface="+mn-lt"/>
              </a:rPr>
              <a:t>Modify: Fade</a:t>
            </a:r>
            <a:r>
              <a:rPr lang="en-US" sz="1200" baseline="0" dirty="0" smtClean="0">
                <a:latin typeface="+mn-lt"/>
              </a:rPr>
              <a:t>, in the </a:t>
            </a:r>
            <a:r>
              <a:rPr lang="en-US" sz="1200" b="1" baseline="0" dirty="0" smtClean="0">
                <a:latin typeface="+mn-lt"/>
              </a:rPr>
              <a:t>Start</a:t>
            </a:r>
            <a:r>
              <a:rPr lang="en-US" sz="1200" baseline="0" dirty="0" smtClean="0">
                <a:latin typeface="+mn-lt"/>
              </a:rPr>
              <a:t> list, select </a:t>
            </a:r>
            <a:r>
              <a:rPr lang="en-US" sz="1200" b="1" baseline="0" dirty="0" smtClean="0">
                <a:latin typeface="+mn-lt"/>
              </a:rPr>
              <a:t>With Previous</a:t>
            </a:r>
            <a:r>
              <a:rPr lang="en-US" sz="120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Under </a:t>
            </a:r>
            <a:r>
              <a:rPr lang="en-US" sz="1200" b="1" baseline="0" dirty="0" smtClean="0">
                <a:latin typeface="+mn-lt"/>
              </a:rPr>
              <a:t>Modify: Fade</a:t>
            </a:r>
            <a:r>
              <a:rPr lang="en-US" sz="1200" baseline="0" dirty="0" smtClean="0">
                <a:latin typeface="+mn-lt"/>
              </a:rPr>
              <a:t>, in the </a:t>
            </a:r>
            <a:r>
              <a:rPr lang="en-US" sz="1200" b="1" baseline="0" dirty="0" smtClean="0">
                <a:latin typeface="+mn-lt"/>
              </a:rPr>
              <a:t>Speed</a:t>
            </a:r>
            <a:r>
              <a:rPr lang="en-US" sz="1200" baseline="0" dirty="0" smtClean="0">
                <a:latin typeface="+mn-lt"/>
              </a:rPr>
              <a:t> list, select </a:t>
            </a:r>
            <a:r>
              <a:rPr lang="en-US" sz="1200" b="1" baseline="0" dirty="0" smtClean="0">
                <a:latin typeface="+mn-lt"/>
              </a:rPr>
              <a:t>Very Fast</a:t>
            </a:r>
            <a:r>
              <a:rPr lang="en-US" sz="1200" baseline="0" dirty="0" smtClean="0">
                <a:latin typeface="+mn-lt"/>
              </a:rPr>
              <a:t>.</a:t>
            </a:r>
          </a:p>
          <a:p>
            <a:pPr marL="685800" lvl="1" indent="-228600">
              <a:buFont typeface="+mj-lt"/>
              <a:buAutoNum type="arabicPeriod"/>
            </a:pPr>
            <a:r>
              <a:rPr lang="en-US" sz="1200" b="0" baseline="0" dirty="0" smtClean="0">
                <a:latin typeface="+mn-lt"/>
              </a:rPr>
              <a:t>Right-click the picture fade effect in the pane, and then click </a:t>
            </a:r>
            <a:r>
              <a:rPr lang="en-US" sz="1200" b="1" baseline="0" dirty="0" smtClean="0">
                <a:latin typeface="+mn-lt"/>
              </a:rPr>
              <a:t>Timing</a:t>
            </a:r>
            <a:r>
              <a:rPr lang="en-US" sz="1200" b="0" baseline="0" dirty="0" smtClean="0">
                <a:latin typeface="+mn-lt"/>
              </a:rPr>
              <a:t>. In the </a:t>
            </a:r>
            <a:r>
              <a:rPr lang="en-US" sz="1200" b="1" baseline="0" dirty="0" smtClean="0">
                <a:latin typeface="+mn-lt"/>
              </a:rPr>
              <a:t>Fade</a:t>
            </a:r>
            <a:r>
              <a:rPr lang="en-US" sz="1200" b="0" baseline="0" dirty="0" smtClean="0">
                <a:latin typeface="+mn-lt"/>
              </a:rPr>
              <a:t> dialog box, on the </a:t>
            </a:r>
            <a:r>
              <a:rPr lang="en-US" sz="1200" b="1" baseline="0" dirty="0" smtClean="0">
                <a:latin typeface="+mn-lt"/>
              </a:rPr>
              <a:t>Timing</a:t>
            </a:r>
            <a:r>
              <a:rPr lang="en-US" sz="1200" b="0" baseline="0" dirty="0" smtClean="0">
                <a:latin typeface="+mn-lt"/>
              </a:rPr>
              <a:t> tab, in the </a:t>
            </a:r>
            <a:r>
              <a:rPr lang="en-US" sz="1200" b="1" baseline="0" dirty="0" smtClean="0">
                <a:latin typeface="+mn-lt"/>
              </a:rPr>
              <a:t>Delay</a:t>
            </a:r>
            <a:r>
              <a:rPr lang="en-US" sz="1200" b="0" baseline="0" dirty="0" smtClean="0">
                <a:latin typeface="+mn-lt"/>
              </a:rPr>
              <a:t> box, enter </a:t>
            </a:r>
            <a:r>
              <a:rPr lang="en-US" sz="1200" b="1" baseline="0" dirty="0" smtClean="0">
                <a:latin typeface="+mn-lt"/>
              </a:rPr>
              <a:t>1.5</a:t>
            </a:r>
            <a:r>
              <a:rPr lang="en-US" sz="1200" b="0" baseline="0" dirty="0" smtClean="0">
                <a:latin typeface="+mn-lt"/>
              </a:rPr>
              <a:t>.</a:t>
            </a:r>
          </a:p>
          <a:p>
            <a:pPr marL="228600" indent="-228600">
              <a:buFont typeface="+mj-lt"/>
              <a:buAutoNum type="arabicPeriod"/>
            </a:pPr>
            <a:r>
              <a:rPr lang="en-US" sz="1200" b="0" baseline="0" dirty="0" smtClean="0">
                <a:latin typeface="+mn-lt"/>
              </a:rPr>
              <a:t>On the slide, select the text box. In the </a:t>
            </a:r>
            <a:r>
              <a:rPr lang="en-US" sz="1200" b="1" baseline="0" dirty="0" smtClean="0">
                <a:latin typeface="+mn-lt"/>
              </a:rPr>
              <a:t>Custom Animation </a:t>
            </a:r>
            <a:r>
              <a:rPr lang="en-US" sz="1200" b="0" baseline="0" dirty="0" smtClean="0">
                <a:latin typeface="+mn-lt"/>
              </a:rPr>
              <a:t>task pane, do the following:</a:t>
            </a:r>
          </a:p>
          <a:p>
            <a:pPr marL="685800" lvl="1" indent="-228600">
              <a:buFont typeface="+mj-lt"/>
              <a:buAutoNum type="arabicPeriod"/>
            </a:pPr>
            <a:r>
              <a:rPr lang="en-US" sz="1200" baseline="0" dirty="0" smtClean="0">
                <a:latin typeface="+mn-lt"/>
              </a:rPr>
              <a:t>Click </a:t>
            </a:r>
            <a:r>
              <a:rPr lang="en-US" sz="1200" b="1" baseline="0" dirty="0" smtClean="0">
                <a:latin typeface="+mn-lt"/>
              </a:rPr>
              <a:t>Add Effect</a:t>
            </a:r>
            <a:r>
              <a:rPr lang="en-US" sz="1200" baseline="0" dirty="0" smtClean="0">
                <a:latin typeface="+mn-lt"/>
              </a:rPr>
              <a:t>, point to </a:t>
            </a:r>
            <a:r>
              <a:rPr lang="en-US" sz="1200" b="1" baseline="0" dirty="0" smtClean="0">
                <a:latin typeface="+mn-lt"/>
              </a:rPr>
              <a:t>Entrance</a:t>
            </a:r>
            <a:r>
              <a:rPr lang="en-US" sz="1200" baseline="0" dirty="0" smtClean="0">
                <a:latin typeface="+mn-lt"/>
              </a:rPr>
              <a:t>, and then click </a:t>
            </a:r>
            <a:r>
              <a:rPr lang="en-US" sz="1200" b="1" baseline="0" dirty="0" smtClean="0">
                <a:latin typeface="+mn-lt"/>
              </a:rPr>
              <a:t>More Effects</a:t>
            </a:r>
            <a:r>
              <a:rPr lang="en-US" sz="1200" baseline="0" dirty="0" smtClean="0">
                <a:latin typeface="+mn-lt"/>
              </a:rPr>
              <a:t>. In the </a:t>
            </a:r>
            <a:r>
              <a:rPr lang="en-US" sz="1200" b="1" baseline="0" dirty="0" smtClean="0">
                <a:latin typeface="+mn-lt"/>
              </a:rPr>
              <a:t>Add Entrance Effect </a:t>
            </a:r>
            <a:r>
              <a:rPr lang="en-US" sz="1200" baseline="0" dirty="0" smtClean="0">
                <a:latin typeface="+mn-lt"/>
              </a:rPr>
              <a:t>dialog box, under </a:t>
            </a:r>
            <a:r>
              <a:rPr lang="en-US" sz="1200" b="1" baseline="0" dirty="0" smtClean="0">
                <a:latin typeface="+mn-lt"/>
              </a:rPr>
              <a:t>Moderate</a:t>
            </a:r>
            <a:r>
              <a:rPr lang="en-US" sz="1200" baseline="0" dirty="0" smtClean="0">
                <a:latin typeface="+mn-lt"/>
              </a:rPr>
              <a:t>, click </a:t>
            </a:r>
            <a:r>
              <a:rPr lang="en-US" sz="1200" b="1" baseline="0" dirty="0" smtClean="0">
                <a:latin typeface="+mn-lt"/>
              </a:rPr>
              <a:t>Descend</a:t>
            </a:r>
            <a:r>
              <a:rPr lang="en-US" sz="1200" baseline="0" dirty="0" smtClean="0">
                <a:latin typeface="+mn-lt"/>
              </a:rPr>
              <a:t>, and then click </a:t>
            </a:r>
            <a:r>
              <a:rPr lang="en-US" sz="1200" b="1" baseline="0" dirty="0" smtClean="0">
                <a:latin typeface="+mn-lt"/>
              </a:rPr>
              <a:t>OK</a:t>
            </a:r>
            <a:r>
              <a:rPr lang="en-US" sz="1200" baseline="0" dirty="0" smtClean="0">
                <a:latin typeface="+mn-lt"/>
              </a:rPr>
              <a:t>. </a:t>
            </a:r>
          </a:p>
          <a:p>
            <a:pPr marL="685800" lvl="1" indent="-228600">
              <a:buFont typeface="+mj-lt"/>
              <a:buAutoNum type="arabicPeriod"/>
            </a:pPr>
            <a:r>
              <a:rPr lang="en-US" sz="1200" b="0" baseline="0" dirty="0" smtClean="0">
                <a:latin typeface="+mn-lt"/>
              </a:rPr>
              <a:t>Under </a:t>
            </a:r>
            <a:r>
              <a:rPr lang="en-US" sz="1200" b="1" baseline="0" dirty="0" smtClean="0">
                <a:latin typeface="+mn-lt"/>
              </a:rPr>
              <a:t>Modify: Descend</a:t>
            </a:r>
            <a:r>
              <a:rPr lang="en-US" sz="1200" b="0" baseline="0" dirty="0" smtClean="0">
                <a:latin typeface="+mn-lt"/>
              </a:rPr>
              <a:t>, in the </a:t>
            </a:r>
            <a:r>
              <a:rPr lang="en-US" sz="1200" b="1" baseline="0" dirty="0" smtClean="0">
                <a:latin typeface="+mn-lt"/>
              </a:rPr>
              <a:t>Start</a:t>
            </a:r>
            <a:r>
              <a:rPr lang="en-US" sz="1200" b="0" baseline="0" dirty="0" smtClean="0">
                <a:latin typeface="+mn-lt"/>
              </a:rPr>
              <a:t> list, select </a:t>
            </a:r>
            <a:r>
              <a:rPr lang="en-US" sz="1200" b="1" baseline="0" dirty="0" smtClean="0">
                <a:latin typeface="+mn-lt"/>
              </a:rPr>
              <a:t>With Previous</a:t>
            </a:r>
            <a:r>
              <a:rPr lang="en-US" sz="1200" b="0" baseline="0" dirty="0" smtClean="0">
                <a:latin typeface="+mn-lt"/>
              </a:rPr>
              <a:t>. </a:t>
            </a:r>
          </a:p>
          <a:p>
            <a:pPr marL="685800" lvl="1" indent="-228600">
              <a:buFont typeface="+mj-lt"/>
              <a:buAutoNum type="arabicPeriod"/>
            </a:pPr>
            <a:r>
              <a:rPr lang="en-US" sz="1200" b="0" baseline="0" dirty="0" smtClean="0">
                <a:latin typeface="+mn-lt"/>
              </a:rPr>
              <a:t>Under </a:t>
            </a:r>
            <a:r>
              <a:rPr lang="en-US" sz="1200" b="1" baseline="0" dirty="0" smtClean="0">
                <a:latin typeface="+mn-lt"/>
              </a:rPr>
              <a:t>Modify:</a:t>
            </a:r>
            <a:r>
              <a:rPr lang="en-US" sz="1200" b="0" baseline="0" dirty="0" smtClean="0">
                <a:latin typeface="+mn-lt"/>
              </a:rPr>
              <a:t> </a:t>
            </a:r>
            <a:r>
              <a:rPr lang="en-US" sz="1200" b="1" baseline="0" dirty="0" smtClean="0">
                <a:latin typeface="+mn-lt"/>
              </a:rPr>
              <a:t>Descend</a:t>
            </a:r>
            <a:r>
              <a:rPr lang="en-US" sz="1200" b="0" baseline="0" dirty="0" smtClean="0">
                <a:latin typeface="+mn-lt"/>
              </a:rPr>
              <a:t>, in the </a:t>
            </a:r>
            <a:r>
              <a:rPr lang="en-US" sz="1200" b="1" baseline="0" dirty="0" smtClean="0">
                <a:latin typeface="+mn-lt"/>
              </a:rPr>
              <a:t>Speed</a:t>
            </a:r>
            <a:r>
              <a:rPr lang="en-US" sz="1200" b="0" baseline="0" dirty="0" smtClean="0">
                <a:latin typeface="+mn-lt"/>
              </a:rPr>
              <a:t> list, select </a:t>
            </a:r>
            <a:r>
              <a:rPr lang="en-US" sz="1200" b="1" baseline="0" dirty="0" smtClean="0">
                <a:latin typeface="+mn-lt"/>
              </a:rPr>
              <a:t>Fast</a:t>
            </a:r>
            <a:r>
              <a:rPr lang="en-US" sz="1200" b="0" baseline="0" dirty="0" smtClean="0">
                <a:latin typeface="+mn-lt"/>
              </a:rPr>
              <a:t>. </a:t>
            </a:r>
          </a:p>
          <a:p>
            <a:endParaRPr lang="en-US" sz="1200" baseline="0" dirty="0" smtClean="0">
              <a:latin typeface="+mn-lt"/>
            </a:endParaRPr>
          </a:p>
        </p:txBody>
      </p:sp>
      <p:sp>
        <p:nvSpPr>
          <p:cNvPr id="6" name="Slide Image Placeholder 5"/>
          <p:cNvSpPr>
            <a:spLocks noGrp="1" noRot="1" noChangeAspect="1"/>
          </p:cNvSpPr>
          <p:nvPr>
            <p:ph type="sldImg"/>
          </p:nvPr>
        </p:nvSpPr>
        <p:spPr>
          <a:xfrm>
            <a:off x="533400" y="460375"/>
            <a:ext cx="3144838" cy="2359025"/>
          </a:xfr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400" b="1" dirty="0" smtClean="0"/>
              <a:t>Custom</a:t>
            </a:r>
            <a:r>
              <a:rPr lang="en-US" sz="1400" b="1" baseline="0" dirty="0" smtClean="0"/>
              <a:t> a</a:t>
            </a:r>
            <a:r>
              <a:rPr lang="en-US" sz="1400" b="1" dirty="0" smtClean="0"/>
              <a:t>nimation effects: buttons grow and turn on path</a:t>
            </a:r>
          </a:p>
          <a:p>
            <a:r>
              <a:rPr lang="en-US" sz="1400" dirty="0" smtClean="0"/>
              <a:t>(Advanced)</a:t>
            </a:r>
          </a:p>
          <a:p>
            <a:endParaRPr lang="en-US" sz="1200" dirty="0" smtClean="0">
              <a:latin typeface="+mn-lt"/>
            </a:endParaRPr>
          </a:p>
          <a:p>
            <a:endParaRPr lang="en-US" sz="12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T</a:t>
            </a:r>
            <a:r>
              <a:rPr lang="en-US" sz="1200" baseline="0" dirty="0" smtClean="0">
                <a:latin typeface="+mn-lt"/>
              </a:rPr>
              <a:t>o reproduce the curved shape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On the </a:t>
            </a:r>
            <a:r>
              <a:rPr lang="en-US" sz="1200" b="1" baseline="0" dirty="0" smtClean="0">
                <a:latin typeface="+mn-lt"/>
              </a:rPr>
              <a:t>Home</a:t>
            </a:r>
            <a:r>
              <a:rPr lang="en-US" sz="1200" baseline="0" dirty="0" smtClean="0">
                <a:latin typeface="+mn-lt"/>
              </a:rPr>
              <a:t> tab, in the </a:t>
            </a:r>
            <a:r>
              <a:rPr lang="en-US" sz="1200" b="1" baseline="0" dirty="0" smtClean="0">
                <a:latin typeface="+mn-lt"/>
              </a:rPr>
              <a:t>Slides</a:t>
            </a:r>
            <a:r>
              <a:rPr lang="en-US" sz="1200" baseline="0" dirty="0" smtClean="0">
                <a:latin typeface="+mn-lt"/>
              </a:rPr>
              <a:t> group, click </a:t>
            </a:r>
            <a:r>
              <a:rPr lang="en-US" sz="1200" b="1" baseline="0" dirty="0" smtClean="0">
                <a:latin typeface="+mn-lt"/>
              </a:rPr>
              <a:t>Layout</a:t>
            </a:r>
            <a:r>
              <a:rPr lang="en-US" sz="1200" baseline="0" dirty="0" smtClean="0">
                <a:latin typeface="+mn-lt"/>
              </a:rPr>
              <a:t>, and then click </a:t>
            </a:r>
            <a:r>
              <a:rPr lang="en-US" sz="1200" b="1" baseline="0" dirty="0" smtClean="0">
                <a:latin typeface="+mn-lt"/>
              </a:rPr>
              <a:t>Blank</a:t>
            </a:r>
            <a:r>
              <a:rPr lang="en-US" sz="120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On the </a:t>
            </a:r>
            <a:r>
              <a:rPr lang="en-US" sz="1200" b="1" baseline="0" dirty="0" smtClean="0">
                <a:latin typeface="+mn-lt"/>
              </a:rPr>
              <a:t>Home</a:t>
            </a:r>
            <a:r>
              <a:rPr lang="en-US" sz="1200" b="0" baseline="0" dirty="0" smtClean="0">
                <a:latin typeface="+mn-lt"/>
              </a:rPr>
              <a:t> tab, in the </a:t>
            </a:r>
            <a:r>
              <a:rPr lang="en-US" sz="1200" b="1" baseline="0" dirty="0" smtClean="0">
                <a:latin typeface="+mn-lt"/>
              </a:rPr>
              <a:t>Drawing</a:t>
            </a:r>
            <a:r>
              <a:rPr lang="en-US" sz="1200" b="0" baseline="0" dirty="0" smtClean="0">
                <a:latin typeface="+mn-lt"/>
              </a:rPr>
              <a:t> group, click </a:t>
            </a:r>
            <a:r>
              <a:rPr lang="en-US" sz="1200" b="1" baseline="0" dirty="0" smtClean="0">
                <a:latin typeface="+mn-lt"/>
              </a:rPr>
              <a:t>Shapes</a:t>
            </a:r>
            <a:r>
              <a:rPr lang="en-US" sz="1200" b="0" baseline="0" dirty="0" smtClean="0">
                <a:latin typeface="+mn-lt"/>
              </a:rPr>
              <a:t>, and then under </a:t>
            </a:r>
            <a:r>
              <a:rPr lang="en-US" sz="1200" b="1" baseline="0" dirty="0" smtClean="0">
                <a:latin typeface="+mn-lt"/>
              </a:rPr>
              <a:t>Lines</a:t>
            </a:r>
            <a:r>
              <a:rPr lang="en-US" sz="1200" b="0" baseline="0" dirty="0" smtClean="0">
                <a:latin typeface="+mn-lt"/>
              </a:rPr>
              <a:t> click </a:t>
            </a:r>
            <a:r>
              <a:rPr lang="en-US" sz="1200" b="1" baseline="0" dirty="0" smtClean="0">
                <a:latin typeface="+mn-lt"/>
              </a:rPr>
              <a:t>Freeform </a:t>
            </a:r>
            <a:r>
              <a:rPr lang="en-US" sz="1200" b="0" baseline="0" dirty="0" smtClean="0">
                <a:latin typeface="+mn-lt"/>
              </a:rPr>
              <a:t>(11</a:t>
            </a:r>
            <a:r>
              <a:rPr lang="en-US" sz="1200" b="0" baseline="30000" dirty="0" smtClean="0">
                <a:latin typeface="+mn-lt"/>
              </a:rPr>
              <a:t>th</a:t>
            </a:r>
            <a:r>
              <a:rPr lang="en-US" sz="1200" b="0" baseline="0" dirty="0" smtClean="0">
                <a:latin typeface="+mn-lt"/>
              </a:rPr>
              <a: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latin typeface="+mn-lt"/>
              </a:rPr>
              <a:t>On the slide, do the following</a:t>
            </a:r>
            <a:r>
              <a:rPr lang="en-US" sz="1200" baseline="0" dirty="0" smtClean="0">
                <a:latin typeface="+mn-lt"/>
              </a:rPr>
              <a:t> to draw the freeform line:</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latin typeface="+mn-lt"/>
              </a:rPr>
              <a:t>Click</a:t>
            </a:r>
            <a:r>
              <a:rPr lang="en-US" sz="1200" baseline="0" dirty="0" smtClean="0">
                <a:latin typeface="+mn-lt"/>
              </a:rPr>
              <a:t> the first point on the upper left corner of the slide.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Click the second point on the bottom edge of the slide, slightly to the left of the middle.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Click the third point on the lower left corner of the slide.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Double-click the fourth and final point on the first point, on the upper left corner of the slide.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Right-click the freeform shape, and then click </a:t>
            </a:r>
            <a:r>
              <a:rPr lang="en-US" sz="1200" b="1" baseline="0" dirty="0" smtClean="0">
                <a:latin typeface="+mn-lt"/>
              </a:rPr>
              <a:t>Edit Points</a:t>
            </a:r>
            <a:r>
              <a:rPr lang="en-US" sz="1200" b="0" baseline="0" dirty="0" smtClean="0">
                <a:latin typeface="+mn-lt"/>
              </a:rPr>
              <a:t>. Right-click the diagonal line, and then click </a:t>
            </a:r>
            <a:r>
              <a:rPr lang="en-US" sz="1200" b="1" baseline="0" dirty="0" smtClean="0">
                <a:latin typeface="+mn-lt"/>
              </a:rPr>
              <a:t>Curved Segment</a:t>
            </a:r>
            <a:r>
              <a:rPr lang="en-US" sz="1200" b="0" baseline="0" dirty="0" smtClean="0">
                <a:latin typeface="+mn-lt"/>
              </a:rPr>
              <a:t>. (</a:t>
            </a:r>
            <a:r>
              <a:rPr lang="en-US" sz="1200" b="1" baseline="0" dirty="0" smtClean="0">
                <a:latin typeface="+mn-lt"/>
              </a:rPr>
              <a:t>Note:</a:t>
            </a:r>
            <a:r>
              <a:rPr lang="en-US" sz="1200" b="0" baseline="0" dirty="0" smtClean="0">
                <a:latin typeface="+mn-lt"/>
              </a:rPr>
              <a:t> Your segment may not look as curved as in the example above.)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Select the freeform shape. On the </a:t>
            </a:r>
            <a:r>
              <a:rPr lang="en-US" sz="1200" b="1" baseline="0" dirty="0" smtClean="0">
                <a:latin typeface="+mn-lt"/>
              </a:rPr>
              <a:t>Home</a:t>
            </a:r>
            <a:r>
              <a:rPr lang="en-US" sz="1200" b="0" baseline="0" dirty="0" smtClean="0">
                <a:latin typeface="+mn-lt"/>
              </a:rPr>
              <a:t> tab, in the </a:t>
            </a:r>
            <a:r>
              <a:rPr lang="en-US" sz="1200" b="1" baseline="0" dirty="0" smtClean="0">
                <a:latin typeface="+mn-lt"/>
              </a:rPr>
              <a:t>Drawing</a:t>
            </a:r>
            <a:r>
              <a:rPr lang="en-US" sz="1200" b="0" baseline="0" dirty="0" smtClean="0">
                <a:latin typeface="+mn-lt"/>
              </a:rPr>
              <a:t> group, click the arrow next to </a:t>
            </a:r>
            <a:r>
              <a:rPr lang="en-US" sz="1200" b="1" baseline="0" dirty="0" smtClean="0">
                <a:latin typeface="+mn-lt"/>
              </a:rPr>
              <a:t>Shape Fill</a:t>
            </a:r>
            <a:r>
              <a:rPr lang="en-US" sz="1200" b="0" baseline="0" dirty="0" smtClean="0">
                <a:latin typeface="+mn-lt"/>
              </a:rPr>
              <a:t>, and then under </a:t>
            </a:r>
            <a:r>
              <a:rPr lang="en-US" sz="1200" b="1" baseline="0" dirty="0" smtClean="0">
                <a:latin typeface="+mn-lt"/>
              </a:rPr>
              <a:t>Theme Colors </a:t>
            </a:r>
            <a:r>
              <a:rPr lang="en-US" sz="1200" b="0" baseline="0" dirty="0" smtClean="0">
                <a:latin typeface="+mn-lt"/>
              </a:rPr>
              <a:t>click </a:t>
            </a:r>
            <a:r>
              <a:rPr lang="en-US" sz="1200" b="1" baseline="0" dirty="0" smtClean="0">
                <a:latin typeface="+mn-lt"/>
              </a:rPr>
              <a:t>White, Background 1 </a:t>
            </a:r>
            <a:r>
              <a:rPr lang="en-US" sz="1200" b="0" baseline="0" dirty="0" smtClean="0">
                <a:latin typeface="+mn-lt"/>
              </a:rPr>
              <a:t>(first row,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On the </a:t>
            </a:r>
            <a:r>
              <a:rPr lang="en-US" sz="1200" b="1" baseline="0" dirty="0" smtClean="0">
                <a:latin typeface="+mn-lt"/>
              </a:rPr>
              <a:t>Home</a:t>
            </a:r>
            <a:r>
              <a:rPr lang="en-US" sz="1200" b="0" baseline="0" dirty="0" smtClean="0">
                <a:latin typeface="+mn-lt"/>
              </a:rPr>
              <a:t> tab, in the </a:t>
            </a:r>
            <a:r>
              <a:rPr lang="en-US" sz="1200" b="1" baseline="0" dirty="0" smtClean="0">
                <a:latin typeface="+mn-lt"/>
              </a:rPr>
              <a:t>Drawing</a:t>
            </a:r>
            <a:r>
              <a:rPr lang="en-US" sz="1200" b="0" baseline="0" dirty="0" smtClean="0">
                <a:latin typeface="+mn-lt"/>
              </a:rPr>
              <a:t> group, click the arrow next to </a:t>
            </a:r>
            <a:r>
              <a:rPr lang="en-US" sz="1200" b="1" baseline="0" dirty="0" smtClean="0">
                <a:latin typeface="+mn-lt"/>
              </a:rPr>
              <a:t>Shape Outline</a:t>
            </a:r>
            <a:r>
              <a:rPr lang="en-US" sz="1200" b="0" baseline="0" dirty="0" smtClean="0">
                <a:latin typeface="+mn-lt"/>
              </a:rPr>
              <a:t>, and then click </a:t>
            </a:r>
            <a:r>
              <a:rPr lang="en-US" sz="1200" b="1" baseline="0" dirty="0" smtClean="0">
                <a:latin typeface="+mn-lt"/>
              </a:rPr>
              <a:t>No Outline</a:t>
            </a:r>
            <a:r>
              <a:rPr lang="en-US" sz="1200" b="0" baseline="0" dirty="0" smtClean="0">
                <a:latin typeface="+mn-lt"/>
              </a:rPr>
              <a:t>.</a:t>
            </a:r>
            <a:endParaRPr lang="en-US" sz="1200" dirty="0" smtClean="0">
              <a:latin typeface="+mn-lt"/>
            </a:endParaRPr>
          </a:p>
          <a:p>
            <a:endParaRPr lang="en-US" sz="1200" dirty="0" smtClean="0">
              <a:latin typeface="+mn-lt"/>
            </a:endParaRPr>
          </a:p>
          <a:p>
            <a:endParaRPr lang="en-US" sz="1200" dirty="0" smtClean="0">
              <a:latin typeface="+mn-lt"/>
            </a:endParaRPr>
          </a:p>
          <a:p>
            <a:r>
              <a:rPr lang="en-US" sz="1200" b="0" baseline="0" dirty="0" smtClean="0">
                <a:latin typeface="+mn-lt"/>
              </a:rPr>
              <a:t>To reproduce the background effects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Right-click the slide background area, and then click </a:t>
            </a:r>
            <a:r>
              <a:rPr lang="en-US" sz="1200" b="1" kern="120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Linear</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Direction</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Linear Diagonal</a:t>
            </a:r>
            <a:r>
              <a:rPr lang="en-US" sz="1200" b="1"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(second row, third option from the left).</a:t>
            </a:r>
          </a:p>
          <a:p>
            <a:pPr marL="685800" lvl="1" indent="-228600">
              <a:buFont typeface="Arial" pitchFamily="34" charset="0"/>
              <a:buChar char="•"/>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Add</a:t>
            </a:r>
            <a:r>
              <a:rPr lang="en-US" sz="1200" b="0" kern="1200" dirty="0" smtClean="0">
                <a:solidFill>
                  <a:schemeClr val="tx1"/>
                </a:solidFill>
                <a:latin typeface="+mn-lt"/>
                <a:ea typeface="+mn-ea"/>
                <a:cs typeface="+mn-cs"/>
              </a:rPr>
              <a:t> or </a:t>
            </a:r>
            <a:r>
              <a:rPr lang="en-US" sz="1200" b="1" kern="1200" dirty="0" smtClean="0">
                <a:solidFill>
                  <a:schemeClr val="tx1"/>
                </a:solidFill>
                <a:latin typeface="+mn-lt"/>
                <a:ea typeface="+mn-ea"/>
                <a:cs typeface="+mn-cs"/>
              </a:rPr>
              <a:t>Remove</a:t>
            </a:r>
            <a:r>
              <a:rPr lang="en-US" sz="1200" kern="1200" dirty="0" smtClean="0">
                <a:solidFill>
                  <a:schemeClr val="tx1"/>
                </a:solidFill>
                <a:latin typeface="+mn-lt"/>
                <a:ea typeface="+mn-ea"/>
                <a:cs typeface="+mn-cs"/>
              </a:rPr>
              <a:t> until two stops appear in the drop-down list.</a:t>
            </a: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that you added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1" kern="1200" dirty="0" smtClean="0">
                <a:solidFill>
                  <a:schemeClr val="tx1"/>
                </a:solidFill>
                <a:latin typeface="+mn-lt"/>
                <a:ea typeface="+mn-ea"/>
                <a:cs typeface="+mn-cs"/>
              </a:rPr>
              <a:t>Stop 1 </a:t>
            </a:r>
            <a:r>
              <a:rPr lang="en-US" sz="1200" kern="1200" dirty="0" smtClean="0">
                <a:solidFill>
                  <a:schemeClr val="tx1"/>
                </a:solidFill>
                <a:latin typeface="+mn-lt"/>
                <a:ea typeface="+mn-ea"/>
                <a:cs typeface="+mn-cs"/>
              </a:rPr>
              <a:t>from the list,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Stop 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White, Background</a:t>
            </a:r>
            <a:r>
              <a:rPr lang="en-US" sz="1200" b="1" kern="1200" baseline="0" dirty="0" smtClean="0">
                <a:solidFill>
                  <a:schemeClr val="tx1"/>
                </a:solidFill>
                <a:latin typeface="+mn-lt"/>
                <a:ea typeface="+mn-ea"/>
                <a:cs typeface="+mn-cs"/>
              </a:rPr>
              <a:t> 1 </a:t>
            </a:r>
            <a:r>
              <a:rPr lang="en-US" sz="1200" b="0" kern="1200" baseline="0" dirty="0" smtClean="0">
                <a:solidFill>
                  <a:schemeClr val="tx1"/>
                </a:solidFill>
                <a:latin typeface="+mn-lt"/>
                <a:ea typeface="+mn-ea"/>
                <a:cs typeface="+mn-cs"/>
              </a:rPr>
              <a:t>(first row, first option from the left).</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1" kern="1200" dirty="0" smtClean="0">
                <a:solidFill>
                  <a:schemeClr val="tx1"/>
                </a:solidFill>
                <a:latin typeface="+mn-lt"/>
                <a:ea typeface="+mn-ea"/>
                <a:cs typeface="+mn-cs"/>
              </a:rPr>
              <a:t>Stop 2 </a:t>
            </a:r>
            <a:r>
              <a:rPr lang="en-US" sz="1200" kern="1200" dirty="0" smtClean="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Stop 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latin typeface="+mn-lt"/>
              </a:rPr>
              <a:t>Click the button next to </a:t>
            </a:r>
            <a:r>
              <a:rPr lang="en-US" sz="1200" b="1" dirty="0" smtClean="0">
                <a:latin typeface="+mn-lt"/>
              </a:rPr>
              <a:t>Color</a:t>
            </a:r>
            <a:r>
              <a:rPr lang="en-US" sz="1200" dirty="0" smtClean="0">
                <a:latin typeface="+mn-lt"/>
              </a:rPr>
              <a:t>, click </a:t>
            </a:r>
            <a:r>
              <a:rPr lang="en-US" sz="1200" b="1" dirty="0" smtClean="0">
                <a:latin typeface="+mn-lt"/>
              </a:rPr>
              <a:t>More Colors</a:t>
            </a:r>
            <a:r>
              <a:rPr lang="en-US" sz="1200" dirty="0" smtClean="0">
                <a:latin typeface="+mn-lt"/>
              </a:rPr>
              <a:t>, and then in the </a:t>
            </a:r>
            <a:r>
              <a:rPr lang="en-US" sz="1200" b="1" dirty="0" smtClean="0">
                <a:latin typeface="+mn-lt"/>
              </a:rPr>
              <a:t>Colors</a:t>
            </a:r>
            <a:r>
              <a:rPr lang="en-US" sz="1200" dirty="0" smtClean="0">
                <a:latin typeface="+mn-lt"/>
              </a:rPr>
              <a:t> dialog box, on the </a:t>
            </a:r>
            <a:r>
              <a:rPr lang="en-US" sz="1200" b="1" dirty="0" smtClean="0">
                <a:latin typeface="+mn-lt"/>
              </a:rPr>
              <a:t>Custom</a:t>
            </a:r>
            <a:r>
              <a:rPr lang="en-US" sz="1200" dirty="0" smtClean="0">
                <a:latin typeface="+mn-lt"/>
              </a:rPr>
              <a:t> tab, enter values for </a:t>
            </a:r>
            <a:r>
              <a:rPr lang="en-US" sz="1200" b="0" dirty="0" smtClean="0">
                <a:latin typeface="+mn-lt"/>
              </a:rPr>
              <a:t>Red:</a:t>
            </a:r>
            <a:r>
              <a:rPr lang="en-US" sz="1200" b="1" dirty="0" smtClean="0">
                <a:latin typeface="+mn-lt"/>
              </a:rPr>
              <a:t> 230</a:t>
            </a:r>
            <a:r>
              <a:rPr lang="en-US" sz="1200" b="0" dirty="0" smtClean="0">
                <a:latin typeface="+mn-lt"/>
              </a:rPr>
              <a:t>, Green: </a:t>
            </a:r>
            <a:r>
              <a:rPr lang="en-US" sz="1200" b="1" dirty="0" smtClean="0">
                <a:latin typeface="+mn-lt"/>
              </a:rPr>
              <a:t>230</a:t>
            </a:r>
            <a:r>
              <a:rPr lang="en-US" sz="1200" b="0" dirty="0" smtClean="0">
                <a:latin typeface="+mn-lt"/>
              </a:rPr>
              <a:t>, Blue: </a:t>
            </a:r>
            <a:r>
              <a:rPr lang="en-US" sz="1200" b="1" dirty="0" smtClean="0">
                <a:latin typeface="+mn-lt"/>
              </a:rPr>
              <a:t>230</a:t>
            </a:r>
            <a:r>
              <a:rPr lang="en-US" sz="1200" dirty="0" smtClean="0">
                <a:latin typeface="+mn-lt"/>
              </a:rPr>
              <a:t>.</a:t>
            </a:r>
          </a:p>
          <a:p>
            <a:endParaRPr lang="en-US" sz="1200" dirty="0" smtClean="0">
              <a:latin typeface="+mn-lt"/>
            </a:endParaRPr>
          </a:p>
          <a:p>
            <a:endParaRPr lang="en-US" sz="1200" dirty="0" smtClean="0">
              <a:latin typeface="+mn-lt"/>
            </a:endParaRPr>
          </a:p>
          <a:p>
            <a:r>
              <a:rPr lang="en-US" sz="1200" dirty="0" smtClean="0">
                <a:latin typeface="+mn-lt"/>
              </a:rPr>
              <a:t>To</a:t>
            </a:r>
            <a:r>
              <a:rPr lang="en-US" sz="1200" baseline="0" dirty="0" smtClean="0">
                <a:latin typeface="+mn-lt"/>
              </a:rPr>
              <a:t> reproduce the picture and text effects on this slide, do the following:</a:t>
            </a:r>
            <a:endParaRPr lang="en-US" sz="120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On the </a:t>
            </a:r>
            <a:r>
              <a:rPr lang="en-US" sz="1200" b="1" i="0" baseline="0" dirty="0" smtClean="0">
                <a:latin typeface="+mn-lt"/>
              </a:rPr>
              <a:t>Insert</a:t>
            </a:r>
            <a:r>
              <a:rPr lang="en-US" sz="1200" i="0" baseline="0" dirty="0" smtClean="0">
                <a:latin typeface="+mn-lt"/>
              </a:rPr>
              <a:t> tab, in the </a:t>
            </a:r>
            <a:r>
              <a:rPr lang="en-US" sz="1200" b="1" i="0" baseline="0" dirty="0" smtClean="0">
                <a:latin typeface="+mn-lt"/>
              </a:rPr>
              <a:t>Illustrations</a:t>
            </a:r>
            <a:r>
              <a:rPr lang="en-US" sz="1200" i="0" baseline="0" dirty="0" smtClean="0">
                <a:latin typeface="+mn-lt"/>
              </a:rPr>
              <a:t> group, click </a:t>
            </a:r>
            <a:r>
              <a:rPr lang="en-US" sz="1200" b="1" i="0" baseline="0" dirty="0" smtClean="0">
                <a:latin typeface="+mn-lt"/>
              </a:rPr>
              <a:t>Picture</a:t>
            </a:r>
            <a:r>
              <a:rPr lang="en-US" sz="1200" i="0" baseline="0" dirty="0" smtClean="0">
                <a:latin typeface="+mn-lt"/>
              </a:rPr>
              <a:t>. In the </a:t>
            </a:r>
            <a:r>
              <a:rPr lang="en-US" sz="1200" b="1" i="0" baseline="0" dirty="0" smtClean="0">
                <a:latin typeface="+mn-lt"/>
              </a:rPr>
              <a:t>Insert Picture </a:t>
            </a:r>
            <a:r>
              <a:rPr lang="en-US" sz="1200" i="0" baseline="0" dirty="0" smtClean="0">
                <a:latin typeface="+mn-lt"/>
              </a:rPr>
              <a:t>dialog box, select a picture, and then click </a:t>
            </a:r>
            <a:r>
              <a:rPr lang="en-US" sz="1200" b="1" i="0" baseline="0" dirty="0" smtClean="0">
                <a:latin typeface="+mn-lt"/>
              </a:rPr>
              <a:t>Insert</a:t>
            </a:r>
            <a:r>
              <a:rPr lang="en-US" sz="1200" i="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On the slide, select the picture. </a:t>
            </a:r>
            <a:r>
              <a:rPr lang="en-US" sz="1200" baseline="0" dirty="0" smtClean="0">
                <a:latin typeface="+mn-lt"/>
              </a:rPr>
              <a:t>Under </a:t>
            </a:r>
            <a:r>
              <a:rPr lang="en-US" sz="1200" b="1" baseline="0" dirty="0" smtClean="0">
                <a:latin typeface="+mn-lt"/>
              </a:rPr>
              <a:t>Picture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Picture Styles </a:t>
            </a:r>
            <a:r>
              <a:rPr lang="en-US" sz="1200" b="0" baseline="0" dirty="0" smtClean="0">
                <a:latin typeface="+mn-lt"/>
              </a:rPr>
              <a:t>group, click </a:t>
            </a:r>
            <a:r>
              <a:rPr lang="en-US" sz="1200" b="1" baseline="0" dirty="0" smtClean="0">
                <a:latin typeface="+mn-lt"/>
              </a:rPr>
              <a:t>Picture Shape</a:t>
            </a:r>
            <a:r>
              <a:rPr lang="en-US" sz="1200" b="0" baseline="0" dirty="0" smtClean="0">
                <a:latin typeface="+mn-lt"/>
              </a:rPr>
              <a:t>, and then under </a:t>
            </a:r>
            <a:r>
              <a:rPr lang="en-US" sz="1200" b="1" baseline="0" dirty="0" smtClean="0">
                <a:latin typeface="+mn-lt"/>
              </a:rPr>
              <a:t>Basic Shapes </a:t>
            </a:r>
            <a:r>
              <a:rPr lang="en-US" sz="1200" b="0" baseline="0" dirty="0" smtClean="0">
                <a:latin typeface="+mn-lt"/>
              </a:rPr>
              <a:t>click </a:t>
            </a:r>
            <a:r>
              <a:rPr lang="en-US" sz="1200" b="1" baseline="0" dirty="0" smtClean="0">
                <a:latin typeface="+mn-lt"/>
              </a:rPr>
              <a:t>Oval</a:t>
            </a:r>
            <a:r>
              <a:rPr lang="en-US" sz="1200" b="0" baseline="0" dirty="0" smtClean="0">
                <a:latin typeface="+mn-lt"/>
              </a:rPr>
              <a:t>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With the picture still selected, under </a:t>
            </a:r>
            <a:r>
              <a:rPr lang="en-US" sz="1200" b="1" kern="1200" dirty="0" smtClean="0">
                <a:solidFill>
                  <a:schemeClr val="tx1"/>
                </a:solidFill>
                <a:latin typeface="+mn-lt"/>
                <a:ea typeface="+mn-ea"/>
                <a:cs typeface="+mn-cs"/>
              </a:rPr>
              <a:t>Picture Tools</a:t>
            </a:r>
            <a:r>
              <a:rPr lang="en-US" sz="1200" kern="1200" dirty="0" smtClean="0">
                <a:solidFill>
                  <a:schemeClr val="tx1"/>
                </a:solidFill>
                <a:latin typeface="+mn-lt"/>
                <a:ea typeface="+mn-ea"/>
                <a:cs typeface="+mn-cs"/>
              </a:rPr>
              <a:t>, on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bottom right corner of the </a:t>
            </a:r>
            <a:r>
              <a:rPr lang="en-US" sz="1200" b="1" kern="1200" dirty="0" smtClean="0">
                <a:solidFill>
                  <a:schemeClr val="tx1"/>
                </a:solidFill>
                <a:latin typeface="+mn-lt"/>
                <a:ea typeface="+mn-ea"/>
                <a:cs typeface="+mn-cs"/>
              </a:rPr>
              <a:t>Size</a:t>
            </a:r>
            <a:r>
              <a:rPr lang="en-US" sz="1200" kern="1200" dirty="0" smtClean="0">
                <a:solidFill>
                  <a:schemeClr val="tx1"/>
                </a:solidFill>
                <a:latin typeface="+mn-lt"/>
                <a:ea typeface="+mn-ea"/>
                <a:cs typeface="+mn-cs"/>
              </a:rPr>
              <a:t> group, click the </a:t>
            </a:r>
            <a:r>
              <a:rPr lang="en-US" sz="1200" b="1" kern="1200" dirty="0" smtClean="0">
                <a:solidFill>
                  <a:schemeClr val="tx1"/>
                </a:solidFill>
                <a:latin typeface="+mn-lt"/>
                <a:ea typeface="+mn-ea"/>
                <a:cs typeface="+mn-cs"/>
              </a:rPr>
              <a:t>Size and Position</a:t>
            </a:r>
            <a:r>
              <a:rPr lang="en-US" sz="1200" kern="1200" dirty="0" smtClean="0">
                <a:solidFill>
                  <a:schemeClr val="tx1"/>
                </a:solidFill>
                <a:latin typeface="+mn-lt"/>
                <a:ea typeface="+mn-ea"/>
                <a:cs typeface="+mn-cs"/>
              </a:rPr>
              <a:t> dialog box launcher. In the </a:t>
            </a:r>
            <a:r>
              <a:rPr lang="en-US" sz="1200" b="1" kern="1200" dirty="0" smtClean="0">
                <a:solidFill>
                  <a:schemeClr val="tx1"/>
                </a:solidFill>
                <a:latin typeface="+mn-lt"/>
                <a:ea typeface="+mn-ea"/>
                <a:cs typeface="+mn-cs"/>
              </a:rPr>
              <a:t>Size and Position </a:t>
            </a:r>
            <a:r>
              <a:rPr lang="en-US" sz="1200" kern="1200" dirty="0" smtClean="0">
                <a:solidFill>
                  <a:schemeClr val="tx1"/>
                </a:solidFill>
                <a:latin typeface="+mn-lt"/>
                <a:ea typeface="+mn-ea"/>
                <a:cs typeface="+mn-cs"/>
              </a:rPr>
              <a:t> dialog box, on the </a:t>
            </a:r>
            <a:r>
              <a:rPr lang="en-US" sz="1200" b="1" kern="1200" dirty="0" smtClean="0">
                <a:solidFill>
                  <a:schemeClr val="tx1"/>
                </a:solidFill>
                <a:latin typeface="+mn-lt"/>
                <a:ea typeface="+mn-ea"/>
                <a:cs typeface="+mn-cs"/>
              </a:rPr>
              <a:t>Size</a:t>
            </a:r>
            <a:r>
              <a:rPr lang="en-US" sz="1200" kern="1200" dirty="0" smtClean="0">
                <a:solidFill>
                  <a:schemeClr val="tx1"/>
                </a:solidFill>
                <a:latin typeface="+mn-lt"/>
                <a:ea typeface="+mn-ea"/>
                <a:cs typeface="+mn-cs"/>
              </a:rPr>
              <a:t> tab, resize or crop the picture as needed so that under </a:t>
            </a:r>
            <a:r>
              <a:rPr lang="en-US" sz="1200" b="1" kern="1200" dirty="0" smtClean="0">
                <a:solidFill>
                  <a:schemeClr val="tx1"/>
                </a:solidFill>
                <a:latin typeface="+mn-lt"/>
                <a:ea typeface="+mn-ea"/>
                <a:cs typeface="+mn-cs"/>
              </a:rPr>
              <a:t>Size and rotate</a:t>
            </a:r>
            <a:r>
              <a:rPr lang="en-US" sz="1200" kern="1200" dirty="0" smtClean="0">
                <a:solidFill>
                  <a:schemeClr val="tx1"/>
                </a:solidFill>
                <a:latin typeface="+mn-lt"/>
                <a:ea typeface="+mn-ea"/>
                <a:cs typeface="+mn-cs"/>
              </a:rPr>
              <a:t>, the </a:t>
            </a:r>
            <a:r>
              <a:rPr lang="en-US" sz="1200" b="1" kern="1200" dirty="0" smtClean="0">
                <a:solidFill>
                  <a:schemeClr val="tx1"/>
                </a:solidFill>
                <a:latin typeface="+mn-lt"/>
                <a:ea typeface="+mn-ea"/>
                <a:cs typeface="+mn-cs"/>
              </a:rPr>
              <a:t>Height</a:t>
            </a:r>
            <a:r>
              <a:rPr lang="en-US" sz="1200" kern="1200" dirty="0" smtClean="0">
                <a:solidFill>
                  <a:schemeClr val="tx1"/>
                </a:solidFill>
                <a:latin typeface="+mn-lt"/>
                <a:ea typeface="+mn-ea"/>
                <a:cs typeface="+mn-cs"/>
              </a:rPr>
              <a:t> box is set to </a:t>
            </a:r>
            <a:r>
              <a:rPr lang="en-US" sz="1200" b="1" baseline="0" dirty="0" smtClean="0">
                <a:latin typeface="+mn-lt"/>
              </a:rPr>
              <a:t>1.2”</a:t>
            </a:r>
            <a:r>
              <a:rPr lang="en-US" sz="1200" kern="1200" dirty="0" smtClean="0">
                <a:solidFill>
                  <a:schemeClr val="tx1"/>
                </a:solidFill>
                <a:latin typeface="+mn-lt"/>
                <a:ea typeface="+mn-ea"/>
                <a:cs typeface="+mn-cs"/>
              </a:rPr>
              <a:t> and the </a:t>
            </a:r>
            <a:r>
              <a:rPr lang="en-US" sz="1200" b="1" kern="1200" dirty="0" smtClean="0">
                <a:solidFill>
                  <a:schemeClr val="tx1"/>
                </a:solidFill>
                <a:latin typeface="+mn-lt"/>
                <a:ea typeface="+mn-ea"/>
                <a:cs typeface="+mn-cs"/>
              </a:rPr>
              <a:t>Width</a:t>
            </a:r>
            <a:r>
              <a:rPr lang="en-US" sz="1200" kern="1200" dirty="0" smtClean="0">
                <a:solidFill>
                  <a:schemeClr val="tx1"/>
                </a:solidFill>
                <a:latin typeface="+mn-lt"/>
                <a:ea typeface="+mn-ea"/>
                <a:cs typeface="+mn-cs"/>
              </a:rPr>
              <a:t> box is set to </a:t>
            </a:r>
            <a:r>
              <a:rPr lang="en-US" sz="1200" b="1" baseline="0" dirty="0" smtClean="0">
                <a:latin typeface="+mn-lt"/>
              </a:rPr>
              <a:t>1.2”</a:t>
            </a:r>
            <a:r>
              <a:rPr lang="en-US" sz="1200" kern="1200" dirty="0" smtClean="0">
                <a:solidFill>
                  <a:schemeClr val="tx1"/>
                </a:solidFill>
                <a:latin typeface="+mn-lt"/>
                <a:ea typeface="+mn-ea"/>
                <a:cs typeface="+mn-cs"/>
              </a:rPr>
              <a:t>. Resize the picture under </a:t>
            </a:r>
            <a:r>
              <a:rPr lang="en-US" sz="1200" b="1" kern="1200" dirty="0" smtClean="0">
                <a:solidFill>
                  <a:schemeClr val="tx1"/>
                </a:solidFill>
                <a:latin typeface="+mn-lt"/>
                <a:ea typeface="+mn-ea"/>
                <a:cs typeface="+mn-cs"/>
              </a:rPr>
              <a:t>Size and rotate </a:t>
            </a:r>
            <a:r>
              <a:rPr lang="en-US" sz="1200" kern="1200" dirty="0" smtClean="0">
                <a:solidFill>
                  <a:schemeClr val="tx1"/>
                </a:solidFill>
                <a:latin typeface="+mn-lt"/>
                <a:ea typeface="+mn-ea"/>
                <a:cs typeface="+mn-cs"/>
              </a:rPr>
              <a:t>by entering values into the </a:t>
            </a:r>
            <a:r>
              <a:rPr lang="en-US" sz="1200" b="1" kern="1200" dirty="0" smtClean="0">
                <a:solidFill>
                  <a:schemeClr val="tx1"/>
                </a:solidFill>
                <a:latin typeface="+mn-lt"/>
                <a:ea typeface="+mn-ea"/>
                <a:cs typeface="+mn-cs"/>
              </a:rPr>
              <a:t>Height</a:t>
            </a:r>
            <a:r>
              <a:rPr lang="en-US" sz="1200" kern="1200" dirty="0" smtClean="0">
                <a:solidFill>
                  <a:schemeClr val="tx1"/>
                </a:solidFill>
                <a:latin typeface="+mn-lt"/>
                <a:ea typeface="+mn-ea"/>
                <a:cs typeface="+mn-cs"/>
              </a:rPr>
              <a:t> and </a:t>
            </a:r>
            <a:r>
              <a:rPr lang="en-US" sz="1200" b="1" kern="1200" dirty="0" smtClean="0">
                <a:solidFill>
                  <a:schemeClr val="tx1"/>
                </a:solidFill>
                <a:latin typeface="+mn-lt"/>
                <a:ea typeface="+mn-ea"/>
                <a:cs typeface="+mn-cs"/>
              </a:rPr>
              <a:t>Width</a:t>
            </a:r>
            <a:r>
              <a:rPr lang="en-US" sz="1200" kern="1200" dirty="0" smtClean="0">
                <a:solidFill>
                  <a:schemeClr val="tx1"/>
                </a:solidFill>
                <a:latin typeface="+mn-lt"/>
                <a:ea typeface="+mn-ea"/>
                <a:cs typeface="+mn-cs"/>
              </a:rPr>
              <a:t> boxes. Crop the picture under </a:t>
            </a:r>
            <a:r>
              <a:rPr lang="en-US" sz="1200" b="1" kern="1200" dirty="0" smtClean="0">
                <a:solidFill>
                  <a:schemeClr val="tx1"/>
                </a:solidFill>
                <a:latin typeface="+mn-lt"/>
                <a:ea typeface="+mn-ea"/>
                <a:cs typeface="+mn-cs"/>
              </a:rPr>
              <a:t>Crop from </a:t>
            </a:r>
            <a:r>
              <a:rPr lang="en-US" sz="1200" kern="1200" dirty="0" smtClean="0">
                <a:solidFill>
                  <a:schemeClr val="tx1"/>
                </a:solidFill>
                <a:latin typeface="+mn-lt"/>
                <a:ea typeface="+mn-ea"/>
                <a:cs typeface="+mn-cs"/>
              </a:rPr>
              <a:t>by entering values into the </a:t>
            </a:r>
            <a:r>
              <a:rPr lang="en-US" sz="1200" b="1" kern="1200" dirty="0" smtClean="0">
                <a:solidFill>
                  <a:schemeClr val="tx1"/>
                </a:solidFill>
                <a:latin typeface="+mn-lt"/>
                <a:ea typeface="+mn-ea"/>
                <a:cs typeface="+mn-cs"/>
              </a:rPr>
              <a:t>Left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Right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Top</a:t>
            </a:r>
            <a:r>
              <a:rPr lang="en-US" sz="1200" kern="1200" dirty="0" smtClean="0">
                <a:solidFill>
                  <a:schemeClr val="tx1"/>
                </a:solidFill>
                <a:latin typeface="+mn-lt"/>
                <a:ea typeface="+mn-ea"/>
                <a:cs typeface="+mn-cs"/>
              </a:rPr>
              <a:t>, and </a:t>
            </a:r>
            <a:r>
              <a:rPr lang="en-US" sz="1200" b="1" kern="1200" dirty="0" smtClean="0">
                <a:solidFill>
                  <a:schemeClr val="tx1"/>
                </a:solidFill>
                <a:latin typeface="+mn-lt"/>
                <a:ea typeface="+mn-ea"/>
                <a:cs typeface="+mn-cs"/>
              </a:rPr>
              <a:t>Bottom</a:t>
            </a:r>
            <a:r>
              <a:rPr lang="en-US" sz="1200" kern="1200" dirty="0" smtClean="0">
                <a:solidFill>
                  <a:schemeClr val="tx1"/>
                </a:solidFill>
                <a:latin typeface="+mn-lt"/>
                <a:ea typeface="+mn-ea"/>
                <a:cs typeface="+mn-cs"/>
              </a:rPr>
              <a:t> boxes. </a:t>
            </a:r>
          </a:p>
          <a:p>
            <a:pPr marL="228600" indent="-228600">
              <a:buFont typeface="+mj-lt"/>
              <a:buAutoNum type="arabicPeriod"/>
            </a:pPr>
            <a:r>
              <a:rPr lang="en-US" sz="1200" baseline="0" dirty="0" smtClean="0">
                <a:latin typeface="+mn-lt"/>
              </a:rPr>
              <a:t>Under </a:t>
            </a:r>
            <a:r>
              <a:rPr lang="en-US" sz="1200" b="1" baseline="0" dirty="0" smtClean="0">
                <a:latin typeface="+mn-lt"/>
              </a:rPr>
              <a:t>Picture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Picture Styles </a:t>
            </a:r>
            <a:r>
              <a:rPr lang="en-US" sz="1200" b="0" baseline="0" dirty="0" smtClean="0">
                <a:latin typeface="+mn-lt"/>
              </a:rPr>
              <a:t>group, click the arrow next to </a:t>
            </a:r>
            <a:r>
              <a:rPr lang="en-US" sz="1200" b="1" baseline="0" dirty="0" smtClean="0">
                <a:latin typeface="+mn-lt"/>
              </a:rPr>
              <a:t>Picture Effects</a:t>
            </a:r>
            <a:r>
              <a:rPr lang="en-US" sz="1200" b="0" baseline="0" dirty="0" smtClean="0">
                <a:latin typeface="+mn-lt"/>
              </a:rPr>
              <a:t>, point to </a:t>
            </a:r>
            <a:r>
              <a:rPr lang="en-US" sz="1200" b="1" baseline="0" dirty="0" smtClean="0">
                <a:latin typeface="+mn-lt"/>
              </a:rPr>
              <a:t>Bevel</a:t>
            </a:r>
            <a:r>
              <a:rPr lang="en-US" sz="1200" b="0" baseline="0" dirty="0" smtClean="0">
                <a:latin typeface="+mn-lt"/>
              </a:rPr>
              <a:t>, and then under </a:t>
            </a:r>
            <a:r>
              <a:rPr lang="en-US" sz="1200" b="1" baseline="0" dirty="0" smtClean="0">
                <a:latin typeface="+mn-lt"/>
              </a:rPr>
              <a:t>Bevel</a:t>
            </a:r>
            <a:r>
              <a:rPr lang="en-US" sz="1200" b="0" baseline="0" dirty="0" smtClean="0">
                <a:latin typeface="+mn-lt"/>
              </a:rPr>
              <a:t> click </a:t>
            </a:r>
            <a:r>
              <a:rPr lang="en-US" sz="1200" b="1" baseline="0" dirty="0" smtClean="0">
                <a:latin typeface="+mn-lt"/>
              </a:rPr>
              <a:t>Circle </a:t>
            </a:r>
            <a:r>
              <a:rPr lang="en-US" sz="1200" b="0" baseline="0" dirty="0" smtClean="0">
                <a:latin typeface="+mn-lt"/>
              </a:rPr>
              <a:t>(first row,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Under </a:t>
            </a:r>
            <a:r>
              <a:rPr lang="en-US" sz="1200" b="1" baseline="0" dirty="0" smtClean="0">
                <a:latin typeface="+mn-lt"/>
              </a:rPr>
              <a:t>Picture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Picture Styles </a:t>
            </a:r>
            <a:r>
              <a:rPr lang="en-US" sz="1200" b="0" baseline="0" dirty="0" smtClean="0">
                <a:latin typeface="+mn-lt"/>
              </a:rPr>
              <a:t>group, click </a:t>
            </a:r>
            <a:r>
              <a:rPr lang="en-US" sz="1200" b="1" baseline="0" dirty="0" smtClean="0">
                <a:latin typeface="+mn-lt"/>
              </a:rPr>
              <a:t>Picture Effects</a:t>
            </a:r>
            <a:r>
              <a:rPr lang="en-US" sz="1200" b="0" baseline="0" dirty="0" smtClean="0">
                <a:latin typeface="+mn-lt"/>
              </a:rPr>
              <a:t>, point to </a:t>
            </a:r>
            <a:r>
              <a:rPr lang="en-US" sz="1200" b="1" baseline="0" dirty="0" smtClean="0">
                <a:latin typeface="+mn-lt"/>
              </a:rPr>
              <a:t>Bevel</a:t>
            </a:r>
            <a:r>
              <a:rPr lang="en-US" sz="1200" b="0" baseline="0" dirty="0" smtClean="0">
                <a:latin typeface="+mn-lt"/>
              </a:rPr>
              <a:t>, and then click </a:t>
            </a:r>
            <a:r>
              <a:rPr lang="en-US" sz="1200" b="1" baseline="0" dirty="0" smtClean="0">
                <a:latin typeface="+mn-lt"/>
              </a:rPr>
              <a:t>3-D Options</a:t>
            </a:r>
            <a:r>
              <a:rPr lang="en-US" sz="1200" b="0" baseline="0" dirty="0" smtClean="0">
                <a:latin typeface="+mn-lt"/>
              </a:rPr>
              <a:t>. In the </a:t>
            </a:r>
            <a:r>
              <a:rPr lang="en-US" sz="1200" b="1" baseline="0" dirty="0" smtClean="0">
                <a:latin typeface="+mn-lt"/>
              </a:rPr>
              <a:t>Format Picture </a:t>
            </a:r>
            <a:r>
              <a:rPr lang="en-US" sz="1200" b="0" baseline="0" dirty="0" smtClean="0">
                <a:latin typeface="+mn-lt"/>
              </a:rPr>
              <a:t>dialog box, click </a:t>
            </a:r>
            <a:r>
              <a:rPr lang="en-US" sz="1200" b="1" baseline="0" dirty="0" smtClean="0">
                <a:latin typeface="+mn-lt"/>
              </a:rPr>
              <a:t>3-D Format</a:t>
            </a:r>
            <a:r>
              <a:rPr lang="en-US" sz="1200" b="0" baseline="0" dirty="0" smtClean="0">
                <a:latin typeface="+mn-lt"/>
              </a:rPr>
              <a:t> in the left pane, and then do the following in the </a:t>
            </a:r>
            <a:r>
              <a:rPr lang="en-US" sz="1200" b="1" baseline="0" dirty="0" smtClean="0">
                <a:latin typeface="+mn-lt"/>
              </a:rPr>
              <a:t>3-D Format</a:t>
            </a:r>
            <a:r>
              <a:rPr lang="en-US" sz="1200" b="0" baseline="0" dirty="0" smtClean="0">
                <a:latin typeface="+mn-lt"/>
              </a:rPr>
              <a:t> pane, under </a:t>
            </a:r>
            <a:r>
              <a:rPr lang="en-US" sz="1200" b="1" baseline="0" dirty="0" smtClean="0">
                <a:latin typeface="+mn-lt"/>
              </a:rPr>
              <a:t>Surface</a:t>
            </a:r>
            <a:r>
              <a:rPr lang="en-US" sz="1200" b="0" baseline="0" dirty="0" smtClean="0">
                <a:latin typeface="+mn-lt"/>
              </a:rPr>
              <a:t>:</a:t>
            </a:r>
          </a:p>
          <a:p>
            <a:pPr marL="685800" lvl="1" indent="-228600">
              <a:buFont typeface="Arial" pitchFamily="34" charset="0"/>
              <a:buChar char="•"/>
            </a:pPr>
            <a:r>
              <a:rPr lang="en-US" sz="1200" b="0" baseline="0" dirty="0" smtClean="0">
                <a:latin typeface="+mn-lt"/>
              </a:rPr>
              <a:t>Click the button next to </a:t>
            </a:r>
            <a:r>
              <a:rPr lang="en-US" sz="1200" b="1" baseline="0" dirty="0" smtClean="0">
                <a:latin typeface="+mn-lt"/>
              </a:rPr>
              <a:t>Material</a:t>
            </a:r>
            <a:r>
              <a:rPr lang="en-US" sz="1200" b="0" baseline="0" dirty="0" smtClean="0">
                <a:latin typeface="+mn-lt"/>
              </a:rPr>
              <a:t>, and then under </a:t>
            </a:r>
            <a:r>
              <a:rPr lang="en-US" sz="1200" b="1" baseline="0" dirty="0" smtClean="0">
                <a:latin typeface="+mn-lt"/>
              </a:rPr>
              <a:t>Standard</a:t>
            </a:r>
            <a:r>
              <a:rPr lang="en-US" sz="1200" b="0" baseline="0" dirty="0" smtClean="0">
                <a:latin typeface="+mn-lt"/>
              </a:rPr>
              <a:t> click </a:t>
            </a:r>
            <a:r>
              <a:rPr lang="en-US" sz="1200" b="1" baseline="0" dirty="0" smtClean="0">
                <a:latin typeface="+mn-lt"/>
              </a:rPr>
              <a:t>Metal</a:t>
            </a:r>
            <a:r>
              <a:rPr lang="en-US" sz="1200" b="0" baseline="0" dirty="0" smtClean="0">
                <a:latin typeface="+mn-lt"/>
              </a:rPr>
              <a:t> (fourth option from the left). </a:t>
            </a:r>
          </a:p>
          <a:p>
            <a:pPr marL="685800" lvl="1" indent="-228600">
              <a:buFont typeface="Arial" pitchFamily="34" charset="0"/>
              <a:buChar char="•"/>
            </a:pPr>
            <a:r>
              <a:rPr lang="en-US" sz="1200" b="0" baseline="0" dirty="0" smtClean="0">
                <a:latin typeface="+mn-lt"/>
              </a:rPr>
              <a:t>Click the button next to </a:t>
            </a:r>
            <a:r>
              <a:rPr lang="en-US" sz="1200" b="1" baseline="0" dirty="0" smtClean="0">
                <a:latin typeface="+mn-lt"/>
              </a:rPr>
              <a:t>Lighting</a:t>
            </a:r>
            <a:r>
              <a:rPr lang="en-US" sz="1200" b="0" baseline="0" dirty="0" smtClean="0">
                <a:latin typeface="+mn-lt"/>
              </a:rPr>
              <a:t>, and then under </a:t>
            </a:r>
            <a:r>
              <a:rPr lang="en-US" sz="1200" b="1" baseline="0" dirty="0" smtClean="0">
                <a:latin typeface="+mn-lt"/>
              </a:rPr>
              <a:t>Neutral</a:t>
            </a:r>
            <a:r>
              <a:rPr lang="en-US" sz="1200" b="0" baseline="0" dirty="0" smtClean="0">
                <a:latin typeface="+mn-lt"/>
              </a:rPr>
              <a:t> click </a:t>
            </a:r>
            <a:r>
              <a:rPr lang="en-US" sz="1200" b="1" baseline="0" dirty="0" smtClean="0">
                <a:latin typeface="+mn-lt"/>
              </a:rPr>
              <a:t>Contrasting</a:t>
            </a:r>
            <a:r>
              <a:rPr lang="en-US" sz="1200" b="0" baseline="0" dirty="0" smtClean="0">
                <a:latin typeface="+mn-lt"/>
              </a:rPr>
              <a:t> (second row, second option from the left). </a:t>
            </a:r>
          </a:p>
          <a:p>
            <a:pPr marL="685800" lvl="1" indent="-228600">
              <a:buFont typeface="Arial" pitchFamily="34" charset="0"/>
              <a:buChar char="•"/>
            </a:pPr>
            <a:r>
              <a:rPr lang="en-US" sz="1200" b="0" baseline="0" dirty="0" smtClean="0">
                <a:latin typeface="+mn-lt"/>
              </a:rPr>
              <a:t>In the </a:t>
            </a:r>
            <a:r>
              <a:rPr lang="en-US" sz="1200" b="1" baseline="0" dirty="0" smtClean="0">
                <a:latin typeface="+mn-lt"/>
              </a:rPr>
              <a:t>Angle</a:t>
            </a:r>
            <a:r>
              <a:rPr lang="en-US" sz="1200" b="0" baseline="0" dirty="0" smtClean="0">
                <a:latin typeface="+mn-lt"/>
              </a:rPr>
              <a:t> box, enter </a:t>
            </a:r>
            <a:r>
              <a:rPr lang="en-US" sz="1200" b="1" baseline="0" dirty="0" smtClean="0">
                <a:latin typeface="+mn-lt"/>
              </a:rPr>
              <a:t>25</a:t>
            </a:r>
            <a:r>
              <a:rPr lang="en-US" sz="1200" b="1" baseline="0" dirty="0" smtClean="0">
                <a:latin typeface="+mn-lt"/>
                <a:ea typeface="Verdana"/>
                <a:cs typeface="Verdana"/>
              </a:rPr>
              <a:t>°</a:t>
            </a:r>
            <a:r>
              <a:rPr lang="en-US" sz="1200" b="0" baseline="0" dirty="0" smtClean="0">
                <a:latin typeface="+mn-lt"/>
                <a:ea typeface="Verdana"/>
                <a:cs typeface="Verdana"/>
              </a:rPr>
              <a:t>.</a:t>
            </a:r>
            <a:endParaRPr lang="en-US" sz="1200" b="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latin typeface="+mn-lt"/>
              </a:rPr>
              <a:t>Also</a:t>
            </a:r>
            <a:r>
              <a:rPr lang="en-US" sz="1200" i="0" baseline="0" dirty="0" smtClean="0">
                <a:latin typeface="+mn-lt"/>
              </a:rPr>
              <a:t> in the </a:t>
            </a:r>
            <a:r>
              <a:rPr lang="en-US" sz="1200" b="1" i="0" baseline="0" dirty="0" smtClean="0">
                <a:latin typeface="+mn-lt"/>
              </a:rPr>
              <a:t>Format Picture </a:t>
            </a:r>
            <a:r>
              <a:rPr lang="en-US" sz="1200" i="0" baseline="0" dirty="0" smtClean="0">
                <a:latin typeface="+mn-lt"/>
              </a:rPr>
              <a:t>dialog box, click </a:t>
            </a:r>
            <a:r>
              <a:rPr lang="en-US" sz="1200" b="1" i="0" baseline="0" dirty="0" smtClean="0">
                <a:latin typeface="+mn-lt"/>
              </a:rPr>
              <a:t>Shadow </a:t>
            </a:r>
            <a:r>
              <a:rPr lang="en-US" sz="1200" i="0" baseline="0" dirty="0" smtClean="0">
                <a:latin typeface="+mn-lt"/>
              </a:rPr>
              <a:t>in the left pane. I</a:t>
            </a:r>
            <a:r>
              <a:rPr lang="en-US" sz="1200" i="0" dirty="0" smtClean="0">
                <a:latin typeface="+mn-lt"/>
              </a:rPr>
              <a:t>n the </a:t>
            </a:r>
            <a:r>
              <a:rPr lang="en-US" sz="1200" b="1" i="0" dirty="0" smtClean="0">
                <a:latin typeface="+mn-lt"/>
              </a:rPr>
              <a:t>Shadow</a:t>
            </a:r>
            <a:r>
              <a:rPr lang="en-US" sz="1200" b="0" i="0" dirty="0" smtClean="0">
                <a:latin typeface="+mn-lt"/>
              </a:rPr>
              <a:t> pane, click the button next to </a:t>
            </a:r>
            <a:r>
              <a:rPr lang="en-US" sz="1200" b="1" i="0" baseline="0" dirty="0" smtClean="0">
                <a:latin typeface="+mn-lt"/>
              </a:rPr>
              <a:t>Presets</a:t>
            </a:r>
            <a:r>
              <a:rPr lang="en-US" sz="1200" b="0" i="0" baseline="0" dirty="0" smtClean="0">
                <a:latin typeface="+mn-lt"/>
              </a:rPr>
              <a:t>, under </a:t>
            </a:r>
            <a:r>
              <a:rPr lang="en-US" sz="1200" b="1" i="0" baseline="0" dirty="0" smtClean="0">
                <a:latin typeface="+mn-lt"/>
              </a:rPr>
              <a:t>Outer</a:t>
            </a:r>
            <a:r>
              <a:rPr lang="en-US" sz="1200" b="0" i="0" baseline="0" dirty="0" smtClean="0">
                <a:latin typeface="+mn-lt"/>
              </a:rPr>
              <a:t> click </a:t>
            </a:r>
            <a:r>
              <a:rPr lang="en-US" sz="1200" b="1" i="0" baseline="0" dirty="0" smtClean="0">
                <a:latin typeface="+mn-lt"/>
              </a:rPr>
              <a:t>Offset Diagonal Bottom Left </a:t>
            </a:r>
            <a:r>
              <a:rPr lang="en-US" sz="1200" b="0" i="0" baseline="0" dirty="0" smtClean="0">
                <a:latin typeface="+mn-lt"/>
              </a:rPr>
              <a:t>(first row, third option from the left), and then do the following:</a:t>
            </a:r>
            <a:endParaRPr lang="en-US" sz="1200" i="0" dirty="0" smtClean="0">
              <a:latin typeface="+mn-lt"/>
            </a:endParaRP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Transparency</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77%</a:t>
            </a:r>
            <a:r>
              <a:rPr lang="en-US" sz="1200" b="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Size</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100%</a:t>
            </a:r>
            <a:r>
              <a:rPr lang="en-US" sz="1200" b="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Blur</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10 pt</a:t>
            </a:r>
            <a:r>
              <a:rPr lang="en-US" sz="1200" b="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Angle</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141</a:t>
            </a:r>
            <a:r>
              <a:rPr lang="en-US" sz="1200" b="1" kern="1200" dirty="0" smtClean="0">
                <a:solidFill>
                  <a:schemeClr val="tx1"/>
                </a:solidFill>
                <a:latin typeface="+mn-lt"/>
                <a:ea typeface="Verdana"/>
                <a:cs typeface="Verdana"/>
              </a:rPr>
              <a:t>°</a:t>
            </a:r>
            <a:r>
              <a:rPr lang="en-US" sz="1200" b="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Distance</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10</a:t>
            </a:r>
            <a:r>
              <a:rPr lang="en-US" sz="1200" b="1" kern="1200" baseline="0" dirty="0" smtClean="0">
                <a:solidFill>
                  <a:schemeClr val="tx1"/>
                </a:solidFill>
                <a:latin typeface="+mn-lt"/>
                <a:ea typeface="+mn-ea"/>
                <a:cs typeface="+mn-cs"/>
              </a:rPr>
              <a:t> pt</a:t>
            </a:r>
            <a:r>
              <a:rPr lang="en-US" sz="1200" b="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drag the picture onto the curve, near the top. </a:t>
            </a:r>
            <a:endParaRPr lang="en-US" sz="1200" i="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latin typeface="+mn-lt"/>
              </a:rPr>
              <a:t>On</a:t>
            </a:r>
            <a:r>
              <a:rPr lang="en-US" sz="1200" i="0" baseline="0" dirty="0" smtClean="0">
                <a:latin typeface="+mn-lt"/>
              </a:rPr>
              <a:t> the </a:t>
            </a:r>
            <a:r>
              <a:rPr lang="en-US" sz="1200" b="1" i="0" baseline="0" dirty="0" smtClean="0">
                <a:latin typeface="+mn-lt"/>
              </a:rPr>
              <a:t>Insert</a:t>
            </a:r>
            <a:r>
              <a:rPr lang="en-US" sz="1200" i="0" baseline="0" dirty="0" smtClean="0">
                <a:latin typeface="+mn-lt"/>
              </a:rPr>
              <a:t> tab, in the </a:t>
            </a:r>
            <a:r>
              <a:rPr lang="en-US" sz="1200" b="1" i="0" baseline="0" dirty="0" smtClean="0">
                <a:latin typeface="+mn-lt"/>
              </a:rPr>
              <a:t>Text</a:t>
            </a:r>
            <a:r>
              <a:rPr lang="en-US" sz="1200" i="0" baseline="0" dirty="0" smtClean="0">
                <a:latin typeface="+mn-lt"/>
              </a:rPr>
              <a:t> group, click </a:t>
            </a:r>
            <a:r>
              <a:rPr lang="en-US" sz="1200" b="1" i="0" baseline="0" dirty="0" smtClean="0">
                <a:latin typeface="+mn-lt"/>
              </a:rPr>
              <a:t>Text Box</a:t>
            </a:r>
            <a:r>
              <a:rPr lang="en-US" sz="1200" b="0" i="0" baseline="0" dirty="0" smtClean="0">
                <a:latin typeface="+mn-lt"/>
              </a:rPr>
              <a:t>.</a:t>
            </a:r>
            <a:r>
              <a:rPr lang="en-US" sz="1200" i="0" baseline="0" dirty="0" smtClean="0">
                <a:latin typeface="+mn-lt"/>
              </a:rPr>
              <a:t> On the slide, drag to draw the text box.</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Enter text in the text box and select it. O</a:t>
            </a:r>
            <a:r>
              <a:rPr lang="en-US" sz="1200" i="0" dirty="0" smtClean="0">
                <a:latin typeface="+mn-lt"/>
              </a:rPr>
              <a:t>n the </a:t>
            </a:r>
            <a:r>
              <a:rPr lang="en-US" sz="1200" b="1" i="0" dirty="0" smtClean="0">
                <a:latin typeface="+mn-lt"/>
              </a:rPr>
              <a:t>Home</a:t>
            </a:r>
            <a:r>
              <a:rPr lang="en-US" sz="1200" i="0" baseline="0" dirty="0" smtClean="0">
                <a:latin typeface="+mn-lt"/>
              </a:rPr>
              <a:t> tab, in the </a:t>
            </a:r>
            <a:r>
              <a:rPr lang="en-US" sz="1200" b="1" i="0" baseline="0" dirty="0" smtClean="0">
                <a:latin typeface="+mn-lt"/>
              </a:rPr>
              <a:t>Font</a:t>
            </a:r>
            <a:r>
              <a:rPr lang="en-US" sz="1200" i="0" baseline="0" dirty="0" smtClean="0">
                <a:latin typeface="+mn-lt"/>
              </a:rPr>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latin typeface="+mn-lt"/>
              </a:rPr>
              <a:t>In the </a:t>
            </a:r>
            <a:r>
              <a:rPr lang="en-US" sz="1200" b="1" i="0" baseline="0" dirty="0" smtClean="0">
                <a:latin typeface="+mn-lt"/>
              </a:rPr>
              <a:t>Font</a:t>
            </a:r>
            <a:r>
              <a:rPr lang="en-US" sz="1200" i="0" baseline="0" dirty="0" smtClean="0">
                <a:latin typeface="+mn-lt"/>
              </a:rPr>
              <a:t> list, select </a:t>
            </a:r>
            <a:r>
              <a:rPr lang="en-US" sz="1200" b="1" baseline="0" dirty="0" smtClean="0">
                <a:latin typeface="+mn-lt"/>
              </a:rPr>
              <a:t>Corbel</a:t>
            </a:r>
            <a:r>
              <a:rPr lang="en-US" sz="1200" b="0" baseline="0" dirty="0" smtClean="0">
                <a:latin typeface="+mn-lt"/>
              </a:rPr>
              <a:t>.</a:t>
            </a:r>
            <a:endParaRPr lang="en-US" sz="1200" i="0" baseline="0" dirty="0" smtClean="0">
              <a:latin typeface="+mn-lt"/>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latin typeface="+mn-lt"/>
              </a:rPr>
              <a:t>In the </a:t>
            </a:r>
            <a:r>
              <a:rPr lang="en-US" sz="1200" b="1" i="0" baseline="0" dirty="0" smtClean="0">
                <a:latin typeface="+mn-lt"/>
              </a:rPr>
              <a:t>Font Size </a:t>
            </a:r>
            <a:r>
              <a:rPr lang="en-US" sz="1200" i="0" baseline="0" dirty="0" smtClean="0">
                <a:latin typeface="+mn-lt"/>
              </a:rPr>
              <a:t>box, enter </a:t>
            </a:r>
            <a:r>
              <a:rPr lang="en-US" sz="1200" b="1" i="0" baseline="0" dirty="0" smtClean="0">
                <a:latin typeface="+mn-lt"/>
              </a:rPr>
              <a:t>22</a:t>
            </a:r>
            <a:r>
              <a:rPr lang="en-US" sz="1200" b="0" i="0" baseline="0" dirty="0" smtClean="0">
                <a:latin typeface="+mn-lt"/>
              </a:rPr>
              <a:t>.</a:t>
            </a:r>
            <a:r>
              <a:rPr lang="en-US" sz="1200" i="0" baseline="0" dirty="0" smtClean="0">
                <a:latin typeface="+mn-lt"/>
              </a:rPr>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latin typeface="+mn-lt"/>
              </a:rPr>
              <a:t>Click the arrow next to </a:t>
            </a:r>
            <a:r>
              <a:rPr lang="en-US" sz="1200" b="1" i="0" baseline="0" dirty="0" smtClean="0">
                <a:latin typeface="+mn-lt"/>
              </a:rPr>
              <a:t>Font Color</a:t>
            </a:r>
            <a:r>
              <a:rPr lang="en-US" sz="1200" b="0" i="0" baseline="0" dirty="0" smtClean="0">
                <a:latin typeface="+mn-lt"/>
              </a:rPr>
              <a:t>,</a:t>
            </a:r>
            <a:r>
              <a:rPr lang="en-US" sz="1200" b="1" i="0" baseline="0" dirty="0" smtClean="0">
                <a:latin typeface="+mn-lt"/>
              </a:rPr>
              <a:t> </a:t>
            </a:r>
            <a:r>
              <a:rPr lang="en-US" sz="1200" i="0" baseline="0" dirty="0" smtClean="0">
                <a:latin typeface="+mn-lt"/>
              </a:rPr>
              <a:t>and then under </a:t>
            </a:r>
            <a:r>
              <a:rPr lang="en-US" sz="1200" b="1" i="0" baseline="0" dirty="0" smtClean="0">
                <a:latin typeface="+mn-lt"/>
              </a:rPr>
              <a:t>Theme Colors </a:t>
            </a:r>
            <a:r>
              <a:rPr lang="en-US" sz="1200" i="0" baseline="0" dirty="0" smtClean="0">
                <a:latin typeface="+mn-lt"/>
              </a:rPr>
              <a:t>click </a:t>
            </a:r>
            <a:r>
              <a:rPr lang="en-US" sz="1200" b="1" i="0" baseline="0" dirty="0" smtClean="0">
                <a:latin typeface="+mn-lt"/>
              </a:rPr>
              <a:t>White, Background 1, Darker 50% </a:t>
            </a:r>
            <a:r>
              <a:rPr lang="en-US" sz="1200" b="0" i="0" baseline="0" dirty="0" smtClean="0">
                <a:latin typeface="+mn-lt"/>
              </a:rPr>
              <a:t>(sixth row, first option from the left).</a:t>
            </a:r>
            <a:endParaRPr lang="en-US" sz="1200" i="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On the </a:t>
            </a:r>
            <a:r>
              <a:rPr lang="en-US" sz="1200" b="1" i="0" baseline="0" dirty="0" smtClean="0">
                <a:latin typeface="+mn-lt"/>
              </a:rPr>
              <a:t>Home</a:t>
            </a:r>
            <a:r>
              <a:rPr lang="en-US" sz="1200" i="0" baseline="0" dirty="0" smtClean="0">
                <a:latin typeface="+mn-lt"/>
              </a:rPr>
              <a:t> tab, in the </a:t>
            </a:r>
            <a:r>
              <a:rPr lang="en-US" sz="1200" b="1" i="0" baseline="0" dirty="0" smtClean="0">
                <a:latin typeface="+mn-lt"/>
              </a:rPr>
              <a:t>Paragraph</a:t>
            </a:r>
            <a:r>
              <a:rPr lang="en-US" sz="1200" i="0" baseline="0" dirty="0" smtClean="0">
                <a:latin typeface="+mn-lt"/>
              </a:rPr>
              <a:t> group, click </a:t>
            </a:r>
            <a:r>
              <a:rPr lang="en-US" sz="1200" b="1" i="0" baseline="0" dirty="0" smtClean="0">
                <a:latin typeface="+mn-lt"/>
              </a:rPr>
              <a:t>Align Text Left</a:t>
            </a:r>
            <a:r>
              <a:rPr lang="en-US" sz="1200" b="0" i="0" baseline="0" dirty="0" smtClean="0">
                <a:latin typeface="+mn-lt"/>
              </a:rPr>
              <a:t> to align the text left in the text box.</a:t>
            </a:r>
            <a:endParaRPr lang="en-US" sz="1200" i="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On the slide, drag the text box to the right of the picture. </a:t>
            </a:r>
          </a:p>
          <a:p>
            <a:pPr marL="228600" indent="-228600">
              <a:buFont typeface="+mj-lt"/>
              <a:buAutoNum type="arabicPeriod"/>
            </a:pPr>
            <a:endParaRPr lang="en-US" sz="1200" b="0" baseline="0" dirty="0" smtClean="0">
              <a:latin typeface="+mn-lt"/>
            </a:endParaRPr>
          </a:p>
          <a:p>
            <a:endParaRPr lang="en-US" sz="1200" baseline="0" dirty="0" smtClean="0">
              <a:latin typeface="+mn-lt"/>
            </a:endParaRPr>
          </a:p>
          <a:p>
            <a:r>
              <a:rPr lang="en-US" sz="1200" baseline="0" dirty="0" smtClean="0">
                <a:latin typeface="+mn-lt"/>
              </a:rPr>
              <a:t>To reproduce the animation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It will help to zoom out in order to view the area off the slide. On the </a:t>
            </a:r>
            <a:r>
              <a:rPr lang="en-US" sz="1200" b="1" baseline="0" dirty="0" smtClean="0">
                <a:latin typeface="+mn-lt"/>
              </a:rPr>
              <a:t>View</a:t>
            </a:r>
            <a:r>
              <a:rPr lang="en-US" sz="1200" b="0" baseline="0" dirty="0" smtClean="0">
                <a:latin typeface="+mn-lt"/>
              </a:rPr>
              <a:t> tab, in the </a:t>
            </a:r>
            <a:r>
              <a:rPr lang="en-US" sz="1200" b="1" baseline="0" dirty="0" smtClean="0">
                <a:latin typeface="+mn-lt"/>
              </a:rPr>
              <a:t>Zoom</a:t>
            </a:r>
            <a:r>
              <a:rPr lang="en-US" sz="1200" b="0" baseline="0" dirty="0" smtClean="0">
                <a:latin typeface="+mn-lt"/>
              </a:rPr>
              <a:t> group, click </a:t>
            </a:r>
            <a:r>
              <a:rPr lang="en-US" sz="1200" b="1" baseline="0" dirty="0" smtClean="0">
                <a:latin typeface="+mn-lt"/>
              </a:rPr>
              <a:t>Zoom</a:t>
            </a:r>
            <a:r>
              <a:rPr lang="en-US" sz="1200" b="0" baseline="0" dirty="0" smtClean="0">
                <a:latin typeface="+mn-lt"/>
              </a:rPr>
              <a:t>. In the </a:t>
            </a:r>
            <a:r>
              <a:rPr lang="en-US" sz="1200" b="1" baseline="0" dirty="0" smtClean="0">
                <a:latin typeface="+mn-lt"/>
              </a:rPr>
              <a:t>Zoom </a:t>
            </a:r>
            <a:r>
              <a:rPr lang="en-US" sz="1200" b="0" baseline="0" dirty="0" smtClean="0">
                <a:latin typeface="+mn-lt"/>
              </a:rPr>
              <a:t>dialog box, select </a:t>
            </a:r>
            <a:r>
              <a:rPr lang="en-US" sz="1200" b="1" baseline="0" dirty="0" smtClean="0">
                <a:latin typeface="+mn-lt"/>
              </a:rPr>
              <a:t>33%</a:t>
            </a:r>
            <a:r>
              <a:rPr lang="en-US" sz="1200" b="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latin typeface="+mn-lt"/>
              </a:rPr>
              <a:t>On</a:t>
            </a:r>
            <a:r>
              <a:rPr lang="en-US" sz="1200" baseline="0" dirty="0" smtClean="0">
                <a:latin typeface="+mn-lt"/>
              </a:rPr>
              <a:t> the </a:t>
            </a:r>
            <a:r>
              <a:rPr lang="en-US" sz="1200" b="1" baseline="0" dirty="0" smtClean="0">
                <a:latin typeface="+mn-lt"/>
              </a:rPr>
              <a:t>Animations</a:t>
            </a:r>
            <a:r>
              <a:rPr lang="en-US" sz="1200" b="0" baseline="0" dirty="0" smtClean="0">
                <a:latin typeface="+mn-lt"/>
              </a:rPr>
              <a:t> tab, in the </a:t>
            </a:r>
            <a:r>
              <a:rPr lang="en-US" sz="1200" b="1" baseline="0" dirty="0" smtClean="0">
                <a:latin typeface="+mn-lt"/>
              </a:rPr>
              <a:t>Animations</a:t>
            </a:r>
            <a:r>
              <a:rPr lang="en-US" sz="1200" b="0" baseline="0" dirty="0" smtClean="0">
                <a:latin typeface="+mn-lt"/>
              </a:rPr>
              <a:t> group, click </a:t>
            </a:r>
            <a:r>
              <a:rPr lang="en-US" sz="1200" b="1" baseline="0" dirty="0" smtClean="0">
                <a:latin typeface="+mn-lt"/>
              </a:rPr>
              <a:t>Custom Animation</a:t>
            </a:r>
            <a:r>
              <a:rPr lang="en-US" sz="1200" b="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select the picture. In the </a:t>
            </a:r>
            <a:r>
              <a:rPr lang="en-US" sz="1200" b="1" baseline="0" dirty="0" smtClean="0">
                <a:latin typeface="+mn-lt"/>
              </a:rPr>
              <a:t>Custom</a:t>
            </a:r>
            <a:r>
              <a:rPr lang="en-US" sz="1200" baseline="0" dirty="0" smtClean="0">
                <a:latin typeface="+mn-lt"/>
              </a:rPr>
              <a:t> </a:t>
            </a:r>
            <a:r>
              <a:rPr lang="en-US" sz="1200" b="1" baseline="0" dirty="0" smtClean="0">
                <a:latin typeface="+mn-lt"/>
              </a:rPr>
              <a:t>Animation</a:t>
            </a:r>
            <a:r>
              <a:rPr lang="en-US" sz="1200" baseline="0" dirty="0" smtClean="0">
                <a:latin typeface="+mn-lt"/>
              </a:rPr>
              <a:t> task pane,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Click </a:t>
            </a:r>
            <a:r>
              <a:rPr lang="en-US" sz="1200" b="1" baseline="0" dirty="0" smtClean="0">
                <a:latin typeface="+mn-lt"/>
              </a:rPr>
              <a:t>Add</a:t>
            </a:r>
            <a:r>
              <a:rPr lang="en-US" sz="1200" baseline="0" dirty="0" smtClean="0">
                <a:latin typeface="+mn-lt"/>
              </a:rPr>
              <a:t> </a:t>
            </a:r>
            <a:r>
              <a:rPr lang="en-US" sz="1200" b="1" baseline="0" dirty="0" smtClean="0">
                <a:latin typeface="+mn-lt"/>
              </a:rPr>
              <a:t>Effect</a:t>
            </a:r>
            <a:r>
              <a:rPr lang="en-US" sz="1200" baseline="0" dirty="0" smtClean="0">
                <a:latin typeface="+mn-lt"/>
              </a:rPr>
              <a:t>, point to </a:t>
            </a:r>
            <a:r>
              <a:rPr lang="en-US" sz="1200" b="1" baseline="0" dirty="0" smtClean="0">
                <a:latin typeface="+mn-lt"/>
              </a:rPr>
              <a:t>Entrance</a:t>
            </a:r>
            <a:r>
              <a:rPr lang="en-US" sz="1200" b="0" baseline="0" dirty="0" smtClean="0">
                <a:latin typeface="+mn-lt"/>
              </a:rPr>
              <a:t>, and then click</a:t>
            </a:r>
            <a:r>
              <a:rPr lang="en-US" sz="1200" baseline="0" dirty="0" smtClean="0">
                <a:latin typeface="+mn-lt"/>
              </a:rPr>
              <a:t> </a:t>
            </a:r>
            <a:r>
              <a:rPr lang="en-US" sz="1200" b="1" baseline="0" dirty="0" smtClean="0">
                <a:latin typeface="+mn-lt"/>
              </a:rPr>
              <a:t>More</a:t>
            </a:r>
            <a:r>
              <a:rPr lang="en-US" sz="1200" baseline="0" dirty="0" smtClean="0">
                <a:latin typeface="+mn-lt"/>
              </a:rPr>
              <a:t> </a:t>
            </a:r>
            <a:r>
              <a:rPr lang="en-US" sz="1200" b="1" baseline="0" dirty="0" smtClean="0">
                <a:latin typeface="+mn-lt"/>
              </a:rPr>
              <a:t>Effects</a:t>
            </a:r>
            <a:r>
              <a:rPr lang="en-US" sz="1200" b="0" baseline="0" dirty="0" smtClean="0">
                <a:latin typeface="+mn-lt"/>
              </a:rPr>
              <a:t>. </a:t>
            </a:r>
            <a:r>
              <a:rPr lang="en-US" sz="1200" b="0" i="0" baseline="0" dirty="0" smtClean="0">
                <a:latin typeface="+mn-lt"/>
              </a:rPr>
              <a:t>In</a:t>
            </a:r>
            <a:r>
              <a:rPr lang="en-US" sz="1200" b="0" baseline="0" dirty="0" smtClean="0">
                <a:latin typeface="+mn-lt"/>
              </a:rPr>
              <a:t> the </a:t>
            </a:r>
            <a:r>
              <a:rPr lang="en-US" sz="1200" b="1" baseline="0" dirty="0" smtClean="0">
                <a:latin typeface="+mn-lt"/>
              </a:rPr>
              <a:t>Add</a:t>
            </a:r>
            <a:r>
              <a:rPr lang="en-US" sz="1200" b="0" baseline="0" dirty="0" smtClean="0">
                <a:latin typeface="+mn-lt"/>
              </a:rPr>
              <a:t> </a:t>
            </a:r>
            <a:r>
              <a:rPr lang="en-US" sz="1200" b="1" baseline="0" dirty="0" smtClean="0">
                <a:latin typeface="+mn-lt"/>
              </a:rPr>
              <a:t>Entrance Effect</a:t>
            </a:r>
            <a:r>
              <a:rPr lang="en-US" sz="1200" b="0" baseline="0" dirty="0" smtClean="0">
                <a:latin typeface="+mn-lt"/>
              </a:rPr>
              <a:t> dialog box, under </a:t>
            </a:r>
            <a:r>
              <a:rPr lang="en-US" sz="1200" b="1" baseline="0" dirty="0" smtClean="0">
                <a:latin typeface="+mn-lt"/>
              </a:rPr>
              <a:t>Moderate</a:t>
            </a:r>
            <a:r>
              <a:rPr lang="en-US" sz="1200" b="0" baseline="0" dirty="0" smtClean="0">
                <a:latin typeface="+mn-lt"/>
              </a:rPr>
              <a:t>, click </a:t>
            </a:r>
            <a:r>
              <a:rPr lang="en-US" sz="1200" b="1" baseline="0" dirty="0" smtClean="0">
                <a:latin typeface="+mn-lt"/>
              </a:rPr>
              <a:t>Grow &amp; Turn</a:t>
            </a:r>
            <a:r>
              <a:rPr lang="en-US" sz="1200" b="0" baseline="0" dirty="0" smtClean="0">
                <a:latin typeface="+mn-lt"/>
              </a:rPr>
              <a:t>.</a:t>
            </a:r>
            <a:endParaRPr lang="en-US" sz="1200" b="1" dirty="0" smtClean="0">
              <a:latin typeface="+mn-lt"/>
            </a:endParaRPr>
          </a:p>
          <a:p>
            <a:pPr marL="685800" lvl="1" indent="-228600">
              <a:buFont typeface="+mj-lt"/>
              <a:buAutoNum type="arabicPeriod"/>
            </a:pPr>
            <a:r>
              <a:rPr lang="en-US" sz="1200" baseline="0" dirty="0" smtClean="0">
                <a:latin typeface="+mn-lt"/>
              </a:rPr>
              <a:t>Select the animation effect (grow &amp; turn effect for the picture). Under </a:t>
            </a:r>
            <a:r>
              <a:rPr lang="en-US" sz="1200" b="1" dirty="0" smtClean="0">
                <a:latin typeface="+mn-lt"/>
              </a:rPr>
              <a:t>Modify:</a:t>
            </a:r>
            <a:r>
              <a:rPr lang="en-US" sz="1200" b="1" baseline="0" dirty="0" smtClean="0">
                <a:latin typeface="+mn-lt"/>
              </a:rPr>
              <a:t> Grow &amp; Turn</a:t>
            </a:r>
            <a:r>
              <a:rPr lang="en-US" sz="1200" b="0" baseline="0" dirty="0" smtClean="0">
                <a:latin typeface="+mn-lt"/>
              </a:rPr>
              <a:t>, do the following:</a:t>
            </a:r>
          </a:p>
          <a:p>
            <a:pPr marL="1143000" lvl="2" indent="-228600">
              <a:buFont typeface="Arial" pitchFamily="34" charset="0"/>
              <a:buChar char="•"/>
            </a:pPr>
            <a:r>
              <a:rPr lang="en-US" sz="1200" b="0" baseline="0" dirty="0" smtClean="0">
                <a:latin typeface="+mn-lt"/>
              </a:rPr>
              <a:t>In the</a:t>
            </a:r>
            <a:r>
              <a:rPr lang="en-US" sz="1200" baseline="0" dirty="0" smtClean="0">
                <a:latin typeface="+mn-lt"/>
              </a:rPr>
              <a:t> </a:t>
            </a:r>
            <a:r>
              <a:rPr lang="en-US" sz="1200" b="1" dirty="0" smtClean="0">
                <a:latin typeface="+mn-lt"/>
              </a:rPr>
              <a:t>Start</a:t>
            </a:r>
            <a:r>
              <a:rPr lang="en-US" sz="1200" baseline="0" dirty="0" smtClean="0">
                <a:latin typeface="+mn-lt"/>
              </a:rPr>
              <a:t> list, select</a:t>
            </a:r>
            <a:r>
              <a:rPr lang="en-US" sz="1200" dirty="0" smtClean="0">
                <a:latin typeface="+mn-lt"/>
              </a:rPr>
              <a:t> </a:t>
            </a:r>
            <a:r>
              <a:rPr lang="en-US" sz="1200" b="1" dirty="0" smtClean="0">
                <a:latin typeface="+mn-lt"/>
              </a:rPr>
              <a:t>With Previous</a:t>
            </a:r>
            <a:r>
              <a:rPr lang="en-US" sz="1200" b="0" dirty="0" smtClean="0">
                <a:latin typeface="+mn-lt"/>
              </a:rPr>
              <a:t>.</a:t>
            </a:r>
          </a:p>
          <a:p>
            <a:pPr marL="1143000" lvl="2" indent="-228600">
              <a:buFont typeface="Arial" pitchFamily="34" charset="0"/>
              <a:buChar char="•"/>
            </a:pPr>
            <a:r>
              <a:rPr lang="en-US" sz="1200" dirty="0" smtClean="0">
                <a:latin typeface="+mn-lt"/>
              </a:rPr>
              <a:t>In the </a:t>
            </a:r>
            <a:r>
              <a:rPr lang="en-US" sz="1200" b="1" dirty="0" smtClean="0">
                <a:latin typeface="+mn-lt"/>
              </a:rPr>
              <a:t>Speed</a:t>
            </a:r>
            <a:r>
              <a:rPr lang="en-US" sz="1200" dirty="0" smtClean="0">
                <a:latin typeface="+mn-lt"/>
              </a:rPr>
              <a:t> list, select </a:t>
            </a:r>
            <a:r>
              <a:rPr lang="en-US" sz="1200" b="1" dirty="0" smtClean="0">
                <a:latin typeface="+mn-lt"/>
              </a:rPr>
              <a:t>Fast</a:t>
            </a:r>
            <a:r>
              <a:rPr lang="en-US" sz="120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select the picture. In the </a:t>
            </a:r>
            <a:r>
              <a:rPr lang="en-US" sz="1200" b="1" baseline="0" dirty="0" smtClean="0">
                <a:latin typeface="+mn-lt"/>
              </a:rPr>
              <a:t>Custom</a:t>
            </a:r>
            <a:r>
              <a:rPr lang="en-US" sz="1200" baseline="0" dirty="0" smtClean="0">
                <a:latin typeface="+mn-lt"/>
              </a:rPr>
              <a:t> </a:t>
            </a:r>
            <a:r>
              <a:rPr lang="en-US" sz="1200" b="1" baseline="0" dirty="0" smtClean="0">
                <a:latin typeface="+mn-lt"/>
              </a:rPr>
              <a:t>Animation</a:t>
            </a:r>
            <a:r>
              <a:rPr lang="en-US" sz="1200" baseline="0" dirty="0" smtClean="0">
                <a:latin typeface="+mn-lt"/>
              </a:rPr>
              <a:t> task pane, click </a:t>
            </a:r>
            <a:r>
              <a:rPr lang="en-US" sz="1200" b="1" baseline="0" dirty="0" smtClean="0">
                <a:latin typeface="+mn-lt"/>
              </a:rPr>
              <a:t>Add</a:t>
            </a:r>
            <a:r>
              <a:rPr lang="en-US" sz="1200" baseline="0" dirty="0" smtClean="0">
                <a:latin typeface="+mn-lt"/>
              </a:rPr>
              <a:t> </a:t>
            </a:r>
            <a:r>
              <a:rPr lang="en-US" sz="1200" b="1" baseline="0" dirty="0" smtClean="0">
                <a:latin typeface="+mn-lt"/>
              </a:rPr>
              <a:t>Effect</a:t>
            </a:r>
            <a:r>
              <a:rPr lang="en-US" sz="1200" baseline="0" dirty="0" smtClean="0">
                <a:latin typeface="+mn-lt"/>
              </a:rPr>
              <a:t>, point to </a:t>
            </a:r>
            <a:r>
              <a:rPr lang="en-US" sz="1200" b="1" baseline="0" dirty="0" smtClean="0">
                <a:latin typeface="+mn-lt"/>
              </a:rPr>
              <a:t>Motion Paths</a:t>
            </a:r>
            <a:r>
              <a:rPr lang="en-US" sz="1200" b="0" baseline="0" dirty="0" smtClean="0">
                <a:latin typeface="+mn-lt"/>
              </a:rPr>
              <a:t>, point to </a:t>
            </a:r>
            <a:r>
              <a:rPr lang="en-US" sz="1200" b="1" baseline="0" dirty="0" smtClean="0">
                <a:latin typeface="+mn-lt"/>
              </a:rPr>
              <a:t>Draw Custom Path</a:t>
            </a:r>
            <a:r>
              <a:rPr lang="en-US" sz="1200" b="0" baseline="0" dirty="0" smtClean="0">
                <a:latin typeface="+mn-lt"/>
              </a:rPr>
              <a:t>, and then click </a:t>
            </a:r>
            <a:r>
              <a:rPr lang="en-US" sz="1200" b="1" baseline="0" dirty="0" smtClean="0">
                <a:latin typeface="+mn-lt"/>
              </a:rPr>
              <a:t>Curve</a:t>
            </a:r>
            <a:r>
              <a:rPr lang="en-US" sz="1200" b="0" baseline="0" dirty="0" smtClean="0">
                <a:latin typeface="+mn-lt"/>
              </a:rPr>
              <a:t>.</a:t>
            </a:r>
            <a:endParaRPr lang="en-US" sz="1200" baseline="0" dirty="0" smtClean="0">
              <a:latin typeface="+mn-lt"/>
            </a:endParaRPr>
          </a:p>
          <a:p>
            <a:pPr marL="228600" indent="-228600">
              <a:buFont typeface="+mj-lt"/>
              <a:buAutoNum type="arabicPeriod"/>
            </a:pPr>
            <a:r>
              <a:rPr lang="en-US" sz="1200" b="0" baseline="0" dirty="0" smtClean="0">
                <a:latin typeface="+mn-lt"/>
              </a:rPr>
              <a:t>On the slide, do the following to create the custom motion path:</a:t>
            </a:r>
          </a:p>
          <a:p>
            <a:pPr marL="685800" lvl="1" indent="-228600">
              <a:buFont typeface="+mj-lt"/>
              <a:buAutoNum type="arabicPeriod"/>
            </a:pPr>
            <a:r>
              <a:rPr lang="en-US" sz="1200" b="0" baseline="0" dirty="0" smtClean="0">
                <a:latin typeface="+mn-lt"/>
              </a:rPr>
              <a:t>Click the first point in the center of the picture. </a:t>
            </a:r>
          </a:p>
          <a:p>
            <a:pPr marL="685800" lvl="1" indent="-228600">
              <a:buFont typeface="+mj-lt"/>
              <a:buAutoNum type="arabicPeriod"/>
            </a:pPr>
            <a:r>
              <a:rPr lang="en-US" sz="1200" b="0" baseline="0" dirty="0" smtClean="0">
                <a:latin typeface="+mn-lt"/>
              </a:rPr>
              <a:t>Click the second point in the middle of the curve. </a:t>
            </a:r>
          </a:p>
          <a:p>
            <a:pPr marL="685800" lvl="1" indent="-228600">
              <a:buFont typeface="+mj-lt"/>
              <a:buAutoNum type="arabicPeriod"/>
            </a:pPr>
            <a:r>
              <a:rPr lang="en-US" sz="1200" b="0" baseline="0" dirty="0" smtClean="0">
                <a:latin typeface="+mn-lt"/>
              </a:rPr>
              <a:t>Double-click </a:t>
            </a:r>
            <a:r>
              <a:rPr lang="en-US" sz="1200" b="0" i="0" baseline="0" dirty="0" smtClean="0">
                <a:latin typeface="+mn-lt"/>
              </a:rPr>
              <a:t>the third point off the bottom edge </a:t>
            </a:r>
            <a:r>
              <a:rPr lang="en-US" sz="1200" b="0" baseline="0" dirty="0" smtClean="0">
                <a:latin typeface="+mn-lt"/>
              </a:rPr>
              <a:t>of the slide.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In the </a:t>
            </a:r>
            <a:r>
              <a:rPr lang="en-US" sz="1200" b="1" baseline="0" dirty="0" smtClean="0">
                <a:latin typeface="+mn-lt"/>
              </a:rPr>
              <a:t>Custom</a:t>
            </a:r>
            <a:r>
              <a:rPr lang="en-US" sz="1200" baseline="0" dirty="0" smtClean="0">
                <a:latin typeface="+mn-lt"/>
              </a:rPr>
              <a:t> </a:t>
            </a:r>
            <a:r>
              <a:rPr lang="en-US" sz="1200" b="1" baseline="0" dirty="0" smtClean="0">
                <a:latin typeface="+mn-lt"/>
              </a:rPr>
              <a:t>Animation</a:t>
            </a:r>
            <a:r>
              <a:rPr lang="en-US" sz="1200" baseline="0" dirty="0" smtClean="0">
                <a:latin typeface="+mn-lt"/>
              </a:rPr>
              <a:t> task pane, select the second animation effect (motion path for the picture), and then under </a:t>
            </a:r>
            <a:r>
              <a:rPr lang="en-US" sz="1200" b="1" dirty="0" smtClean="0">
                <a:latin typeface="+mn-lt"/>
              </a:rPr>
              <a:t>Modify:</a:t>
            </a:r>
            <a:r>
              <a:rPr lang="en-US" sz="1200" b="1" baseline="0" dirty="0" smtClean="0">
                <a:latin typeface="+mn-lt"/>
              </a:rPr>
              <a:t> Custom Path</a:t>
            </a:r>
            <a:r>
              <a:rPr lang="en-US" sz="1200" b="0" baseline="0" dirty="0" smtClean="0">
                <a:latin typeface="+mn-lt"/>
              </a:rPr>
              <a:t>,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a:t>
            </a:r>
            <a:r>
              <a:rPr lang="en-US" sz="1200" baseline="0" dirty="0" smtClean="0">
                <a:latin typeface="+mn-lt"/>
              </a:rPr>
              <a:t> </a:t>
            </a:r>
            <a:r>
              <a:rPr lang="en-US" sz="1200" b="1" dirty="0" smtClean="0">
                <a:latin typeface="+mn-lt"/>
              </a:rPr>
              <a:t>Start</a:t>
            </a:r>
            <a:r>
              <a:rPr lang="en-US" sz="1200" baseline="0" dirty="0" smtClean="0">
                <a:latin typeface="+mn-lt"/>
              </a:rPr>
              <a:t> list, select</a:t>
            </a:r>
            <a:r>
              <a:rPr lang="en-US" sz="1200" dirty="0" smtClean="0">
                <a:latin typeface="+mn-lt"/>
              </a:rPr>
              <a:t> </a:t>
            </a:r>
            <a:r>
              <a:rPr lang="en-US" sz="1200" b="1" dirty="0" smtClean="0">
                <a:latin typeface="+mn-lt"/>
              </a:rPr>
              <a:t>With Previous</a:t>
            </a:r>
            <a:r>
              <a:rPr lang="en-US" sz="1200" b="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latin typeface="+mn-lt"/>
              </a:rPr>
              <a:t>In the </a:t>
            </a:r>
            <a:r>
              <a:rPr lang="en-US" sz="1200" b="1" dirty="0" smtClean="0">
                <a:latin typeface="+mn-lt"/>
              </a:rPr>
              <a:t>Speed</a:t>
            </a:r>
            <a:r>
              <a:rPr lang="en-US" sz="1200" dirty="0" smtClean="0">
                <a:latin typeface="+mn-lt"/>
              </a:rPr>
              <a:t> </a:t>
            </a:r>
            <a:r>
              <a:rPr lang="en-US" sz="1200" baseline="0" dirty="0" smtClean="0">
                <a:latin typeface="+mn-lt"/>
              </a:rPr>
              <a:t>list</a:t>
            </a:r>
            <a:r>
              <a:rPr lang="en-US" sz="1200" dirty="0" smtClean="0">
                <a:latin typeface="+mn-lt"/>
              </a:rPr>
              <a:t>, select </a:t>
            </a:r>
            <a:r>
              <a:rPr lang="en-US" sz="1200" b="1" dirty="0" smtClean="0">
                <a:latin typeface="+mn-lt"/>
              </a:rPr>
              <a:t>Fast</a:t>
            </a:r>
            <a:r>
              <a:rPr lang="en-US" sz="120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latin typeface="+mn-lt"/>
              </a:rPr>
              <a:t>On</a:t>
            </a:r>
            <a:r>
              <a:rPr lang="en-US" sz="1200" baseline="0" dirty="0" smtClean="0">
                <a:latin typeface="+mn-lt"/>
              </a:rPr>
              <a:t> the slide, right-click the motion path</a:t>
            </a:r>
            <a:r>
              <a:rPr lang="en-US" sz="1200" dirty="0" smtClean="0">
                <a:latin typeface="+mn-lt"/>
              </a:rPr>
              <a:t> and then click </a:t>
            </a:r>
            <a:r>
              <a:rPr lang="en-US" sz="1200" b="1" dirty="0" smtClean="0">
                <a:latin typeface="+mn-lt"/>
              </a:rPr>
              <a:t>Reverse Path Direction</a:t>
            </a:r>
            <a:r>
              <a:rPr lang="en-US" sz="120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latin typeface="+mn-lt"/>
              </a:rPr>
              <a:t>On the slide, select the text box. </a:t>
            </a:r>
            <a:r>
              <a:rPr lang="en-US" sz="1200" b="0" baseline="0" dirty="0" smtClean="0">
                <a:latin typeface="+mn-lt"/>
              </a:rPr>
              <a:t>In the </a:t>
            </a:r>
            <a:r>
              <a:rPr lang="en-US" sz="1200" b="1" baseline="0" dirty="0" smtClean="0">
                <a:latin typeface="+mn-lt"/>
              </a:rPr>
              <a:t>Custom</a:t>
            </a:r>
            <a:r>
              <a:rPr lang="en-US" sz="1200" baseline="0" dirty="0" smtClean="0">
                <a:latin typeface="+mn-lt"/>
              </a:rPr>
              <a:t> </a:t>
            </a:r>
            <a:r>
              <a:rPr lang="en-US" sz="1200" b="1" baseline="0" dirty="0" smtClean="0">
                <a:latin typeface="+mn-lt"/>
              </a:rPr>
              <a:t>Animation</a:t>
            </a:r>
            <a:r>
              <a:rPr lang="en-US" sz="1200" baseline="0" dirty="0" smtClean="0">
                <a:latin typeface="+mn-lt"/>
              </a:rPr>
              <a:t> task pane,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Click </a:t>
            </a:r>
            <a:r>
              <a:rPr lang="en-US" sz="1200" b="1" baseline="0" dirty="0" smtClean="0">
                <a:latin typeface="+mn-lt"/>
              </a:rPr>
              <a:t>Add</a:t>
            </a:r>
            <a:r>
              <a:rPr lang="en-US" sz="1200" baseline="0" dirty="0" smtClean="0">
                <a:latin typeface="+mn-lt"/>
              </a:rPr>
              <a:t> </a:t>
            </a:r>
            <a:r>
              <a:rPr lang="en-US" sz="1200" b="1" baseline="0" dirty="0" smtClean="0">
                <a:latin typeface="+mn-lt"/>
              </a:rPr>
              <a:t>Effect</a:t>
            </a:r>
            <a:r>
              <a:rPr lang="en-US" sz="1200" baseline="0" dirty="0" smtClean="0">
                <a:latin typeface="+mn-lt"/>
              </a:rPr>
              <a:t>, point to </a:t>
            </a:r>
            <a:r>
              <a:rPr lang="en-US" sz="1200" b="1" baseline="0" dirty="0" smtClean="0">
                <a:latin typeface="+mn-lt"/>
              </a:rPr>
              <a:t>Entrance</a:t>
            </a:r>
            <a:r>
              <a:rPr lang="en-US" sz="1200" b="0" baseline="0" dirty="0" smtClean="0">
                <a:latin typeface="+mn-lt"/>
              </a:rPr>
              <a:t>, and then click</a:t>
            </a:r>
            <a:r>
              <a:rPr lang="en-US" sz="1200" baseline="0" dirty="0" smtClean="0">
                <a:latin typeface="+mn-lt"/>
              </a:rPr>
              <a:t> </a:t>
            </a:r>
            <a:r>
              <a:rPr lang="en-US" sz="1200" b="1" baseline="0" dirty="0" smtClean="0">
                <a:latin typeface="+mn-lt"/>
              </a:rPr>
              <a:t>More</a:t>
            </a:r>
            <a:r>
              <a:rPr lang="en-US" sz="1200" baseline="0" dirty="0" smtClean="0">
                <a:latin typeface="+mn-lt"/>
              </a:rPr>
              <a:t> </a:t>
            </a:r>
            <a:r>
              <a:rPr lang="en-US" sz="1200" b="1" baseline="0" dirty="0" smtClean="0">
                <a:latin typeface="+mn-lt"/>
              </a:rPr>
              <a:t>Effects</a:t>
            </a:r>
            <a:r>
              <a:rPr lang="en-US" sz="1200" b="0" baseline="0" dirty="0" smtClean="0">
                <a:latin typeface="+mn-lt"/>
              </a:rPr>
              <a:t>. </a:t>
            </a:r>
            <a:r>
              <a:rPr lang="en-US" sz="1200" b="0" i="0" baseline="0" dirty="0" smtClean="0">
                <a:latin typeface="+mn-lt"/>
              </a:rPr>
              <a:t>In</a:t>
            </a:r>
            <a:r>
              <a:rPr lang="en-US" sz="1200" b="0" baseline="0" dirty="0" smtClean="0">
                <a:latin typeface="+mn-lt"/>
              </a:rPr>
              <a:t> the </a:t>
            </a:r>
            <a:r>
              <a:rPr lang="en-US" sz="1200" b="1" baseline="0" dirty="0" smtClean="0">
                <a:latin typeface="+mn-lt"/>
              </a:rPr>
              <a:t>Add</a:t>
            </a:r>
            <a:r>
              <a:rPr lang="en-US" sz="1200" b="0" baseline="0" dirty="0" smtClean="0">
                <a:latin typeface="+mn-lt"/>
              </a:rPr>
              <a:t> </a:t>
            </a:r>
            <a:r>
              <a:rPr lang="en-US" sz="1200" b="1" baseline="0" dirty="0" smtClean="0">
                <a:latin typeface="+mn-lt"/>
              </a:rPr>
              <a:t>Entrance Effect</a:t>
            </a:r>
            <a:r>
              <a:rPr lang="en-US" sz="1200" b="0" baseline="0" dirty="0" smtClean="0">
                <a:latin typeface="+mn-lt"/>
              </a:rPr>
              <a:t> dialog box, under </a:t>
            </a:r>
            <a:r>
              <a:rPr lang="en-US" sz="1200" b="1" baseline="0" dirty="0" smtClean="0">
                <a:latin typeface="+mn-lt"/>
              </a:rPr>
              <a:t>Subtle</a:t>
            </a:r>
            <a:r>
              <a:rPr lang="en-US" sz="1200" b="0" baseline="0" dirty="0" smtClean="0">
                <a:latin typeface="+mn-lt"/>
              </a:rPr>
              <a:t>, click </a:t>
            </a:r>
            <a:r>
              <a:rPr lang="en-US" sz="1200" b="1" baseline="0" dirty="0" smtClean="0">
                <a:latin typeface="+mn-lt"/>
              </a:rPr>
              <a:t>Fade</a:t>
            </a:r>
            <a:r>
              <a:rPr lang="en-US" sz="1200" b="0" baseline="0" dirty="0" smtClean="0">
                <a:latin typeface="+mn-lt"/>
              </a:rPr>
              <a:t>.</a:t>
            </a:r>
            <a:endParaRPr lang="en-US" sz="1200" b="1" dirty="0" smtClean="0">
              <a:latin typeface="+mn-lt"/>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Select the third animation effect (fade effect for the text box). Under </a:t>
            </a:r>
            <a:r>
              <a:rPr lang="en-US" sz="1200" b="1" baseline="0" dirty="0" smtClean="0">
                <a:latin typeface="+mn-lt"/>
              </a:rPr>
              <a:t>Modify: Fade</a:t>
            </a:r>
            <a:r>
              <a:rPr lang="en-US" sz="1200" b="0" baseline="0" dirty="0" smtClean="0">
                <a:latin typeface="+mn-lt"/>
              </a:rPr>
              <a:t>, do the following:</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a:t>
            </a:r>
            <a:r>
              <a:rPr lang="en-US" sz="1200" baseline="0" dirty="0" smtClean="0">
                <a:latin typeface="+mn-lt"/>
              </a:rPr>
              <a:t> </a:t>
            </a:r>
            <a:r>
              <a:rPr lang="en-US" sz="1200" b="1" dirty="0" smtClean="0">
                <a:latin typeface="+mn-lt"/>
              </a:rPr>
              <a:t>Start</a:t>
            </a:r>
            <a:r>
              <a:rPr lang="en-US" sz="1200" baseline="0" dirty="0" smtClean="0">
                <a:latin typeface="+mn-lt"/>
              </a:rPr>
              <a:t> list, select</a:t>
            </a:r>
            <a:r>
              <a:rPr lang="en-US" sz="1200" dirty="0" smtClean="0">
                <a:latin typeface="+mn-lt"/>
              </a:rPr>
              <a:t> </a:t>
            </a:r>
            <a:r>
              <a:rPr lang="en-US" sz="1200" b="1" dirty="0" smtClean="0">
                <a:latin typeface="+mn-lt"/>
              </a:rPr>
              <a:t>After Previous</a:t>
            </a:r>
            <a:r>
              <a:rPr lang="en-US" sz="1200" b="0" dirty="0" smtClean="0">
                <a:latin typeface="+mn-lt"/>
              </a:rPr>
              <a:t>.</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latin typeface="+mn-lt"/>
              </a:rPr>
              <a:t>In the </a:t>
            </a:r>
            <a:r>
              <a:rPr lang="en-US" sz="1200" b="1" dirty="0" smtClean="0">
                <a:latin typeface="+mn-lt"/>
              </a:rPr>
              <a:t>Speed</a:t>
            </a:r>
            <a:r>
              <a:rPr lang="en-US" sz="1200" dirty="0" smtClean="0">
                <a:latin typeface="+mn-lt"/>
              </a:rPr>
              <a:t> list, select </a:t>
            </a:r>
            <a:r>
              <a:rPr lang="en-US" sz="1200" b="1" dirty="0" smtClean="0">
                <a:latin typeface="+mn-lt"/>
              </a:rPr>
              <a:t>Fast</a:t>
            </a:r>
            <a:r>
              <a:rPr lang="en-US" sz="1200" dirty="0" smtClean="0">
                <a:latin typeface="+mn-lt"/>
              </a:rPr>
              <a:t>. </a:t>
            </a:r>
            <a:endParaRPr lang="en-US" sz="1200" b="1" dirty="0" smtClean="0">
              <a:latin typeface="+mn-lt"/>
            </a:endParaRPr>
          </a:p>
          <a:p>
            <a:endParaRPr lang="en-US" sz="1200" baseline="0" dirty="0" smtClean="0">
              <a:latin typeface="+mn-lt"/>
            </a:endParaRPr>
          </a:p>
          <a:p>
            <a:endParaRPr lang="en-US" sz="1200" baseline="0" dirty="0" smtClean="0">
              <a:latin typeface="+mn-lt"/>
            </a:endParaRPr>
          </a:p>
          <a:p>
            <a:r>
              <a:rPr lang="en-US" sz="1200" baseline="0" dirty="0" smtClean="0">
                <a:latin typeface="+mn-lt"/>
              </a:rPr>
              <a:t>To  reproduce the other animated pictures and text boxes on this slide, do the following:</a:t>
            </a:r>
          </a:p>
          <a:p>
            <a:pPr marL="228600" indent="-228600">
              <a:buFont typeface="+mj-lt"/>
              <a:buAutoNum type="arabicPeriod"/>
            </a:pPr>
            <a:r>
              <a:rPr lang="en-US" sz="1200" i="0" baseline="0" dirty="0" smtClean="0">
                <a:latin typeface="+mn-lt"/>
              </a:rPr>
              <a:t>On the </a:t>
            </a:r>
            <a:r>
              <a:rPr lang="en-US" sz="1200" b="1" i="0" baseline="0" dirty="0" smtClean="0">
                <a:latin typeface="+mn-lt"/>
              </a:rPr>
              <a:t>Home</a:t>
            </a:r>
            <a:r>
              <a:rPr lang="en-US" sz="1200" i="0" baseline="0" dirty="0" smtClean="0">
                <a:latin typeface="+mn-lt"/>
              </a:rPr>
              <a:t> tab, in the </a:t>
            </a:r>
            <a:r>
              <a:rPr lang="en-US" sz="1200" b="1" i="0" baseline="0" dirty="0" smtClean="0">
                <a:latin typeface="+mn-lt"/>
              </a:rPr>
              <a:t>Editing</a:t>
            </a:r>
            <a:r>
              <a:rPr lang="en-US" sz="1200" i="0" baseline="0" dirty="0" smtClean="0">
                <a:latin typeface="+mn-lt"/>
              </a:rPr>
              <a:t> group, click </a:t>
            </a:r>
            <a:r>
              <a:rPr lang="en-US" sz="1200" b="1" i="0" baseline="0" dirty="0" smtClean="0">
                <a:latin typeface="+mn-lt"/>
              </a:rPr>
              <a:t>Select</a:t>
            </a:r>
            <a:r>
              <a:rPr lang="en-US" sz="1200" i="0" baseline="0" dirty="0" smtClean="0">
                <a:latin typeface="+mn-lt"/>
              </a:rPr>
              <a:t>, and then click </a:t>
            </a:r>
            <a:r>
              <a:rPr lang="en-US" sz="1200" b="1" i="0" baseline="0" dirty="0" smtClean="0">
                <a:latin typeface="+mn-lt"/>
              </a:rPr>
              <a:t>Selection Pane</a:t>
            </a:r>
            <a:r>
              <a:rPr lang="en-US" sz="1200" i="0" baseline="0" dirty="0" smtClean="0">
                <a:latin typeface="+mn-lt"/>
              </a:rPr>
              <a:t>. </a:t>
            </a:r>
          </a:p>
          <a:p>
            <a:pPr marL="228600" indent="-228600">
              <a:buFont typeface="+mj-lt"/>
              <a:buAutoNum type="arabicPeriod"/>
            </a:pPr>
            <a:r>
              <a:rPr lang="en-US" sz="1200" baseline="0" dirty="0" smtClean="0">
                <a:latin typeface="+mn-lt"/>
              </a:rPr>
              <a:t>On the slide, press and hold CTRL and then select the picture and the text box. On the </a:t>
            </a:r>
            <a:r>
              <a:rPr lang="en-US" sz="1200" b="1" baseline="0" dirty="0" smtClean="0">
                <a:latin typeface="+mn-lt"/>
              </a:rPr>
              <a:t>Home</a:t>
            </a:r>
            <a:r>
              <a:rPr lang="en-US" sz="1200" b="0" baseline="0" dirty="0" smtClean="0">
                <a:latin typeface="+mn-lt"/>
              </a:rPr>
              <a:t> tab, in the </a:t>
            </a:r>
            <a:r>
              <a:rPr lang="en-US" sz="1200" b="1" baseline="0" dirty="0" smtClean="0">
                <a:latin typeface="+mn-lt"/>
              </a:rPr>
              <a:t>Clipboard</a:t>
            </a:r>
            <a:r>
              <a:rPr lang="en-US" sz="1200" b="0" baseline="0" dirty="0" smtClean="0">
                <a:latin typeface="+mn-lt"/>
              </a:rPr>
              <a:t> group, click the arrow under </a:t>
            </a:r>
            <a:r>
              <a:rPr lang="en-US" sz="1200" b="1" baseline="0" dirty="0" smtClean="0">
                <a:latin typeface="+mn-lt"/>
              </a:rPr>
              <a:t>Paste</a:t>
            </a:r>
            <a:r>
              <a:rPr lang="en-US" sz="1200" b="0" baseline="0" dirty="0" smtClean="0">
                <a:latin typeface="+mn-lt"/>
              </a:rPr>
              <a:t>, and then click </a:t>
            </a:r>
            <a:r>
              <a:rPr lang="en-US" sz="1200" b="1" baseline="0" dirty="0" smtClean="0">
                <a:latin typeface="+mn-lt"/>
              </a:rPr>
              <a:t>Duplicate</a:t>
            </a:r>
            <a:r>
              <a:rPr lang="en-US" sz="1200" b="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In the </a:t>
            </a:r>
            <a:r>
              <a:rPr lang="en-US" sz="1200" b="1" baseline="0" dirty="0" smtClean="0">
                <a:latin typeface="+mn-lt"/>
              </a:rPr>
              <a:t>Selection and Visibility </a:t>
            </a:r>
            <a:r>
              <a:rPr lang="en-US" sz="1200" baseline="0" dirty="0" smtClean="0">
                <a:latin typeface="+mn-lt"/>
              </a:rPr>
              <a:t>pane, select the duplicate picture and text box. On the slide, drag them onto the curve below the first group.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In the </a:t>
            </a:r>
            <a:r>
              <a:rPr lang="en-US" sz="1200" b="1" baseline="0" dirty="0" smtClean="0">
                <a:latin typeface="+mn-lt"/>
              </a:rPr>
              <a:t>Custom Animation </a:t>
            </a:r>
            <a:r>
              <a:rPr lang="en-US" sz="1200" b="0" baseline="0" dirty="0" smtClean="0">
                <a:latin typeface="+mn-lt"/>
              </a:rPr>
              <a:t>task pane, select the fifth animation effect (motion path for the second picture). On the slide, point to the starting point (green arrow) until the cursor becomes a two-headed arrow. Drag the starting point below the bottom edge of the slide, to the same position as the starting point for the first motion path</a:t>
            </a:r>
            <a:r>
              <a:rPr lang="en-US" sz="1200" baseline="0" dirty="0" smtClean="0">
                <a:latin typeface="+mn-lt"/>
              </a:rPr>
              <a:t>. (</a:t>
            </a:r>
            <a:r>
              <a:rPr lang="en-US" sz="1200" b="1" baseline="0" dirty="0" smtClean="0">
                <a:latin typeface="+mn-lt"/>
              </a:rPr>
              <a:t>Note: </a:t>
            </a:r>
            <a:r>
              <a:rPr lang="en-US" sz="1200" baseline="0" dirty="0" smtClean="0">
                <a:latin typeface="+mn-lt"/>
              </a:rPr>
              <a:t>The endpoint of the second motion path should still be in the middle of the second picture.)</a:t>
            </a:r>
          </a:p>
          <a:p>
            <a:pPr marL="228600" indent="-228600">
              <a:buFont typeface="+mj-lt"/>
              <a:buAutoNum type="arabicPeriod"/>
            </a:pPr>
            <a:r>
              <a:rPr lang="en-US" sz="1200" dirty="0" smtClean="0">
                <a:latin typeface="+mn-lt"/>
              </a:rPr>
              <a:t>On the slide, right-click</a:t>
            </a:r>
            <a:r>
              <a:rPr lang="en-US" sz="1200" baseline="0" dirty="0" smtClean="0">
                <a:latin typeface="+mn-lt"/>
              </a:rPr>
              <a:t> </a:t>
            </a:r>
            <a:r>
              <a:rPr lang="en-US" sz="1200" dirty="0" smtClean="0">
                <a:latin typeface="+mn-lt"/>
              </a:rPr>
              <a:t>the second picture </a:t>
            </a:r>
            <a:r>
              <a:rPr lang="en-US" sz="1200" baseline="0" dirty="0" smtClean="0">
                <a:latin typeface="+mn-lt"/>
              </a:rPr>
              <a:t>and then click </a:t>
            </a:r>
            <a:r>
              <a:rPr lang="en-US" sz="1200" b="1" baseline="0" dirty="0" smtClean="0">
                <a:latin typeface="+mn-lt"/>
              </a:rPr>
              <a:t>Change</a:t>
            </a:r>
            <a:r>
              <a:rPr lang="en-US" sz="1200" b="0" baseline="0" dirty="0" smtClean="0">
                <a:latin typeface="+mn-lt"/>
              </a:rPr>
              <a:t> </a:t>
            </a:r>
            <a:r>
              <a:rPr lang="en-US" sz="1200" b="1" baseline="0" dirty="0" smtClean="0">
                <a:latin typeface="+mn-lt"/>
              </a:rPr>
              <a:t>Picture</a:t>
            </a:r>
            <a:r>
              <a:rPr lang="en-US" sz="1200" b="0" baseline="0" dirty="0" smtClean="0">
                <a:latin typeface="+mn-lt"/>
              </a:rPr>
              <a:t>. In the </a:t>
            </a:r>
            <a:r>
              <a:rPr lang="en-US" sz="1200" b="1" baseline="0" dirty="0" smtClean="0">
                <a:latin typeface="+mn-lt"/>
              </a:rPr>
              <a:t>Insert Picture</a:t>
            </a:r>
            <a:r>
              <a:rPr lang="en-US" sz="1200" b="0" baseline="0" dirty="0" smtClean="0">
                <a:latin typeface="+mn-lt"/>
              </a:rPr>
              <a:t> dialog box, select a picture, and then click </a:t>
            </a:r>
            <a:r>
              <a:rPr lang="en-US" sz="1200" b="1" baseline="0" dirty="0" smtClean="0">
                <a:latin typeface="+mn-lt"/>
              </a:rPr>
              <a:t>Insert</a:t>
            </a:r>
            <a:r>
              <a:rPr lang="en-US" sz="1200" b="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With the picture still selected, under </a:t>
            </a:r>
            <a:r>
              <a:rPr lang="en-US" sz="1200" b="1" kern="1200" dirty="0" smtClean="0">
                <a:solidFill>
                  <a:schemeClr val="tx1"/>
                </a:solidFill>
                <a:latin typeface="+mn-lt"/>
                <a:ea typeface="+mn-ea"/>
                <a:cs typeface="+mn-cs"/>
              </a:rPr>
              <a:t>Picture Tools</a:t>
            </a:r>
            <a:r>
              <a:rPr lang="en-US" sz="1200" kern="1200" dirty="0" smtClean="0">
                <a:solidFill>
                  <a:schemeClr val="tx1"/>
                </a:solidFill>
                <a:latin typeface="+mn-lt"/>
                <a:ea typeface="+mn-ea"/>
                <a:cs typeface="+mn-cs"/>
              </a:rPr>
              <a:t>, on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bottom right corner of the </a:t>
            </a:r>
            <a:r>
              <a:rPr lang="en-US" sz="1200" b="1" kern="1200" dirty="0" smtClean="0">
                <a:solidFill>
                  <a:schemeClr val="tx1"/>
                </a:solidFill>
                <a:latin typeface="+mn-lt"/>
                <a:ea typeface="+mn-ea"/>
                <a:cs typeface="+mn-cs"/>
              </a:rPr>
              <a:t>Size</a:t>
            </a:r>
            <a:r>
              <a:rPr lang="en-US" sz="1200" kern="1200" dirty="0" smtClean="0">
                <a:solidFill>
                  <a:schemeClr val="tx1"/>
                </a:solidFill>
                <a:latin typeface="+mn-lt"/>
                <a:ea typeface="+mn-ea"/>
                <a:cs typeface="+mn-cs"/>
              </a:rPr>
              <a:t> group, click the </a:t>
            </a:r>
            <a:r>
              <a:rPr lang="en-US" sz="1200" b="1" kern="1200" dirty="0" smtClean="0">
                <a:solidFill>
                  <a:schemeClr val="tx1"/>
                </a:solidFill>
                <a:latin typeface="+mn-lt"/>
                <a:ea typeface="+mn-ea"/>
                <a:cs typeface="+mn-cs"/>
              </a:rPr>
              <a:t>Size and Position</a:t>
            </a:r>
            <a:r>
              <a:rPr lang="en-US" sz="1200" kern="1200" dirty="0" smtClean="0">
                <a:solidFill>
                  <a:schemeClr val="tx1"/>
                </a:solidFill>
                <a:latin typeface="+mn-lt"/>
                <a:ea typeface="+mn-ea"/>
                <a:cs typeface="+mn-cs"/>
              </a:rPr>
              <a:t> dialog box launcher. In the </a:t>
            </a:r>
            <a:r>
              <a:rPr lang="en-US" sz="1200" b="1" kern="1200" dirty="0" smtClean="0">
                <a:solidFill>
                  <a:schemeClr val="tx1"/>
                </a:solidFill>
                <a:latin typeface="+mn-lt"/>
                <a:ea typeface="+mn-ea"/>
                <a:cs typeface="+mn-cs"/>
              </a:rPr>
              <a:t>Size and Position </a:t>
            </a:r>
            <a:r>
              <a:rPr lang="en-US" sz="1200" kern="1200" dirty="0" smtClean="0">
                <a:solidFill>
                  <a:schemeClr val="tx1"/>
                </a:solidFill>
                <a:latin typeface="+mn-lt"/>
                <a:ea typeface="+mn-ea"/>
                <a:cs typeface="+mn-cs"/>
              </a:rPr>
              <a:t> dialog box, on the </a:t>
            </a:r>
            <a:r>
              <a:rPr lang="en-US" sz="1200" b="1" kern="1200" dirty="0" smtClean="0">
                <a:solidFill>
                  <a:schemeClr val="tx1"/>
                </a:solidFill>
                <a:latin typeface="+mn-lt"/>
                <a:ea typeface="+mn-ea"/>
                <a:cs typeface="+mn-cs"/>
              </a:rPr>
              <a:t>Size</a:t>
            </a:r>
            <a:r>
              <a:rPr lang="en-US" sz="1200" kern="1200" dirty="0" smtClean="0">
                <a:solidFill>
                  <a:schemeClr val="tx1"/>
                </a:solidFill>
                <a:latin typeface="+mn-lt"/>
                <a:ea typeface="+mn-ea"/>
                <a:cs typeface="+mn-cs"/>
              </a:rPr>
              <a:t> tab, resize or crop the picture as needed so that under </a:t>
            </a:r>
            <a:r>
              <a:rPr lang="en-US" sz="1200" b="1" kern="1200" dirty="0" smtClean="0">
                <a:solidFill>
                  <a:schemeClr val="tx1"/>
                </a:solidFill>
                <a:latin typeface="+mn-lt"/>
                <a:ea typeface="+mn-ea"/>
                <a:cs typeface="+mn-cs"/>
              </a:rPr>
              <a:t>Size and rotate</a:t>
            </a:r>
            <a:r>
              <a:rPr lang="en-US" sz="1200" kern="1200" dirty="0" smtClean="0">
                <a:solidFill>
                  <a:schemeClr val="tx1"/>
                </a:solidFill>
                <a:latin typeface="+mn-lt"/>
                <a:ea typeface="+mn-ea"/>
                <a:cs typeface="+mn-cs"/>
              </a:rPr>
              <a:t>, the </a:t>
            </a:r>
            <a:r>
              <a:rPr lang="en-US" sz="1200" b="1" kern="1200" dirty="0" smtClean="0">
                <a:solidFill>
                  <a:schemeClr val="tx1"/>
                </a:solidFill>
                <a:latin typeface="+mn-lt"/>
                <a:ea typeface="+mn-ea"/>
                <a:cs typeface="+mn-cs"/>
              </a:rPr>
              <a:t>Height</a:t>
            </a:r>
            <a:r>
              <a:rPr lang="en-US" sz="1200" kern="1200" dirty="0" smtClean="0">
                <a:solidFill>
                  <a:schemeClr val="tx1"/>
                </a:solidFill>
                <a:latin typeface="+mn-lt"/>
                <a:ea typeface="+mn-ea"/>
                <a:cs typeface="+mn-cs"/>
              </a:rPr>
              <a:t> box is set to </a:t>
            </a:r>
            <a:r>
              <a:rPr lang="en-US" sz="1200" b="1" baseline="0" dirty="0" smtClean="0">
                <a:latin typeface="+mn-lt"/>
              </a:rPr>
              <a:t>1.2”</a:t>
            </a:r>
            <a:r>
              <a:rPr lang="en-US" sz="1200" kern="1200" dirty="0" smtClean="0">
                <a:solidFill>
                  <a:schemeClr val="tx1"/>
                </a:solidFill>
                <a:latin typeface="+mn-lt"/>
                <a:ea typeface="+mn-ea"/>
                <a:cs typeface="+mn-cs"/>
              </a:rPr>
              <a:t> and the </a:t>
            </a:r>
            <a:r>
              <a:rPr lang="en-US" sz="1200" b="1" kern="1200" dirty="0" smtClean="0">
                <a:solidFill>
                  <a:schemeClr val="tx1"/>
                </a:solidFill>
                <a:latin typeface="+mn-lt"/>
                <a:ea typeface="+mn-ea"/>
                <a:cs typeface="+mn-cs"/>
              </a:rPr>
              <a:t>Width</a:t>
            </a:r>
            <a:r>
              <a:rPr lang="en-US" sz="1200" kern="1200" dirty="0" smtClean="0">
                <a:solidFill>
                  <a:schemeClr val="tx1"/>
                </a:solidFill>
                <a:latin typeface="+mn-lt"/>
                <a:ea typeface="+mn-ea"/>
                <a:cs typeface="+mn-cs"/>
              </a:rPr>
              <a:t> box is set to </a:t>
            </a:r>
            <a:r>
              <a:rPr lang="en-US" sz="1200" b="1" baseline="0" dirty="0" smtClean="0">
                <a:latin typeface="+mn-lt"/>
              </a:rPr>
              <a:t>1.2”</a:t>
            </a:r>
            <a:r>
              <a:rPr lang="en-US" sz="1200" kern="1200" dirty="0" smtClean="0">
                <a:solidFill>
                  <a:schemeClr val="tx1"/>
                </a:solidFill>
                <a:latin typeface="+mn-lt"/>
                <a:ea typeface="+mn-ea"/>
                <a:cs typeface="+mn-cs"/>
              </a:rPr>
              <a:t>. Resize the picture under </a:t>
            </a:r>
            <a:r>
              <a:rPr lang="en-US" sz="1200" b="1" kern="1200" dirty="0" smtClean="0">
                <a:solidFill>
                  <a:schemeClr val="tx1"/>
                </a:solidFill>
                <a:latin typeface="+mn-lt"/>
                <a:ea typeface="+mn-ea"/>
                <a:cs typeface="+mn-cs"/>
              </a:rPr>
              <a:t>Size and rotate </a:t>
            </a:r>
            <a:r>
              <a:rPr lang="en-US" sz="1200" kern="1200" dirty="0" smtClean="0">
                <a:solidFill>
                  <a:schemeClr val="tx1"/>
                </a:solidFill>
                <a:latin typeface="+mn-lt"/>
                <a:ea typeface="+mn-ea"/>
                <a:cs typeface="+mn-cs"/>
              </a:rPr>
              <a:t>by entering values into the </a:t>
            </a:r>
            <a:r>
              <a:rPr lang="en-US" sz="1200" b="1" kern="1200" dirty="0" smtClean="0">
                <a:solidFill>
                  <a:schemeClr val="tx1"/>
                </a:solidFill>
                <a:latin typeface="+mn-lt"/>
                <a:ea typeface="+mn-ea"/>
                <a:cs typeface="+mn-cs"/>
              </a:rPr>
              <a:t>Height</a:t>
            </a:r>
            <a:r>
              <a:rPr lang="en-US" sz="1200" kern="1200" dirty="0" smtClean="0">
                <a:solidFill>
                  <a:schemeClr val="tx1"/>
                </a:solidFill>
                <a:latin typeface="+mn-lt"/>
                <a:ea typeface="+mn-ea"/>
                <a:cs typeface="+mn-cs"/>
              </a:rPr>
              <a:t> and </a:t>
            </a:r>
            <a:r>
              <a:rPr lang="en-US" sz="1200" b="1" kern="1200" dirty="0" smtClean="0">
                <a:solidFill>
                  <a:schemeClr val="tx1"/>
                </a:solidFill>
                <a:latin typeface="+mn-lt"/>
                <a:ea typeface="+mn-ea"/>
                <a:cs typeface="+mn-cs"/>
              </a:rPr>
              <a:t>Width</a:t>
            </a:r>
            <a:r>
              <a:rPr lang="en-US" sz="1200" kern="1200" dirty="0" smtClean="0">
                <a:solidFill>
                  <a:schemeClr val="tx1"/>
                </a:solidFill>
                <a:latin typeface="+mn-lt"/>
                <a:ea typeface="+mn-ea"/>
                <a:cs typeface="+mn-cs"/>
              </a:rPr>
              <a:t> boxes. Crop the picture under </a:t>
            </a:r>
            <a:r>
              <a:rPr lang="en-US" sz="1200" b="1" kern="1200" dirty="0" smtClean="0">
                <a:solidFill>
                  <a:schemeClr val="tx1"/>
                </a:solidFill>
                <a:latin typeface="+mn-lt"/>
                <a:ea typeface="+mn-ea"/>
                <a:cs typeface="+mn-cs"/>
              </a:rPr>
              <a:t>Crop from </a:t>
            </a:r>
            <a:r>
              <a:rPr lang="en-US" sz="1200" kern="1200" dirty="0" smtClean="0">
                <a:solidFill>
                  <a:schemeClr val="tx1"/>
                </a:solidFill>
                <a:latin typeface="+mn-lt"/>
                <a:ea typeface="+mn-ea"/>
                <a:cs typeface="+mn-cs"/>
              </a:rPr>
              <a:t>by entering values into the </a:t>
            </a:r>
            <a:r>
              <a:rPr lang="en-US" sz="1200" b="1" kern="1200" dirty="0" smtClean="0">
                <a:solidFill>
                  <a:schemeClr val="tx1"/>
                </a:solidFill>
                <a:latin typeface="+mn-lt"/>
                <a:ea typeface="+mn-ea"/>
                <a:cs typeface="+mn-cs"/>
              </a:rPr>
              <a:t>Left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Right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Top</a:t>
            </a:r>
            <a:r>
              <a:rPr lang="en-US" sz="1200" kern="1200" dirty="0" smtClean="0">
                <a:solidFill>
                  <a:schemeClr val="tx1"/>
                </a:solidFill>
                <a:latin typeface="+mn-lt"/>
                <a:ea typeface="+mn-ea"/>
                <a:cs typeface="+mn-cs"/>
              </a:rPr>
              <a:t>, and </a:t>
            </a:r>
            <a:r>
              <a:rPr lang="en-US" sz="1200" b="1" kern="1200" dirty="0" smtClean="0">
                <a:solidFill>
                  <a:schemeClr val="tx1"/>
                </a:solidFill>
                <a:latin typeface="+mn-lt"/>
                <a:ea typeface="+mn-ea"/>
                <a:cs typeface="+mn-cs"/>
              </a:rPr>
              <a:t>Bottom</a:t>
            </a:r>
            <a:r>
              <a:rPr lang="en-US" sz="1200" kern="1200" dirty="0" smtClean="0">
                <a:solidFill>
                  <a:schemeClr val="tx1"/>
                </a:solidFill>
                <a:latin typeface="+mn-lt"/>
                <a:ea typeface="+mn-ea"/>
                <a:cs typeface="+mn-cs"/>
              </a:rPr>
              <a:t> boxes. </a:t>
            </a:r>
          </a:p>
          <a:p>
            <a:pPr marL="228600" indent="-228600">
              <a:buFont typeface="+mj-lt"/>
              <a:buAutoNum type="arabicPeriod"/>
            </a:pPr>
            <a:r>
              <a:rPr lang="en-US" sz="1200" b="0" baseline="0" dirty="0" smtClean="0">
                <a:latin typeface="+mn-lt"/>
              </a:rPr>
              <a:t>Click in the text box and edit the text.</a:t>
            </a:r>
          </a:p>
          <a:p>
            <a:pPr marL="228600" indent="-228600">
              <a:buFont typeface="+mj-lt"/>
              <a:buAutoNum type="arabicPeriod"/>
            </a:pPr>
            <a:r>
              <a:rPr lang="en-US" sz="1200" b="0" baseline="0" dirty="0" smtClean="0">
                <a:latin typeface="+mn-lt"/>
              </a:rPr>
              <a:t>Repeat steps 1-7 two more times to reproduce the third and fourth pictures and text boxes with animation effects.</a:t>
            </a:r>
            <a:endParaRPr lang="en-US" sz="1200" baseline="0" dirty="0" smtClean="0">
              <a:latin typeface="+mn-lt"/>
            </a:endParaRPr>
          </a:p>
          <a:p>
            <a:endParaRPr lang="en-US" sz="1200" dirty="0" smtClean="0"/>
          </a:p>
        </p:txBody>
      </p:sp>
      <p:sp>
        <p:nvSpPr>
          <p:cNvPr id="6" name="Slide Image Placeholder 5"/>
          <p:cNvSpPr>
            <a:spLocks noGrp="1" noRot="1" noChangeAspect="1"/>
          </p:cNvSpPr>
          <p:nvPr>
            <p:ph type="sldImg"/>
          </p:nvPr>
        </p:nvSpPr>
        <p:spPr>
          <a:xfrm>
            <a:off x="533400" y="460375"/>
            <a:ext cx="3144838" cy="2359025"/>
          </a:xfr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25000" lnSpcReduction="20000"/>
          </a:bodyPr>
          <a:lstStyle/>
          <a:p>
            <a:r>
              <a:rPr lang="en-US" sz="1400" b="1" dirty="0" smtClean="0"/>
              <a:t>Timeline graphic with pictures</a:t>
            </a:r>
          </a:p>
          <a:p>
            <a:r>
              <a:rPr lang="en-US" sz="1400" dirty="0" smtClean="0"/>
              <a:t>(Intermediate)</a:t>
            </a:r>
          </a:p>
          <a:p>
            <a:endParaRPr lang="en-US" sz="1200" dirty="0" smtClean="0"/>
          </a:p>
          <a:p>
            <a:endParaRPr lang="en-US" sz="1200" dirty="0" smtClean="0"/>
          </a:p>
          <a:p>
            <a:r>
              <a:rPr lang="en-US" sz="1200" dirty="0" smtClean="0"/>
              <a:t>To reproduce the picture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 the </a:t>
            </a:r>
            <a:r>
              <a:rPr lang="en-US" sz="1200" b="1" i="0" dirty="0" smtClean="0"/>
              <a:t>Home</a:t>
            </a:r>
            <a:r>
              <a:rPr lang="en-US" sz="1200" i="0" dirty="0" smtClean="0"/>
              <a:t> tab, in the</a:t>
            </a:r>
            <a:r>
              <a:rPr lang="en-US" sz="1200" i="0" baseline="0" dirty="0" smtClean="0"/>
              <a:t> </a:t>
            </a:r>
            <a:r>
              <a:rPr lang="en-US" sz="1200" b="1" i="0" baseline="0" dirty="0" smtClean="0"/>
              <a:t>Slides</a:t>
            </a:r>
            <a:r>
              <a:rPr lang="en-US" sz="1200" i="0" baseline="0" dirty="0" smtClean="0"/>
              <a:t> group, click </a:t>
            </a:r>
            <a:r>
              <a:rPr lang="en-US" sz="1200" b="1" i="0" baseline="0" dirty="0" smtClean="0"/>
              <a:t>Layout</a:t>
            </a:r>
            <a:r>
              <a:rPr lang="en-US" sz="1200" i="0" baseline="0" dirty="0" smtClean="0"/>
              <a:t>, and then click </a:t>
            </a:r>
            <a:r>
              <a:rPr lang="en-US" sz="1200" b="1" i="0" baseline="0" dirty="0" smtClean="0"/>
              <a:t>Blank</a:t>
            </a:r>
            <a:r>
              <a:rPr lang="en-US" sz="1200" i="0" baseline="0" dirty="0" smtClean="0"/>
              <a:t>.</a:t>
            </a:r>
          </a:p>
          <a:p>
            <a:pPr marL="228600" indent="-228600">
              <a:buFont typeface="+mj-lt"/>
              <a:buAutoNum type="arabicPeriod"/>
            </a:pPr>
            <a:r>
              <a:rPr lang="en-US" sz="1200" dirty="0" smtClean="0"/>
              <a:t>On the </a:t>
            </a:r>
            <a:r>
              <a:rPr lang="en-US" sz="1200" b="1" dirty="0" smtClean="0"/>
              <a:t>Insert</a:t>
            </a:r>
            <a:r>
              <a:rPr lang="en-US" sz="1200" dirty="0" smtClean="0"/>
              <a:t> tab, in the </a:t>
            </a:r>
            <a:r>
              <a:rPr lang="en-US" sz="1200" b="1" dirty="0" smtClean="0"/>
              <a:t>Illustrations</a:t>
            </a:r>
            <a:r>
              <a:rPr lang="en-US" sz="1200" dirty="0" smtClean="0"/>
              <a:t> group, click </a:t>
            </a:r>
            <a:r>
              <a:rPr lang="en-US" sz="1200" b="1" dirty="0" smtClean="0"/>
              <a:t>Picture</a:t>
            </a:r>
            <a:r>
              <a:rPr lang="en-US" sz="1200" dirty="0" smtClean="0"/>
              <a:t>. </a:t>
            </a:r>
          </a:p>
          <a:p>
            <a:pPr marL="228600" indent="-228600">
              <a:buFont typeface="+mj-lt"/>
              <a:buAutoNum type="arabicPeriod"/>
            </a:pPr>
            <a:r>
              <a:rPr lang="en-US" sz="1200" dirty="0" smtClean="0"/>
              <a:t>In the </a:t>
            </a:r>
            <a:r>
              <a:rPr lang="en-US" sz="1200" b="1" dirty="0" smtClean="0"/>
              <a:t>Insert Picture</a:t>
            </a:r>
            <a:r>
              <a:rPr lang="en-US" sz="1200" dirty="0" smtClean="0"/>
              <a:t> dialog box, select a picture</a:t>
            </a:r>
            <a:r>
              <a:rPr lang="en-US" sz="1200" baseline="0" dirty="0" smtClean="0"/>
              <a:t> and then click </a:t>
            </a:r>
            <a:r>
              <a:rPr lang="en-US" sz="1200" b="1" baseline="0" dirty="0" smtClean="0"/>
              <a:t>Insert</a:t>
            </a:r>
            <a:r>
              <a:rPr lang="en-US" sz="1200" baseline="0" dirty="0" smtClean="0"/>
              <a:t>. </a:t>
            </a:r>
          </a:p>
          <a:p>
            <a:pPr marL="228600" indent="-228600">
              <a:buFont typeface="+mj-lt"/>
              <a:buAutoNum type="arabicPeriod"/>
            </a:pPr>
            <a:r>
              <a:rPr lang="en-US" sz="1200" baseline="0" dirty="0" smtClean="0"/>
              <a:t>Select the picture. </a:t>
            </a:r>
            <a:r>
              <a:rPr lang="en-US" sz="1200" dirty="0" smtClean="0"/>
              <a:t>Under </a:t>
            </a:r>
            <a:r>
              <a:rPr lang="en-US" sz="1200" b="1" dirty="0" smtClean="0"/>
              <a:t>Picture Tools</a:t>
            </a:r>
            <a:r>
              <a:rPr lang="en-US" sz="1200" dirty="0" smtClean="0"/>
              <a:t>, on the </a:t>
            </a:r>
            <a:r>
              <a:rPr lang="en-US" sz="1200" b="1" dirty="0" smtClean="0"/>
              <a:t>Format</a:t>
            </a:r>
            <a:r>
              <a:rPr lang="en-US" sz="1200" dirty="0" smtClean="0"/>
              <a:t> tab, in the bottom right corner of the </a:t>
            </a:r>
            <a:r>
              <a:rPr lang="en-US" sz="1200" b="1" dirty="0" smtClean="0"/>
              <a:t>Size</a:t>
            </a:r>
            <a:r>
              <a:rPr lang="en-US" sz="1200" dirty="0" smtClean="0"/>
              <a:t> group, click the </a:t>
            </a:r>
            <a:r>
              <a:rPr lang="en-US" sz="1200" b="1" dirty="0" smtClean="0"/>
              <a:t>Size and Position </a:t>
            </a:r>
            <a:r>
              <a:rPr lang="en-US" sz="1200" dirty="0" smtClean="0"/>
              <a:t>dialog box launcher.</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In the </a:t>
            </a:r>
            <a:r>
              <a:rPr lang="en-US" sz="1200" b="1" dirty="0" smtClean="0"/>
              <a:t>Size and Position </a:t>
            </a:r>
            <a:r>
              <a:rPr lang="en-US" sz="1200" dirty="0" smtClean="0"/>
              <a:t> dialog box</a:t>
            </a:r>
            <a:r>
              <a:rPr lang="en-US" sz="1200" baseline="0" dirty="0" smtClean="0"/>
              <a:t>, o</a:t>
            </a:r>
            <a:r>
              <a:rPr lang="en-US" sz="1200" dirty="0" smtClean="0"/>
              <a:t>n the </a:t>
            </a:r>
            <a:r>
              <a:rPr lang="en-US" sz="1200" b="1" dirty="0" smtClean="0"/>
              <a:t>Size</a:t>
            </a:r>
            <a:r>
              <a:rPr lang="en-US" sz="1200" dirty="0" smtClean="0"/>
              <a:t> tab, resize or crop the picture as needed so that</a:t>
            </a:r>
            <a:r>
              <a:rPr lang="en-US" sz="1200" baseline="0" dirty="0" smtClean="0"/>
              <a:t> under </a:t>
            </a:r>
            <a:r>
              <a:rPr lang="en-US" sz="1200" b="1" baseline="0" dirty="0" smtClean="0"/>
              <a:t>Size and rotate</a:t>
            </a:r>
            <a:r>
              <a:rPr lang="en-US" sz="1200" baseline="0" dirty="0" smtClean="0"/>
              <a:t>, the </a:t>
            </a:r>
            <a:r>
              <a:rPr lang="en-US" sz="1200" b="1" baseline="0" dirty="0" smtClean="0"/>
              <a:t>Height</a:t>
            </a:r>
            <a:r>
              <a:rPr lang="en-US" sz="1200" baseline="0" dirty="0" smtClean="0"/>
              <a:t> box is set to </a:t>
            </a:r>
            <a:r>
              <a:rPr lang="en-US" sz="1200" b="1" baseline="0" dirty="0" smtClean="0"/>
              <a:t>2.65”</a:t>
            </a:r>
            <a:r>
              <a:rPr lang="en-US" sz="1200" baseline="0" dirty="0" smtClean="0"/>
              <a:t> and the </a:t>
            </a:r>
            <a:r>
              <a:rPr lang="en-US" sz="1200" b="1" baseline="0" dirty="0" smtClean="0"/>
              <a:t>Width</a:t>
            </a:r>
            <a:r>
              <a:rPr lang="en-US" sz="1200" baseline="0" dirty="0" smtClean="0"/>
              <a:t> box is set to </a:t>
            </a:r>
            <a:r>
              <a:rPr lang="en-US" sz="1200" b="1" baseline="0" dirty="0" smtClean="0"/>
              <a:t>9”</a:t>
            </a:r>
            <a:r>
              <a:rPr lang="en-US" sz="1200" baseline="0" dirty="0" smtClean="0"/>
              <a:t>. Resize the picture under </a:t>
            </a:r>
            <a:r>
              <a:rPr lang="en-US" sz="1200" b="1" baseline="0" dirty="0" smtClean="0"/>
              <a:t>Size and rotate </a:t>
            </a:r>
            <a:r>
              <a:rPr lang="en-US" sz="1200" baseline="0" dirty="0" smtClean="0"/>
              <a:t>by entering values into the </a:t>
            </a:r>
            <a:r>
              <a:rPr lang="en-US" sz="1200" b="1" baseline="0" dirty="0" smtClean="0"/>
              <a:t>Height</a:t>
            </a:r>
            <a:r>
              <a:rPr lang="en-US" sz="1200" baseline="0" dirty="0" smtClean="0"/>
              <a:t> and </a:t>
            </a:r>
            <a:r>
              <a:rPr lang="en-US" sz="1200" b="1" baseline="0" dirty="0" smtClean="0"/>
              <a:t>Width</a:t>
            </a:r>
            <a:r>
              <a:rPr lang="en-US" sz="1200" baseline="0" dirty="0" smtClean="0"/>
              <a:t> boxes. Crop the picture under </a:t>
            </a:r>
            <a:r>
              <a:rPr lang="en-US" sz="1200" b="1" baseline="0" dirty="0" smtClean="0"/>
              <a:t>Crop from </a:t>
            </a:r>
            <a:r>
              <a:rPr lang="en-US" sz="1200" baseline="0" dirty="0" smtClean="0"/>
              <a:t>by entering values into the </a:t>
            </a:r>
            <a:r>
              <a:rPr lang="en-US" sz="1200" b="1" baseline="0" dirty="0" smtClean="0"/>
              <a:t>Left</a:t>
            </a:r>
            <a:r>
              <a:rPr lang="en-US" sz="1200" baseline="0" dirty="0" smtClean="0"/>
              <a:t>, </a:t>
            </a:r>
            <a:r>
              <a:rPr lang="en-US" sz="1200" b="1" baseline="0" dirty="0" smtClean="0"/>
              <a:t>Right</a:t>
            </a:r>
            <a:r>
              <a:rPr lang="en-US" sz="1200" baseline="0" dirty="0" smtClean="0"/>
              <a:t>, </a:t>
            </a:r>
            <a:r>
              <a:rPr lang="en-US" sz="1200" b="1" baseline="0" dirty="0" smtClean="0"/>
              <a:t>Top</a:t>
            </a:r>
            <a:r>
              <a:rPr lang="en-US" sz="1200" baseline="0" dirty="0" smtClean="0"/>
              <a:t>, and </a:t>
            </a:r>
            <a:r>
              <a:rPr lang="en-US" sz="1200" b="1" baseline="0" dirty="0" smtClean="0"/>
              <a:t>Bottom</a:t>
            </a:r>
            <a:r>
              <a:rPr lang="en-US" sz="1200" baseline="0" dirty="0" smtClean="0"/>
              <a:t> boxes. </a:t>
            </a:r>
            <a:endParaRPr lang="en-US" sz="1200" dirty="0" smtClean="0"/>
          </a:p>
          <a:p>
            <a:pPr marL="228600" indent="-228600">
              <a:buFont typeface="+mj-lt"/>
              <a:buAutoNum type="arabicPeriod"/>
            </a:pPr>
            <a:r>
              <a:rPr lang="en-US" sz="1200" dirty="0" smtClean="0"/>
              <a:t>Under </a:t>
            </a:r>
            <a:r>
              <a:rPr lang="en-US" sz="1200" b="1" dirty="0" smtClean="0"/>
              <a:t>Picture</a:t>
            </a:r>
            <a:r>
              <a:rPr lang="en-US" sz="1200" b="1" baseline="0" dirty="0" smtClean="0"/>
              <a:t> Tools</a:t>
            </a:r>
            <a:r>
              <a:rPr lang="en-US" sz="1200" baseline="0" dirty="0" smtClean="0"/>
              <a:t>, in the </a:t>
            </a:r>
            <a:r>
              <a:rPr lang="en-US" sz="1200" b="1" baseline="0" dirty="0" smtClean="0"/>
              <a:t>Format</a:t>
            </a:r>
            <a:r>
              <a:rPr lang="en-US" sz="1200" baseline="0" dirty="0" smtClean="0"/>
              <a:t> tab, in the </a:t>
            </a:r>
            <a:r>
              <a:rPr lang="en-US" sz="1200" b="1" baseline="0" dirty="0" smtClean="0"/>
              <a:t>Picture Styles </a:t>
            </a:r>
            <a:r>
              <a:rPr lang="en-US" sz="1200" baseline="0" dirty="0" smtClean="0"/>
              <a:t>group, click </a:t>
            </a:r>
            <a:r>
              <a:rPr lang="en-US" sz="1200" b="1" baseline="0" dirty="0" smtClean="0"/>
              <a:t>Picture Shape</a:t>
            </a:r>
            <a:r>
              <a:rPr lang="en-US" sz="1200" baseline="0" dirty="0" smtClean="0"/>
              <a:t>, and then under </a:t>
            </a:r>
            <a:r>
              <a:rPr lang="en-US" sz="1200" b="1" baseline="0" dirty="0" smtClean="0"/>
              <a:t>Rectangles</a:t>
            </a:r>
            <a:r>
              <a:rPr lang="en-US" sz="1200" baseline="0" dirty="0" smtClean="0"/>
              <a:t> click </a:t>
            </a:r>
            <a:r>
              <a:rPr lang="en-US" sz="1200" b="1" dirty="0" smtClean="0"/>
              <a:t>Round Same Side Corner Rectangle </a:t>
            </a:r>
            <a:r>
              <a:rPr lang="en-US" sz="1200" dirty="0" smtClean="0"/>
              <a:t>(eighth</a:t>
            </a:r>
            <a:r>
              <a:rPr lang="en-US" sz="1200" baseline="0" dirty="0" smtClean="0"/>
              <a:t> option from the left)</a:t>
            </a:r>
            <a:r>
              <a:rPr lang="en-US" sz="1200" dirty="0" smtClean="0"/>
              <a:t>.</a:t>
            </a:r>
          </a:p>
          <a:p>
            <a:pPr marL="228600" indent="-228600">
              <a:buFont typeface="+mj-lt"/>
              <a:buAutoNum type="arabicPeriod"/>
            </a:pPr>
            <a:r>
              <a:rPr lang="en-US" sz="1200" dirty="0" smtClean="0"/>
              <a:t>Drag the top yellow diamond adjustment handle slightly to</a:t>
            </a:r>
            <a:r>
              <a:rPr lang="en-US" sz="1200" baseline="0" dirty="0" smtClean="0"/>
              <a:t> the right to decrease the amount of rounding on the corners. </a:t>
            </a:r>
          </a:p>
          <a:p>
            <a:pPr marL="228600" indent="-228600">
              <a:buFont typeface="+mj-lt"/>
              <a:buAutoNum type="arabicPeriod"/>
            </a:pPr>
            <a:r>
              <a:rPr lang="en-US" sz="1200" dirty="0" smtClean="0"/>
              <a:t>Under </a:t>
            </a:r>
            <a:r>
              <a:rPr lang="en-US" sz="1200" b="1" dirty="0" smtClean="0"/>
              <a:t>Picture</a:t>
            </a:r>
            <a:r>
              <a:rPr lang="en-US" sz="1200" b="1" baseline="0" dirty="0" smtClean="0"/>
              <a:t> Tools</a:t>
            </a:r>
            <a:r>
              <a:rPr lang="en-US" sz="1200" baseline="0" dirty="0" smtClean="0"/>
              <a:t>, in the </a:t>
            </a:r>
            <a:r>
              <a:rPr lang="en-US" sz="1200" b="1" baseline="0" dirty="0" smtClean="0"/>
              <a:t>Format</a:t>
            </a:r>
            <a:r>
              <a:rPr lang="en-US" sz="1200" baseline="0" dirty="0" smtClean="0"/>
              <a:t> tab, in the </a:t>
            </a:r>
            <a:r>
              <a:rPr lang="en-US" sz="1200" b="1" baseline="0" dirty="0" smtClean="0"/>
              <a:t>Picture Styles </a:t>
            </a:r>
            <a:r>
              <a:rPr lang="en-US" sz="1200" baseline="0" dirty="0" smtClean="0"/>
              <a:t>group, click </a:t>
            </a:r>
            <a:r>
              <a:rPr lang="en-US" sz="1200" b="1" baseline="0" dirty="0" smtClean="0"/>
              <a:t>Picture Effects</a:t>
            </a:r>
            <a:r>
              <a:rPr lang="en-US" sz="1200" baseline="0" dirty="0" smtClean="0"/>
              <a:t>, point to </a:t>
            </a:r>
            <a:r>
              <a:rPr lang="en-US" sz="1200" b="1" baseline="0" dirty="0" smtClean="0"/>
              <a:t>Shadow</a:t>
            </a:r>
            <a:r>
              <a:rPr lang="en-US" sz="1200" baseline="0" dirty="0" smtClean="0"/>
              <a:t>, and then under </a:t>
            </a:r>
            <a:r>
              <a:rPr lang="en-US" sz="1200" b="1" baseline="0" dirty="0" smtClean="0"/>
              <a:t>Inner</a:t>
            </a:r>
            <a:r>
              <a:rPr lang="en-US" sz="1200" baseline="0" dirty="0" smtClean="0"/>
              <a:t> click </a:t>
            </a:r>
            <a:r>
              <a:rPr lang="en-US" sz="1200" b="1" dirty="0" smtClean="0"/>
              <a:t>Inside Center </a:t>
            </a:r>
            <a:r>
              <a:rPr lang="en-US" sz="1200" b="0" dirty="0" smtClean="0"/>
              <a:t>(second</a:t>
            </a:r>
            <a:r>
              <a:rPr lang="en-US" sz="1200" b="0" baseline="0" dirty="0" smtClean="0"/>
              <a:t> row, second option from the left)</a:t>
            </a:r>
            <a:r>
              <a:rPr lang="en-US" sz="1200" b="0" dirty="0" smtClean="0"/>
              <a:t>.</a:t>
            </a:r>
            <a:endParaRPr lang="en-US" sz="1200" baseline="0" dirty="0" smtClean="0"/>
          </a:p>
          <a:p>
            <a:endParaRPr lang="en-US" sz="1200" dirty="0" smtClean="0"/>
          </a:p>
          <a:p>
            <a:endParaRPr lang="en-US" sz="1200" dirty="0" smtClean="0"/>
          </a:p>
          <a:p>
            <a:r>
              <a:rPr lang="en-US" sz="1200" dirty="0" smtClean="0"/>
              <a:t>To</a:t>
            </a:r>
            <a:r>
              <a:rPr lang="en-US" sz="1200" baseline="0" dirty="0" smtClean="0"/>
              <a:t> reproduce the timeline effects on this slide, do the following:</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dirty="0" smtClean="0"/>
              <a:t>On</a:t>
            </a:r>
            <a:r>
              <a:rPr lang="en-US" sz="1200" baseline="0" dirty="0" smtClean="0"/>
              <a:t>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Shapes</a:t>
            </a:r>
            <a:r>
              <a:rPr lang="en-US" sz="1200" baseline="0" dirty="0" smtClean="0"/>
              <a:t>, and then under </a:t>
            </a:r>
            <a:r>
              <a:rPr lang="en-US" sz="1200" b="1" baseline="0" dirty="0" smtClean="0"/>
              <a:t>Rectangles</a:t>
            </a:r>
            <a:r>
              <a:rPr lang="en-US" sz="1200" baseline="0" dirty="0" smtClean="0"/>
              <a:t> click </a:t>
            </a:r>
            <a:r>
              <a:rPr lang="en-US" sz="1200" b="1" baseline="0" dirty="0" smtClean="0"/>
              <a:t>Rectangle</a:t>
            </a:r>
            <a:r>
              <a:rPr lang="en-US" sz="1200" baseline="0" dirty="0" smtClean="0"/>
              <a:t> (first option from the left). </a:t>
            </a:r>
            <a:r>
              <a:rPr lang="en-US" sz="1200" b="0" i="0" baseline="0" dirty="0" smtClean="0"/>
              <a:t>On the slide, drag to draw a rectangle.</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i="0" baseline="0" dirty="0" smtClean="0"/>
              <a:t>Select the rectangle. Under </a:t>
            </a:r>
            <a:r>
              <a:rPr lang="en-US" sz="1200" b="1" i="0" baseline="0" dirty="0" smtClean="0"/>
              <a:t>Drawing Tools</a:t>
            </a:r>
            <a:r>
              <a:rPr lang="en-US" sz="1200" i="0" baseline="0" dirty="0" smtClean="0"/>
              <a:t>, on the </a:t>
            </a:r>
            <a:r>
              <a:rPr lang="en-US" sz="1200" b="1" i="0" baseline="0" dirty="0" smtClean="0"/>
              <a:t>Format</a:t>
            </a:r>
            <a:r>
              <a:rPr lang="en-US" sz="1200" i="0" baseline="0" dirty="0" smtClean="0"/>
              <a:t> tab, in the </a:t>
            </a:r>
            <a:r>
              <a:rPr lang="en-US" sz="1200" b="1" i="0" baseline="0" dirty="0" smtClean="0"/>
              <a:t>Size</a:t>
            </a:r>
            <a:r>
              <a:rPr lang="en-US" sz="1200" i="0" baseline="0" dirty="0" smtClean="0"/>
              <a:t> group, do the following:</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i="0" baseline="0" dirty="0" smtClean="0"/>
              <a:t>In the </a:t>
            </a:r>
            <a:r>
              <a:rPr lang="en-US" sz="1200" b="1" i="0" baseline="0" dirty="0" smtClean="0"/>
              <a:t>Shape Height</a:t>
            </a:r>
            <a:r>
              <a:rPr lang="en-US" sz="1200" i="0" baseline="0" dirty="0" smtClean="0"/>
              <a:t> box, enter </a:t>
            </a:r>
            <a:r>
              <a:rPr lang="en-US" sz="1200" b="1" i="0" baseline="0" dirty="0" smtClean="0"/>
              <a:t>0.73”</a:t>
            </a:r>
            <a:r>
              <a:rPr lang="en-US" sz="1200" i="0" baseline="0" dirty="0" smtClean="0"/>
              <a:t>.</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i="0" baseline="0" dirty="0" smtClean="0"/>
              <a:t>In the </a:t>
            </a:r>
            <a:r>
              <a:rPr lang="en-US" sz="1200" b="1" i="0" baseline="0" dirty="0" smtClean="0"/>
              <a:t>Shape Width</a:t>
            </a:r>
            <a:r>
              <a:rPr lang="en-US" sz="1200" i="0" baseline="0" dirty="0" smtClean="0"/>
              <a:t> box, enter </a:t>
            </a:r>
            <a:r>
              <a:rPr lang="en-US" sz="1200" b="1" i="0" baseline="0" dirty="0" smtClean="0"/>
              <a:t>9”</a:t>
            </a:r>
            <a:r>
              <a:rPr lang="en-US" sz="1200" i="0" baseline="0" dirty="0" smtClean="0"/>
              <a:t>.</a:t>
            </a:r>
            <a:endParaRPr lang="en-US" sz="1200" dirty="0" smtClean="0"/>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i="0" baseline="0" dirty="0" smtClean="0"/>
              <a:t>On the </a:t>
            </a:r>
            <a:r>
              <a:rPr lang="en-US" sz="1200" b="1" i="0" baseline="0" dirty="0" smtClean="0"/>
              <a:t>Home</a:t>
            </a:r>
            <a:r>
              <a:rPr lang="en-US" sz="1200" i="0" baseline="0" dirty="0" smtClean="0"/>
              <a:t> tab, in the bottom right corner of the </a:t>
            </a:r>
            <a:r>
              <a:rPr lang="en-US" sz="1200" b="1" i="0" baseline="0" dirty="0" smtClean="0"/>
              <a:t>Drawing</a:t>
            </a:r>
            <a:r>
              <a:rPr lang="en-US" sz="1200" i="0" baseline="0" dirty="0" smtClean="0"/>
              <a:t> group, click the </a:t>
            </a:r>
            <a:r>
              <a:rPr lang="en-US" sz="1200" b="1" i="0" baseline="0" dirty="0" smtClean="0"/>
              <a:t>Format Shape </a:t>
            </a:r>
            <a:r>
              <a:rPr lang="en-US" sz="1200" i="0" baseline="0" dirty="0" smtClean="0"/>
              <a:t>dialog box launcher. In the </a:t>
            </a:r>
            <a:r>
              <a:rPr lang="en-US" sz="1200" b="1" i="0" baseline="0" dirty="0" smtClean="0"/>
              <a:t>Format Shape </a:t>
            </a:r>
            <a:r>
              <a:rPr lang="en-US" sz="1200" i="0" baseline="0" dirty="0" smtClean="0"/>
              <a:t>dialog box, click </a:t>
            </a:r>
            <a:r>
              <a:rPr lang="en-US" sz="1200" b="1" dirty="0" smtClean="0"/>
              <a:t>Fill </a:t>
            </a:r>
            <a:r>
              <a:rPr lang="en-US" sz="1200" baseline="0" dirty="0" smtClean="0"/>
              <a:t>in the left pane, select </a:t>
            </a:r>
            <a:r>
              <a:rPr lang="en-US" sz="1200" b="1" baseline="0" dirty="0" smtClean="0"/>
              <a:t>Solid fill </a:t>
            </a:r>
            <a:r>
              <a:rPr lang="en-US" sz="1200" baseline="0" dirty="0" smtClean="0"/>
              <a:t>in the </a:t>
            </a:r>
            <a:r>
              <a:rPr lang="en-US" sz="1200" b="1" dirty="0" smtClean="0"/>
              <a:t>Fill</a:t>
            </a:r>
            <a:r>
              <a:rPr lang="en-US" sz="1200" baseline="0" dirty="0" smtClean="0"/>
              <a:t> pane, and then do the following:</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aseline="0" dirty="0" smtClean="0"/>
              <a:t>Click the button next to </a:t>
            </a:r>
            <a:r>
              <a:rPr lang="en-US" sz="1200" b="1" baseline="0" dirty="0" smtClean="0"/>
              <a:t>Color</a:t>
            </a:r>
            <a:r>
              <a:rPr lang="en-US" sz="1200" baseline="0" dirty="0" smtClean="0"/>
              <a:t>, and then under </a:t>
            </a:r>
            <a:r>
              <a:rPr lang="en-US" sz="1200" b="1" baseline="0" dirty="0" smtClean="0"/>
              <a:t>Theme Colors </a:t>
            </a:r>
            <a:r>
              <a:rPr lang="en-US" sz="1200" baseline="0" dirty="0" smtClean="0"/>
              <a:t>click </a:t>
            </a:r>
            <a:r>
              <a:rPr lang="en-US" sz="1200" b="1" dirty="0" smtClean="0"/>
              <a:t>Black, Text 1, Lighter 35%</a:t>
            </a:r>
            <a:r>
              <a:rPr lang="en-US" sz="1200" b="1" baseline="0" dirty="0" smtClean="0"/>
              <a:t> </a:t>
            </a:r>
            <a:r>
              <a:rPr lang="en-US" sz="1200" baseline="0" dirty="0" smtClean="0"/>
              <a:t>(third row, second option from the left).</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aseline="0" dirty="0" smtClean="0"/>
              <a:t>In the </a:t>
            </a:r>
            <a:r>
              <a:rPr lang="en-US" sz="1200" b="1" baseline="0" dirty="0" smtClean="0"/>
              <a:t>Transparency</a:t>
            </a:r>
            <a:r>
              <a:rPr lang="en-US" sz="1200" baseline="0" dirty="0" smtClean="0"/>
              <a:t> box, enter </a:t>
            </a:r>
            <a:r>
              <a:rPr lang="en-US" sz="1200" b="1" baseline="0" dirty="0" smtClean="0"/>
              <a:t>20%</a:t>
            </a:r>
            <a:r>
              <a:rPr lang="en-US" sz="1200" baseline="0" dirty="0" smtClean="0"/>
              <a:t>.</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i="0" baseline="0" dirty="0" smtClean="0"/>
              <a:t>Also in the </a:t>
            </a:r>
            <a:r>
              <a:rPr lang="en-US" sz="1200" b="1" i="0" baseline="0" dirty="0" smtClean="0"/>
              <a:t>Format Shape </a:t>
            </a:r>
            <a:r>
              <a:rPr lang="en-US" sz="1200" i="0" baseline="0" dirty="0" smtClean="0"/>
              <a:t>dialog box, click </a:t>
            </a:r>
            <a:r>
              <a:rPr lang="en-US" sz="1200" b="1" dirty="0" smtClean="0"/>
              <a:t>Line Color </a:t>
            </a:r>
            <a:r>
              <a:rPr lang="en-US" sz="1200" baseline="0" dirty="0" smtClean="0"/>
              <a:t>in the left pane, and then in the right pane, select </a:t>
            </a:r>
            <a:r>
              <a:rPr lang="en-US" sz="1200" b="1" baseline="0" dirty="0" smtClean="0"/>
              <a:t>No line</a:t>
            </a:r>
            <a:r>
              <a:rPr lang="en-US" sz="1200" baseline="0" dirty="0" smtClean="0"/>
              <a:t>.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i="0" baseline="0" dirty="0" smtClean="0"/>
              <a:t>Also in the </a:t>
            </a:r>
            <a:r>
              <a:rPr lang="en-US" sz="1200" b="1" i="0" baseline="0" dirty="0" smtClean="0"/>
              <a:t>Format Shape </a:t>
            </a:r>
            <a:r>
              <a:rPr lang="en-US" sz="1200" i="0" baseline="0" dirty="0" smtClean="0"/>
              <a:t>dialog box, click </a:t>
            </a:r>
            <a:r>
              <a:rPr lang="en-US" sz="1200" b="1" dirty="0" smtClean="0"/>
              <a:t>Shadow </a:t>
            </a:r>
            <a:r>
              <a:rPr lang="en-US" sz="1200" baseline="0" dirty="0" smtClean="0"/>
              <a:t>in the left pane. In the right pane, click the button next to </a:t>
            </a:r>
            <a:r>
              <a:rPr lang="en-US" sz="1200" b="1" baseline="0" dirty="0" smtClean="0"/>
              <a:t>Presets</a:t>
            </a:r>
            <a:r>
              <a:rPr lang="en-US" sz="1200" baseline="0" dirty="0" smtClean="0"/>
              <a:t>, and then under </a:t>
            </a:r>
            <a:r>
              <a:rPr lang="en-US" sz="1200" b="1" baseline="0" dirty="0" smtClean="0"/>
              <a:t>Inner</a:t>
            </a:r>
            <a:r>
              <a:rPr lang="en-US" sz="1200" baseline="0" dirty="0" smtClean="0"/>
              <a:t> click </a:t>
            </a:r>
            <a:r>
              <a:rPr lang="en-US" sz="1200" b="1" baseline="0" dirty="0" smtClean="0"/>
              <a:t>Inside Center </a:t>
            </a:r>
            <a:r>
              <a:rPr lang="en-US" sz="1200" b="0" baseline="0" dirty="0" smtClean="0"/>
              <a:t>(second row, second option from the left)</a:t>
            </a:r>
            <a:r>
              <a:rPr lang="en-US" sz="1200" baseline="0" dirty="0" smtClean="0"/>
              <a:t>.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aseline="0" dirty="0" smtClean="0"/>
              <a:t>Drag the rectangle onto the bottom of the picture.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aseline="0" dirty="0" smtClean="0"/>
              <a:t>Press and hold SHIFT and select the rectangle and the picture. On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Arrange</a:t>
            </a:r>
            <a:r>
              <a:rPr lang="en-US" sz="1200" baseline="0" dirty="0" smtClean="0"/>
              <a:t>, point to </a:t>
            </a:r>
            <a:r>
              <a:rPr lang="en-US" sz="1200" b="1" baseline="0" dirty="0" smtClean="0"/>
              <a:t>Align</a:t>
            </a:r>
            <a:r>
              <a:rPr lang="en-US" sz="1200" baseline="0" dirty="0" smtClean="0"/>
              <a:t>, and then do the following: </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Selected Objects</a:t>
            </a:r>
            <a:r>
              <a:rPr lang="en-US" sz="1200" kern="1200" baseline="0" dirty="0" smtClean="0">
                <a:solidFill>
                  <a:schemeClr val="tx1"/>
                </a:solidFill>
                <a:latin typeface="+mn-lt"/>
                <a:ea typeface="+mn-ea"/>
                <a:cs typeface="+mn-cs"/>
              </a:rPr>
              <a:t>. </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Center</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Top</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to Slide</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Center</a:t>
            </a:r>
            <a:r>
              <a:rPr lang="en-US" sz="1200" kern="1200" baseline="0" dirty="0" smtClean="0">
                <a:solidFill>
                  <a:schemeClr val="tx1"/>
                </a:solidFill>
                <a:latin typeface="+mn-lt"/>
                <a:ea typeface="+mn-ea"/>
                <a:cs typeface="+mn-cs"/>
              </a:rPr>
              <a:t>. </a:t>
            </a:r>
          </a:p>
          <a:p>
            <a:pPr marL="228600" marR="0" indent="-228600" algn="l" defTabSz="914400" rtl="0" eaLnBrk="1" fontAlgn="auto" latinLnBrk="0" hangingPunct="1">
              <a:lnSpc>
                <a:spcPct val="90000"/>
              </a:lnSpc>
              <a:spcBef>
                <a:spcPts val="0"/>
              </a:spcBef>
              <a:spcAft>
                <a:spcPts val="600"/>
              </a:spcAft>
              <a:buClrTx/>
              <a:buSzTx/>
              <a:buFontTx/>
              <a:buNone/>
              <a:tabLst/>
              <a:defRPr/>
            </a:pPr>
            <a:endParaRPr lang="en-US" sz="1200" b="0" baseline="0" dirty="0" smtClean="0"/>
          </a:p>
          <a:p>
            <a:pPr marL="228600" marR="0" indent="-228600" algn="l" defTabSz="914400" rtl="0" eaLnBrk="1" fontAlgn="auto" latinLnBrk="0" hangingPunct="1">
              <a:lnSpc>
                <a:spcPct val="90000"/>
              </a:lnSpc>
              <a:spcBef>
                <a:spcPts val="0"/>
              </a:spcBef>
              <a:spcAft>
                <a:spcPts val="600"/>
              </a:spcAft>
              <a:buClrTx/>
              <a:buSzTx/>
              <a:buFontTx/>
              <a:buNone/>
              <a:tabLst/>
              <a:defRPr/>
            </a:pPr>
            <a:endParaRPr lang="en-US" sz="1200" b="0" baseline="0" dirty="0" smtClean="0"/>
          </a:p>
          <a:p>
            <a:pPr marL="228600" marR="0" indent="-228600" algn="l" defTabSz="914400" rtl="0" eaLnBrk="1" fontAlgn="auto" latinLnBrk="0" hangingPunct="1">
              <a:lnSpc>
                <a:spcPct val="90000"/>
              </a:lnSpc>
              <a:spcBef>
                <a:spcPts val="0"/>
              </a:spcBef>
              <a:spcAft>
                <a:spcPts val="600"/>
              </a:spcAft>
              <a:buClrTx/>
              <a:buSzTx/>
              <a:buFontTx/>
              <a:buNone/>
              <a:tabLst/>
              <a:defRPr/>
            </a:pPr>
            <a:r>
              <a:rPr lang="en-US" sz="1200" b="0" baseline="0" dirty="0" smtClean="0"/>
              <a:t>To reproduce the month labels for the timeline, do the following: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a:t>
            </a:r>
            <a:r>
              <a:rPr lang="en-US" sz="1200" i="0" baseline="0" dirty="0" smtClean="0"/>
              <a:t> the </a:t>
            </a:r>
            <a:r>
              <a:rPr lang="en-US" sz="1200" b="1" i="0" baseline="0" dirty="0" smtClean="0"/>
              <a:t>Insert</a:t>
            </a:r>
            <a:r>
              <a:rPr lang="en-US" sz="1200" i="0" baseline="0" dirty="0" smtClean="0"/>
              <a:t> tab, in the </a:t>
            </a:r>
            <a:r>
              <a:rPr lang="en-US" sz="1200" b="1" i="0" baseline="0" dirty="0" smtClean="0"/>
              <a:t>Text</a:t>
            </a:r>
            <a:r>
              <a:rPr lang="en-US" sz="1200" i="0" baseline="0" dirty="0" smtClean="0"/>
              <a:t> group, click </a:t>
            </a:r>
            <a:r>
              <a:rPr lang="en-US" sz="1200" b="1" i="0" baseline="0" dirty="0" smtClean="0"/>
              <a:t>Text Box</a:t>
            </a:r>
            <a:r>
              <a:rPr lang="en-US" sz="1200" i="0" baseline="0" dirty="0" smtClean="0"/>
              <a:t>, and then on the slide, drag to draw the text box.</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Enter text in the text box (in this example the text is “JAN”), select the text, and then o</a:t>
            </a:r>
            <a:r>
              <a:rPr lang="en-US" sz="1200" i="0" dirty="0" smtClean="0"/>
              <a:t>n the </a:t>
            </a:r>
            <a:r>
              <a:rPr lang="en-US" sz="1200" b="1" i="0" dirty="0" smtClean="0"/>
              <a:t>Home</a:t>
            </a:r>
            <a:r>
              <a:rPr lang="en-US" sz="1200" i="0" baseline="0" dirty="0" smtClean="0"/>
              <a:t> tab, in the </a:t>
            </a:r>
            <a:r>
              <a:rPr lang="en-US" sz="1200" b="1" i="0" baseline="0" dirty="0" smtClean="0"/>
              <a:t>Font</a:t>
            </a:r>
            <a:r>
              <a:rPr lang="en-US" sz="1200" i="0" baseline="0" dirty="0" smtClean="0"/>
              <a:t> group, select </a:t>
            </a:r>
            <a:r>
              <a:rPr lang="en-US" sz="1200" b="1" dirty="0" smtClean="0"/>
              <a:t>Gil Sans MT Condensed </a:t>
            </a:r>
            <a:r>
              <a:rPr lang="en-US" sz="1200" i="0" baseline="0" dirty="0" smtClean="0"/>
              <a:t>from the </a:t>
            </a:r>
            <a:r>
              <a:rPr lang="en-US" sz="1200" b="1" i="0" baseline="0" dirty="0" smtClean="0"/>
              <a:t>Font</a:t>
            </a:r>
            <a:r>
              <a:rPr lang="en-US" sz="1200" i="0" baseline="0" dirty="0" smtClean="0"/>
              <a:t> list, select </a:t>
            </a:r>
            <a:r>
              <a:rPr lang="en-US" sz="1200" b="1" i="0" baseline="0" dirty="0" smtClean="0"/>
              <a:t>18</a:t>
            </a:r>
            <a:r>
              <a:rPr lang="en-US" sz="1200" i="0" baseline="0" dirty="0" smtClean="0"/>
              <a:t> from the </a:t>
            </a:r>
            <a:r>
              <a:rPr lang="en-US" sz="1200" b="1" i="0" baseline="0" dirty="0" smtClean="0"/>
              <a:t>Font Size </a:t>
            </a:r>
            <a:r>
              <a:rPr lang="en-US" sz="1200" i="0" baseline="0" dirty="0" smtClean="0"/>
              <a:t>list, click the arrow next to </a:t>
            </a:r>
            <a:r>
              <a:rPr lang="en-US" sz="1200" b="1" i="0" baseline="0" dirty="0" smtClean="0"/>
              <a:t>Font Color</a:t>
            </a:r>
            <a:r>
              <a:rPr lang="en-US" sz="1200" i="0" baseline="0" dirty="0" smtClean="0"/>
              <a:t>, and then under </a:t>
            </a:r>
            <a:r>
              <a:rPr lang="en-US" sz="1200" b="1" i="0" baseline="0" dirty="0" smtClean="0"/>
              <a:t>Theme Colors </a:t>
            </a:r>
            <a:r>
              <a:rPr lang="en-US" sz="1200" i="0" baseline="0" dirty="0" smtClean="0"/>
              <a:t>click </a:t>
            </a:r>
            <a:r>
              <a:rPr lang="en-US" sz="1200" b="1" i="0" baseline="0" dirty="0" smtClean="0"/>
              <a:t>White, Background 1, Darker 35% </a:t>
            </a:r>
            <a:r>
              <a:rPr lang="en-US" sz="1200" i="0" baseline="0" dirty="0" smtClean="0"/>
              <a:t>(fifth row, first option from the left).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On the </a:t>
            </a:r>
            <a:r>
              <a:rPr lang="en-US" sz="1200" b="1" i="0" baseline="0" dirty="0" smtClean="0"/>
              <a:t>Home</a:t>
            </a:r>
            <a:r>
              <a:rPr lang="en-US" sz="1200" i="0" baseline="0" dirty="0" smtClean="0"/>
              <a:t> tab, in the </a:t>
            </a:r>
            <a:r>
              <a:rPr lang="en-US" sz="1200" b="1" i="0" baseline="0" dirty="0" smtClean="0"/>
              <a:t>Paragraph</a:t>
            </a:r>
            <a:r>
              <a:rPr lang="en-US" sz="1200" i="0" baseline="0" dirty="0" smtClean="0"/>
              <a:t> group, click </a:t>
            </a:r>
            <a:r>
              <a:rPr lang="en-US" sz="1200" b="1" i="0" baseline="0" dirty="0" smtClean="0"/>
              <a:t>Center</a:t>
            </a:r>
            <a:r>
              <a:rPr lang="en-US" sz="1200" i="0" baseline="0" dirty="0" smtClean="0"/>
              <a:t> to center the text in the text box.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t>Select the text box. On the </a:t>
            </a:r>
            <a:r>
              <a:rPr lang="en-US" sz="1200" b="1" baseline="0" dirty="0" smtClean="0"/>
              <a:t>Home</a:t>
            </a:r>
            <a:r>
              <a:rPr lang="en-US" sz="1200" b="0" baseline="0" dirty="0" smtClean="0"/>
              <a:t> tab, in the </a:t>
            </a:r>
            <a:r>
              <a:rPr lang="en-US" sz="1200" b="1" baseline="0" dirty="0" smtClean="0"/>
              <a:t>Clipboard </a:t>
            </a:r>
            <a:r>
              <a:rPr lang="en-US" sz="1200" b="0" baseline="0" dirty="0" smtClean="0"/>
              <a:t>group, </a:t>
            </a:r>
            <a:r>
              <a:rPr lang="en-US" sz="1200" dirty="0" smtClean="0"/>
              <a:t>click the arrow under </a:t>
            </a:r>
            <a:r>
              <a:rPr lang="en-US" sz="1200" b="1" baseline="0" dirty="0" smtClean="0"/>
              <a:t>Paste, </a:t>
            </a:r>
            <a:r>
              <a:rPr lang="en-US" sz="1200" b="0" baseline="0" dirty="0" smtClean="0"/>
              <a:t>and then click </a:t>
            </a:r>
            <a:r>
              <a:rPr lang="en-US" sz="1200" b="1" baseline="0" dirty="0" smtClean="0"/>
              <a:t>Duplicate</a:t>
            </a:r>
            <a:r>
              <a:rPr lang="en-US" sz="1200" b="0" baseline="0" dirty="0" smtClean="0"/>
              <a:t>. Repeat the process until there is a total of </a:t>
            </a:r>
            <a:r>
              <a:rPr lang="en-US" sz="1200" i="0" baseline="0" dirty="0" smtClean="0"/>
              <a:t>six text boxes.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slide, drag the text boxes onto the rectangle to form a timeline.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a:t>
            </a:r>
            <a:r>
              <a:rPr lang="en-US" sz="1200" b="1" baseline="0" dirty="0" smtClean="0"/>
              <a:t>Home</a:t>
            </a:r>
            <a:r>
              <a:rPr lang="en-US" sz="1200" b="0" baseline="0" dirty="0" smtClean="0"/>
              <a:t> tab, in the </a:t>
            </a:r>
            <a:r>
              <a:rPr lang="en-US" sz="1200" b="1" baseline="0" dirty="0" smtClean="0"/>
              <a:t>Editing</a:t>
            </a:r>
            <a:r>
              <a:rPr lang="en-US" sz="1200" b="0" baseline="0" dirty="0" smtClean="0"/>
              <a:t> group, click </a:t>
            </a:r>
            <a:r>
              <a:rPr lang="en-US" sz="1200" b="1" baseline="0" dirty="0" smtClean="0"/>
              <a:t>Select</a:t>
            </a:r>
            <a:r>
              <a:rPr lang="en-US" sz="1200" b="0" baseline="0" dirty="0" smtClean="0"/>
              <a:t>, and then click </a:t>
            </a:r>
            <a:r>
              <a:rPr lang="en-US" sz="1200" b="1" baseline="0" dirty="0" smtClean="0"/>
              <a:t>Selection Pane</a:t>
            </a:r>
            <a:r>
              <a:rPr lang="en-US" sz="1200" b="0" baseline="0" dirty="0" smtClean="0"/>
              <a:t>. In the </a:t>
            </a:r>
            <a:r>
              <a:rPr lang="en-US" sz="1200" b="1" baseline="0" dirty="0" smtClean="0"/>
              <a:t>Selection and Visibility </a:t>
            </a:r>
            <a:r>
              <a:rPr lang="en-US" sz="1200" b="0" baseline="0" dirty="0" smtClean="0"/>
              <a:t>pane, press and hold CTRL and select all six text boxes and the rectangle.</a:t>
            </a:r>
            <a:endParaRPr lang="en-US" sz="1200" b="0" i="1"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a:t>
            </a:r>
            <a:r>
              <a:rPr lang="en-US" sz="1200" b="1" baseline="0" dirty="0" smtClean="0"/>
              <a:t>Home</a:t>
            </a:r>
            <a:r>
              <a:rPr lang="en-US" sz="1200" b="0" baseline="0" dirty="0" smtClean="0"/>
              <a:t> tab, in the </a:t>
            </a:r>
            <a:r>
              <a:rPr lang="en-US" sz="1200" b="1" baseline="0" dirty="0" smtClean="0"/>
              <a:t>Drawing</a:t>
            </a:r>
            <a:r>
              <a:rPr lang="en-US" sz="1200" b="0" baseline="0" dirty="0" smtClean="0"/>
              <a:t> group, click </a:t>
            </a:r>
            <a:r>
              <a:rPr lang="en-US" sz="1200" b="1" baseline="0" dirty="0" smtClean="0"/>
              <a:t>Arrange</a:t>
            </a:r>
            <a:r>
              <a:rPr lang="en-US" sz="1200" b="0" baseline="0" dirty="0" smtClean="0"/>
              <a:t>, point to </a:t>
            </a:r>
            <a:r>
              <a:rPr lang="en-US" sz="1200" b="1" baseline="0" dirty="0" smtClean="0"/>
              <a:t>Align</a:t>
            </a:r>
            <a:r>
              <a:rPr lang="en-US" sz="1200" b="0" baseline="0" dirty="0" smtClean="0"/>
              <a:t>, and then do the following:</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Selected Objects</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Middle</a:t>
            </a:r>
            <a:r>
              <a:rPr lang="en-US" sz="1200" kern="1200" baseline="0" dirty="0" smtClean="0">
                <a:solidFill>
                  <a:schemeClr val="tx1"/>
                </a:solidFill>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In the </a:t>
            </a:r>
            <a:r>
              <a:rPr lang="en-US" sz="1200" b="1" baseline="0" dirty="0" smtClean="0"/>
              <a:t>Selection and Visibility</a:t>
            </a:r>
            <a:r>
              <a:rPr lang="en-US" sz="1200" b="0" baseline="0" dirty="0" smtClean="0"/>
              <a:t> pane, press and hold CTRL and cancel the selection of the rectangle, keeping the text boxes selected. On the </a:t>
            </a:r>
            <a:r>
              <a:rPr lang="en-US" sz="1200" b="1" baseline="0" dirty="0" smtClean="0"/>
              <a:t>Home</a:t>
            </a:r>
            <a:r>
              <a:rPr lang="en-US" sz="1200" b="0" baseline="0" dirty="0" smtClean="0"/>
              <a:t> tab, in the </a:t>
            </a:r>
            <a:r>
              <a:rPr lang="en-US" sz="1200" b="1" baseline="0" dirty="0" smtClean="0"/>
              <a:t>Drawing</a:t>
            </a:r>
            <a:r>
              <a:rPr lang="en-US" sz="1200" b="0" baseline="0" dirty="0" smtClean="0"/>
              <a:t> group, click </a:t>
            </a:r>
            <a:r>
              <a:rPr lang="en-US" sz="1200" b="1" baseline="0" dirty="0" smtClean="0"/>
              <a:t>Arrange</a:t>
            </a:r>
            <a:r>
              <a:rPr lang="en-US" sz="1200" b="0" baseline="0" dirty="0" smtClean="0"/>
              <a:t>, point to </a:t>
            </a:r>
            <a:r>
              <a:rPr lang="en-US" sz="1200" b="1" baseline="0" dirty="0" smtClean="0"/>
              <a:t>Align</a:t>
            </a:r>
            <a:r>
              <a:rPr lang="en-US" sz="1200" b="0" baseline="0" dirty="0" smtClean="0"/>
              <a:t>, and then do the following:</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to Slide</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Distribute Horizontally</a:t>
            </a:r>
            <a:r>
              <a:rPr lang="en-US" sz="1200" kern="1200" baseline="0" dirty="0" smtClean="0">
                <a:solidFill>
                  <a:schemeClr val="tx1"/>
                </a:solidFill>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To change the text in the duplicate text boxes, click in each text box and edit the text.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To change the color of the second text box from the left, select the text box, and then on the </a:t>
            </a:r>
            <a:r>
              <a:rPr lang="en-US" sz="1200" b="1" baseline="0" dirty="0" smtClean="0"/>
              <a:t>Home</a:t>
            </a:r>
            <a:r>
              <a:rPr lang="en-US" sz="1200" b="0" baseline="0" dirty="0" smtClean="0"/>
              <a:t> tab, in the </a:t>
            </a:r>
            <a:r>
              <a:rPr lang="en-US" sz="1200" b="1" baseline="0" dirty="0" smtClean="0"/>
              <a:t>Font</a:t>
            </a:r>
            <a:r>
              <a:rPr lang="en-US" sz="1200" b="0" baseline="0" dirty="0" smtClean="0"/>
              <a:t> group, click the arrow next to </a:t>
            </a:r>
            <a:r>
              <a:rPr lang="en-US" sz="1200" b="1" baseline="0" dirty="0" smtClean="0"/>
              <a:t>Font Color</a:t>
            </a:r>
            <a:r>
              <a:rPr lang="en-US" sz="1200" b="0" baseline="0" dirty="0" smtClean="0"/>
              <a:t>, and then under </a:t>
            </a:r>
            <a:r>
              <a:rPr lang="en-US" sz="1200" b="1" baseline="0" dirty="0" smtClean="0"/>
              <a:t>Theme Colors </a:t>
            </a:r>
            <a:r>
              <a:rPr lang="en-US" sz="1200" b="0" baseline="0" dirty="0" smtClean="0"/>
              <a:t>click </a:t>
            </a:r>
            <a:r>
              <a:rPr lang="en-US" sz="1200" b="1" baseline="0" dirty="0" smtClean="0"/>
              <a:t>White, Background 1 </a:t>
            </a:r>
            <a:r>
              <a:rPr lang="en-US" sz="1200" b="0" baseline="0" dirty="0" smtClean="0"/>
              <a:t>(first row, first option from the left).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baseline="0" dirty="0" smtClean="0"/>
          </a:p>
          <a:p>
            <a:pPr marL="685800" marR="0" lvl="1" indent="-228600" algn="l" defTabSz="914400" rtl="0" eaLnBrk="1" fontAlgn="auto" latinLnBrk="0" hangingPunct="1">
              <a:lnSpc>
                <a:spcPct val="100000"/>
              </a:lnSpc>
              <a:spcBef>
                <a:spcPts val="0"/>
              </a:spcBef>
              <a:spcAft>
                <a:spcPts val="0"/>
              </a:spcAft>
              <a:buClrTx/>
              <a:buSzTx/>
              <a:buFont typeface="+mj-lt"/>
              <a:buNone/>
              <a:tabLst/>
              <a:defRPr/>
            </a:pPr>
            <a:endParaRPr lang="en-US" sz="1200" b="0" baseline="0" dirty="0" smtClean="0"/>
          </a:p>
          <a:p>
            <a:r>
              <a:rPr lang="en-US" sz="1200" dirty="0" smtClean="0"/>
              <a:t>To</a:t>
            </a:r>
            <a:r>
              <a:rPr lang="en-US" sz="1200" baseline="0" dirty="0" smtClean="0"/>
              <a:t> reproduce the vertical line with text effects on this slide, do the following:</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Shapes</a:t>
            </a:r>
            <a:r>
              <a:rPr lang="en-US" sz="1200" baseline="0" dirty="0" smtClean="0"/>
              <a:t>, and then under </a:t>
            </a:r>
            <a:r>
              <a:rPr lang="en-US" sz="1200" b="1" baseline="0" dirty="0" smtClean="0"/>
              <a:t>Lines</a:t>
            </a:r>
            <a:r>
              <a:rPr lang="en-US" sz="1200" baseline="0" dirty="0" smtClean="0"/>
              <a:t> click </a:t>
            </a:r>
            <a:r>
              <a:rPr lang="en-US" sz="1200" b="1" baseline="0" dirty="0" smtClean="0"/>
              <a:t>Line</a:t>
            </a:r>
            <a:r>
              <a:rPr lang="en-US" sz="1200" baseline="0" dirty="0" smtClean="0"/>
              <a:t> (first option from the left).</a:t>
            </a:r>
          </a:p>
          <a:p>
            <a:pPr marL="228600" indent="-228600">
              <a:buFont typeface="+mj-lt"/>
              <a:buAutoNum type="arabicPeriod"/>
            </a:pPr>
            <a:r>
              <a:rPr lang="en-US" sz="1200" baseline="0" dirty="0" smtClean="0"/>
              <a:t>Press and hold SHIFT, and then drag on the slide to draw a straight, vertical line. </a:t>
            </a:r>
          </a:p>
          <a:p>
            <a:pPr marL="228600" indent="-228600">
              <a:buFont typeface="+mj-lt"/>
              <a:buAutoNum type="arabicPeriod"/>
            </a:pPr>
            <a:r>
              <a:rPr lang="en-US" sz="1200" baseline="0" dirty="0" smtClean="0"/>
              <a:t>Select the line. Under </a:t>
            </a:r>
            <a:r>
              <a:rPr lang="en-US" sz="1200" b="1" baseline="0" dirty="0" smtClean="0"/>
              <a:t>Drawing Tools</a:t>
            </a:r>
            <a:r>
              <a:rPr lang="en-US" sz="1200" baseline="0" dirty="0" smtClean="0"/>
              <a:t>, on the </a:t>
            </a:r>
            <a:r>
              <a:rPr lang="en-US" sz="1200" b="1" baseline="0" dirty="0" smtClean="0"/>
              <a:t>Format</a:t>
            </a:r>
            <a:r>
              <a:rPr lang="en-US" sz="1200" baseline="0" dirty="0" smtClean="0"/>
              <a:t> tab, in the </a:t>
            </a:r>
            <a:r>
              <a:rPr lang="en-US" sz="1200" b="1" baseline="0" dirty="0" smtClean="0"/>
              <a:t>Size</a:t>
            </a:r>
            <a:r>
              <a:rPr lang="en-US" sz="1200" baseline="0" dirty="0" smtClean="0"/>
              <a:t> group, in the </a:t>
            </a:r>
            <a:r>
              <a:rPr lang="en-US" sz="1200" b="1" baseline="0" dirty="0" smtClean="0"/>
              <a:t>Shape Width </a:t>
            </a:r>
            <a:r>
              <a:rPr lang="en-US" sz="1200" baseline="0" dirty="0" smtClean="0"/>
              <a:t>box, enter </a:t>
            </a:r>
            <a:r>
              <a:rPr lang="en-US" sz="1200" b="1" baseline="0" dirty="0" smtClean="0"/>
              <a:t>1.2”</a:t>
            </a:r>
            <a:r>
              <a:rPr lang="en-US" sz="1200" baseline="0" dirty="0" smtClean="0"/>
              <a:t>.</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 Shape </a:t>
            </a:r>
            <a:r>
              <a:rPr lang="en-US" sz="1200" baseline="0" dirty="0" smtClean="0"/>
              <a:t>dialog box launcher. In the </a:t>
            </a:r>
            <a:r>
              <a:rPr lang="en-US" sz="1200" b="1" baseline="0" dirty="0" smtClean="0"/>
              <a:t>Format Shape </a:t>
            </a:r>
            <a:r>
              <a:rPr lang="en-US" sz="1200" baseline="0" dirty="0" smtClean="0"/>
              <a:t>dialog box, click </a:t>
            </a:r>
            <a:r>
              <a:rPr lang="en-US" sz="1200" b="1" baseline="0" dirty="0" smtClean="0"/>
              <a:t>Line Color </a:t>
            </a:r>
            <a:r>
              <a:rPr lang="en-US" sz="1200" baseline="0" dirty="0" smtClean="0"/>
              <a:t>in the left pane, and then do the following in the right pane:</a:t>
            </a:r>
          </a:p>
          <a:p>
            <a:pPr marL="685800" lvl="1" indent="-228600">
              <a:buFont typeface="Arial" pitchFamily="34" charset="0"/>
              <a:buChar char="•"/>
            </a:pPr>
            <a:r>
              <a:rPr lang="en-US" sz="1200" baseline="0" dirty="0" smtClean="0"/>
              <a:t>Select </a:t>
            </a:r>
            <a:r>
              <a:rPr lang="en-US" sz="1200" b="1" baseline="0" dirty="0" smtClean="0"/>
              <a:t>Solid line</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Color</a:t>
            </a:r>
            <a:r>
              <a:rPr lang="en-US" sz="1200" baseline="0" dirty="0" smtClean="0"/>
              <a:t>, and then under </a:t>
            </a:r>
            <a:r>
              <a:rPr lang="en-US" sz="1200" b="1" baseline="0" dirty="0" smtClean="0"/>
              <a:t>Theme Colors </a:t>
            </a:r>
            <a:r>
              <a:rPr lang="en-US" sz="1200" baseline="0" dirty="0" smtClean="0"/>
              <a:t>click </a:t>
            </a:r>
            <a:r>
              <a:rPr lang="en-US" sz="1200" b="1" baseline="0" dirty="0" smtClean="0"/>
              <a:t>White, Background 1, Darker 25% </a:t>
            </a:r>
            <a:r>
              <a:rPr lang="en-US" sz="1200" baseline="0" dirty="0" smtClean="0"/>
              <a:t>(fourth row, first option from the left).</a:t>
            </a:r>
          </a:p>
          <a:p>
            <a:pPr marL="228600" indent="-228600">
              <a:buFont typeface="+mj-lt"/>
              <a:buAutoNum type="arabicPeriod"/>
            </a:pPr>
            <a:r>
              <a:rPr lang="en-US" sz="1200" baseline="0" dirty="0" smtClean="0"/>
              <a:t>Also in the </a:t>
            </a:r>
            <a:r>
              <a:rPr lang="en-US" sz="1200" b="1" baseline="0" dirty="0" smtClean="0"/>
              <a:t>Format Shape </a:t>
            </a:r>
            <a:r>
              <a:rPr lang="en-US" sz="1200" baseline="0" dirty="0" smtClean="0"/>
              <a:t>dialog box, click </a:t>
            </a:r>
            <a:r>
              <a:rPr lang="en-US" sz="1200" b="1" baseline="0" dirty="0" smtClean="0"/>
              <a:t>Line Style </a:t>
            </a:r>
            <a:r>
              <a:rPr lang="en-US" sz="1200" baseline="0" dirty="0" smtClean="0"/>
              <a:t>in the left pane, and then do the following in the right pane:</a:t>
            </a:r>
          </a:p>
          <a:p>
            <a:pPr marL="685800" lvl="1" indent="-228600">
              <a:buFont typeface="Arial" pitchFamily="34" charset="0"/>
              <a:buChar char="•"/>
            </a:pPr>
            <a:r>
              <a:rPr lang="en-US" sz="1200" baseline="0" dirty="0" smtClean="0"/>
              <a:t>In the </a:t>
            </a:r>
            <a:r>
              <a:rPr lang="en-US" sz="1200" b="1" baseline="0" dirty="0" smtClean="0"/>
              <a:t>Width</a:t>
            </a:r>
            <a:r>
              <a:rPr lang="en-US" sz="1200" baseline="0" dirty="0" smtClean="0"/>
              <a:t> box, enter </a:t>
            </a:r>
            <a:r>
              <a:rPr lang="en-US" sz="1200" b="1" baseline="0" dirty="0" smtClean="0"/>
              <a:t>0.75 pt</a:t>
            </a:r>
            <a:r>
              <a:rPr lang="en-US" sz="1200" baseline="0" dirty="0" smtClean="0"/>
              <a:t>.</a:t>
            </a:r>
          </a:p>
          <a:p>
            <a:pPr marL="685800" lvl="1" indent="-228600">
              <a:buFont typeface="Arial" pitchFamily="34" charset="0"/>
              <a:buChar char="•"/>
            </a:pPr>
            <a:r>
              <a:rPr lang="en-US" sz="1200" baseline="0" dirty="0" smtClean="0"/>
              <a:t>Under </a:t>
            </a:r>
            <a:r>
              <a:rPr lang="en-US" sz="1200" b="1" baseline="0" dirty="0" smtClean="0"/>
              <a:t>Arrow Settings</a:t>
            </a:r>
            <a:r>
              <a:rPr lang="en-US" sz="1200" baseline="0" dirty="0" smtClean="0"/>
              <a:t>, click the button next to </a:t>
            </a:r>
            <a:r>
              <a:rPr lang="en-US" sz="1200" b="1" baseline="0" dirty="0" smtClean="0"/>
              <a:t>Begin type</a:t>
            </a:r>
            <a:r>
              <a:rPr lang="en-US" sz="1200" baseline="0" dirty="0" smtClean="0"/>
              <a:t>, and then click </a:t>
            </a:r>
            <a:r>
              <a:rPr lang="en-US" sz="1200" b="1" baseline="0" dirty="0" smtClean="0"/>
              <a:t>Oval Arrow </a:t>
            </a:r>
            <a:r>
              <a:rPr lang="en-US" sz="1200" baseline="0" dirty="0" smtClean="0"/>
              <a:t>(second row, third option from the left).</a:t>
            </a:r>
          </a:p>
          <a:p>
            <a:pPr marL="685800" lvl="1" indent="-228600">
              <a:buFont typeface="Arial" pitchFamily="34" charset="0"/>
              <a:buChar char="•"/>
            </a:pPr>
            <a:r>
              <a:rPr lang="en-US" sz="1200" baseline="0" dirty="0" smtClean="0"/>
              <a:t>Click the button next to </a:t>
            </a:r>
            <a:r>
              <a:rPr lang="en-US" sz="1200" b="1" baseline="0" dirty="0" smtClean="0"/>
              <a:t>Begin size</a:t>
            </a:r>
            <a:r>
              <a:rPr lang="en-US" sz="1200" baseline="0" dirty="0" smtClean="0"/>
              <a:t>, and then click </a:t>
            </a:r>
            <a:r>
              <a:rPr lang="en-US" sz="1200" b="1" baseline="0" dirty="0" smtClean="0"/>
              <a:t>Arrow L Size 1 </a:t>
            </a:r>
            <a:r>
              <a:rPr lang="en-US" sz="1200" baseline="0" dirty="0" smtClean="0"/>
              <a:t>(first row, first option from the left).</a:t>
            </a:r>
          </a:p>
          <a:p>
            <a:pPr marL="685800" lvl="1" indent="-228600">
              <a:buFont typeface="Arial" pitchFamily="34" charset="0"/>
              <a:buChar char="•"/>
            </a:pPr>
            <a:r>
              <a:rPr lang="en-US" sz="1200" baseline="0" dirty="0" smtClean="0"/>
              <a:t>Click the button next to </a:t>
            </a:r>
            <a:r>
              <a:rPr lang="en-US" sz="1200" b="1" baseline="0" dirty="0" smtClean="0"/>
              <a:t>End type</a:t>
            </a:r>
            <a:r>
              <a:rPr lang="en-US" sz="1200" baseline="0" dirty="0" smtClean="0"/>
              <a:t>, and then enter </a:t>
            </a:r>
            <a:r>
              <a:rPr lang="en-US" sz="1200" b="1" baseline="0" dirty="0" smtClean="0"/>
              <a:t>Oval Arrow </a:t>
            </a:r>
            <a:r>
              <a:rPr lang="en-US" sz="1200" baseline="0" dirty="0" smtClean="0"/>
              <a:t>(second row, third option from the left).</a:t>
            </a:r>
          </a:p>
          <a:p>
            <a:pPr marL="685800" lvl="1" indent="-228600">
              <a:buFont typeface="Arial" pitchFamily="34" charset="0"/>
              <a:buChar char="•"/>
            </a:pPr>
            <a:r>
              <a:rPr lang="en-US" sz="1200" baseline="0" dirty="0" smtClean="0"/>
              <a:t>Click the button next to </a:t>
            </a:r>
            <a:r>
              <a:rPr lang="en-US" sz="1200" b="1" baseline="0" dirty="0" smtClean="0"/>
              <a:t>End size</a:t>
            </a:r>
            <a:r>
              <a:rPr lang="en-US" sz="1200" baseline="0" dirty="0" smtClean="0"/>
              <a:t>, and then enter </a:t>
            </a:r>
            <a:r>
              <a:rPr lang="en-US" sz="1200" b="1" baseline="0" dirty="0" smtClean="0"/>
              <a:t>Arrow R Size 1 </a:t>
            </a:r>
            <a:r>
              <a:rPr lang="en-US" sz="1200" baseline="0" dirty="0" smtClean="0"/>
              <a:t>(first row, first option from the left).</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a:t>
            </a:r>
            <a:r>
              <a:rPr lang="en-US" sz="1200" b="1" baseline="0" dirty="0" smtClean="0"/>
              <a:t>Clipboard</a:t>
            </a:r>
            <a:r>
              <a:rPr lang="en-US" sz="1200" baseline="0" dirty="0" smtClean="0"/>
              <a:t> group, click the arrow under </a:t>
            </a:r>
            <a:r>
              <a:rPr lang="en-US" sz="1200" b="1" baseline="0" dirty="0" smtClean="0"/>
              <a:t>Paste</a:t>
            </a:r>
            <a:r>
              <a:rPr lang="en-US" sz="1200" baseline="0" dirty="0" smtClean="0"/>
              <a:t>, and then click </a:t>
            </a:r>
            <a:r>
              <a:rPr lang="en-US" sz="1200" b="1" baseline="0" dirty="0" smtClean="0"/>
              <a:t>Duplicate</a:t>
            </a:r>
            <a:r>
              <a:rPr lang="en-US" sz="1200" baseline="0" dirty="0" smtClean="0"/>
              <a:t>. </a:t>
            </a:r>
          </a:p>
          <a:p>
            <a:pPr marL="228600" indent="-228600">
              <a:buFont typeface="+mj-lt"/>
              <a:buAutoNum type="arabicPeriod"/>
            </a:pPr>
            <a:r>
              <a:rPr lang="en-US" sz="1200" baseline="0" dirty="0" smtClean="0"/>
              <a:t>Select the duplicate line. Under </a:t>
            </a:r>
            <a:r>
              <a:rPr lang="en-US" sz="1200" b="1" baseline="0" dirty="0" smtClean="0"/>
              <a:t>Drawing Tools</a:t>
            </a:r>
            <a:r>
              <a:rPr lang="en-US" sz="1200" baseline="0" dirty="0" smtClean="0"/>
              <a:t>, on the </a:t>
            </a:r>
            <a:r>
              <a:rPr lang="en-US" sz="1200" b="1" baseline="0" dirty="0" smtClean="0"/>
              <a:t>Format</a:t>
            </a:r>
            <a:r>
              <a:rPr lang="en-US" sz="1200" baseline="0" dirty="0" smtClean="0"/>
              <a:t> tab, in the </a:t>
            </a:r>
            <a:r>
              <a:rPr lang="en-US" sz="1200" b="1" baseline="0" dirty="0" smtClean="0"/>
              <a:t>Size</a:t>
            </a:r>
            <a:r>
              <a:rPr lang="en-US" sz="1200" baseline="0" dirty="0" smtClean="0"/>
              <a:t> group, in the </a:t>
            </a:r>
            <a:r>
              <a:rPr lang="en-US" sz="1200" b="1" baseline="0" dirty="0" smtClean="0"/>
              <a:t>Shape Width </a:t>
            </a:r>
            <a:r>
              <a:rPr lang="en-US" sz="1200" baseline="0" dirty="0" smtClean="0"/>
              <a:t>box, enter </a:t>
            </a:r>
            <a:r>
              <a:rPr lang="en-US" sz="1200" b="1" baseline="0" dirty="0" smtClean="0"/>
              <a:t>2.6”</a:t>
            </a:r>
            <a:r>
              <a:rPr lang="en-US" sz="1200" baseline="0" dirty="0" smtClean="0"/>
              <a:t>.</a:t>
            </a:r>
          </a:p>
          <a:p>
            <a:pPr marL="228600" indent="-228600">
              <a:buFont typeface="+mj-lt"/>
              <a:buAutoNum type="arabicPeriod"/>
            </a:pPr>
            <a:r>
              <a:rPr lang="en-US" sz="1200" baseline="0" dirty="0" smtClean="0"/>
              <a:t>Press and hold SHIFT and select both lines. On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Arrange</a:t>
            </a:r>
            <a:r>
              <a:rPr lang="en-US" sz="1200" baseline="0" dirty="0" smtClean="0"/>
              <a:t>, and then do the following:</a:t>
            </a:r>
          </a:p>
          <a:p>
            <a:pPr marL="685800" lvl="1" indent="-228600">
              <a:buFont typeface="+mj-lt"/>
              <a:buAutoNum type="arabicPeriod"/>
            </a:pPr>
            <a:r>
              <a:rPr lang="en-US" sz="1200" b="0" baseline="0" dirty="0" smtClean="0"/>
              <a:t>Point</a:t>
            </a:r>
            <a:r>
              <a:rPr lang="en-US" sz="1200" baseline="0" dirty="0" smtClean="0"/>
              <a:t> to </a:t>
            </a:r>
            <a:r>
              <a:rPr lang="en-US" sz="1200" b="1" baseline="0" dirty="0" smtClean="0"/>
              <a:t>Align</a:t>
            </a:r>
            <a:r>
              <a:rPr lang="en-US" sz="1200" baseline="0" dirty="0" smtClean="0"/>
              <a:t>, and then click </a:t>
            </a:r>
            <a:r>
              <a:rPr lang="en-US" sz="1200" b="1" baseline="0" dirty="0" smtClean="0"/>
              <a:t>Align Selected Objects</a:t>
            </a:r>
            <a:r>
              <a:rPr lang="en-US" sz="1200" baseline="0" dirty="0" smtClean="0"/>
              <a:t>.</a:t>
            </a:r>
          </a:p>
          <a:p>
            <a:pPr marL="685800" lvl="1" indent="-228600">
              <a:buFont typeface="+mj-lt"/>
              <a:buAutoNum type="arabicPeriod"/>
            </a:pPr>
            <a:r>
              <a:rPr lang="en-US" sz="1200" baseline="0" dirty="0" smtClean="0"/>
              <a:t>Point to </a:t>
            </a:r>
            <a:r>
              <a:rPr lang="en-US" sz="1200" b="1" baseline="0" dirty="0" smtClean="0"/>
              <a:t>Align</a:t>
            </a:r>
            <a:r>
              <a:rPr lang="en-US" sz="1200" baseline="0" dirty="0" smtClean="0"/>
              <a:t>, and then click </a:t>
            </a:r>
            <a:r>
              <a:rPr lang="en-US" sz="1200" b="1" baseline="0" dirty="0" smtClean="0"/>
              <a:t>Align Center</a:t>
            </a:r>
            <a:r>
              <a:rPr lang="en-US" sz="1200" baseline="0" dirty="0" smtClean="0"/>
              <a:t>.</a:t>
            </a:r>
          </a:p>
          <a:p>
            <a:pPr marL="228600" indent="-228600">
              <a:buFont typeface="+mj-lt"/>
              <a:buAutoNum type="arabicPeriod"/>
            </a:pPr>
            <a:r>
              <a:rPr lang="en-US" sz="1200" baseline="0" dirty="0" smtClean="0"/>
              <a:t>Drag both lines together on the slide to position them under one of the timeline month labels. </a:t>
            </a:r>
          </a:p>
          <a:p>
            <a:pPr marL="228600" indent="-228600">
              <a:buFont typeface="+mj-lt"/>
              <a:buAutoNum type="arabicPeriod"/>
            </a:pPr>
            <a:r>
              <a:rPr lang="en-US" sz="1200" baseline="0" dirty="0" smtClean="0"/>
              <a:t>Press and hold SHIFT and select both lines and the text box they are under. On the </a:t>
            </a:r>
            <a:r>
              <a:rPr lang="en-US" sz="1200" b="1" baseline="0" dirty="0" smtClean="0"/>
              <a:t>Home</a:t>
            </a:r>
            <a:r>
              <a:rPr lang="en-US" sz="1200" baseline="0" dirty="0" smtClean="0"/>
              <a:t> tab, in the </a:t>
            </a:r>
            <a:r>
              <a:rPr lang="en-US" sz="1200" b="1" baseline="0" dirty="0" smtClean="0"/>
              <a:t>Drawing </a:t>
            </a:r>
            <a:r>
              <a:rPr lang="en-US" sz="1200" baseline="0" dirty="0" smtClean="0"/>
              <a:t>group, click </a:t>
            </a:r>
            <a:r>
              <a:rPr lang="en-US" sz="1200" b="1" baseline="0" dirty="0" smtClean="0"/>
              <a:t>Arrange</a:t>
            </a:r>
            <a:r>
              <a:rPr lang="en-US" sz="1200" baseline="0" dirty="0" smtClean="0"/>
              <a:t>, and then do the following:</a:t>
            </a:r>
          </a:p>
          <a:p>
            <a:pPr marL="685800" lvl="1" indent="-228600">
              <a:buFont typeface="+mj-lt"/>
              <a:buAutoNum type="arabicPeriod"/>
            </a:pPr>
            <a:r>
              <a:rPr lang="en-US" sz="1200" baseline="0" dirty="0" smtClean="0"/>
              <a:t>Click </a:t>
            </a:r>
            <a:r>
              <a:rPr lang="en-US" sz="1200" b="1" baseline="0" dirty="0" smtClean="0"/>
              <a:t>Align Selected Objects</a:t>
            </a:r>
            <a:r>
              <a:rPr lang="en-US" sz="1200" baseline="0" dirty="0" smtClean="0"/>
              <a:t>.</a:t>
            </a:r>
          </a:p>
          <a:p>
            <a:pPr marL="685800" lvl="1" indent="-228600">
              <a:buFont typeface="+mj-lt"/>
              <a:buAutoNum type="arabicPeriod"/>
            </a:pPr>
            <a:r>
              <a:rPr lang="en-US" sz="1200" baseline="0" dirty="0" smtClean="0"/>
              <a:t>Click </a:t>
            </a:r>
            <a:r>
              <a:rPr lang="en-US" sz="1200" b="1" baseline="0" dirty="0" smtClean="0"/>
              <a:t>Align Center</a:t>
            </a:r>
            <a:r>
              <a:rPr lang="en-US" sz="120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a:t>
            </a:r>
            <a:r>
              <a:rPr lang="en-US" sz="1200" i="0" baseline="0" dirty="0" smtClean="0"/>
              <a:t> the </a:t>
            </a:r>
            <a:r>
              <a:rPr lang="en-US" sz="1200" b="1" i="0" baseline="0" dirty="0" smtClean="0"/>
              <a:t>Insert</a:t>
            </a:r>
            <a:r>
              <a:rPr lang="en-US" sz="1200" i="0" baseline="0" dirty="0" smtClean="0"/>
              <a:t> tab, in the </a:t>
            </a:r>
            <a:r>
              <a:rPr lang="en-US" sz="1200" b="1" i="0" baseline="0" dirty="0" smtClean="0"/>
              <a:t>Text</a:t>
            </a:r>
            <a:r>
              <a:rPr lang="en-US" sz="1200" i="0" baseline="0" dirty="0" smtClean="0"/>
              <a:t> group, click </a:t>
            </a:r>
            <a:r>
              <a:rPr lang="en-US" sz="1200" b="1" i="0" baseline="0" dirty="0" smtClean="0"/>
              <a:t>Text Box</a:t>
            </a:r>
            <a:r>
              <a:rPr lang="en-US" sz="1200" i="0" baseline="0" dirty="0" smtClean="0"/>
              <a:t>, and then on the slide, drag to draw the text box.</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Enter text in the text box, select the text, and then o</a:t>
            </a:r>
            <a:r>
              <a:rPr lang="en-US" sz="1200" i="0" dirty="0" smtClean="0"/>
              <a:t>n the </a:t>
            </a:r>
            <a:r>
              <a:rPr lang="en-US" sz="1200" b="1" i="0" dirty="0" smtClean="0"/>
              <a:t>Home</a:t>
            </a:r>
            <a:r>
              <a:rPr lang="en-US" sz="1200" i="0" baseline="0" dirty="0" smtClean="0"/>
              <a:t> tab, in the </a:t>
            </a:r>
            <a:r>
              <a:rPr lang="en-US" sz="1200" b="1" i="0" baseline="0" dirty="0" smtClean="0"/>
              <a:t>Font</a:t>
            </a:r>
            <a:r>
              <a:rPr lang="en-US" sz="1200" i="0" baseline="0" dirty="0" smtClean="0"/>
              <a:t> group, select </a:t>
            </a:r>
            <a:r>
              <a:rPr lang="en-US" sz="1200" b="1" i="0" baseline="0" dirty="0" smtClean="0"/>
              <a:t>Gill Sans MT </a:t>
            </a:r>
            <a:r>
              <a:rPr lang="en-US" sz="1200" i="0" baseline="0" dirty="0" smtClean="0"/>
              <a:t>from the </a:t>
            </a:r>
            <a:r>
              <a:rPr lang="en-US" sz="1200" b="1" i="0" baseline="0" dirty="0" smtClean="0"/>
              <a:t>Font</a:t>
            </a:r>
            <a:r>
              <a:rPr lang="en-US" sz="1200" i="0" baseline="0" dirty="0" smtClean="0"/>
              <a:t> list, select </a:t>
            </a:r>
            <a:r>
              <a:rPr lang="en-US" sz="1200" b="1" i="0" baseline="0" dirty="0" smtClean="0"/>
              <a:t>20</a:t>
            </a:r>
            <a:r>
              <a:rPr lang="en-US" sz="1200" i="0" baseline="0" dirty="0" smtClean="0"/>
              <a:t> from the </a:t>
            </a:r>
            <a:r>
              <a:rPr lang="en-US" sz="1200" b="1" i="0" baseline="0" dirty="0" smtClean="0"/>
              <a:t>Font Size </a:t>
            </a:r>
            <a:r>
              <a:rPr lang="en-US" sz="1200" i="0" baseline="0" dirty="0" smtClean="0"/>
              <a:t>list, and then click the arrow next to </a:t>
            </a:r>
            <a:r>
              <a:rPr lang="en-US" sz="1200" b="1" i="0" baseline="0" dirty="0" smtClean="0"/>
              <a:t>Font Color</a:t>
            </a:r>
            <a:r>
              <a:rPr lang="en-US" sz="1200" i="0" baseline="0" dirty="0" smtClean="0"/>
              <a:t> and click </a:t>
            </a:r>
            <a:r>
              <a:rPr lang="en-US" sz="1200" b="1" i="0" baseline="0" dirty="0" smtClean="0"/>
              <a:t>White, Background 1 </a:t>
            </a:r>
            <a:r>
              <a:rPr lang="en-US" sz="1200" i="0" baseline="0" dirty="0" smtClean="0"/>
              <a:t>(first row,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On the </a:t>
            </a:r>
            <a:r>
              <a:rPr lang="en-US" sz="1200" b="1" i="0" baseline="0" dirty="0" smtClean="0"/>
              <a:t>Home</a:t>
            </a:r>
            <a:r>
              <a:rPr lang="en-US" sz="1200" i="0" baseline="0" dirty="0" smtClean="0"/>
              <a:t> tab, in the </a:t>
            </a:r>
            <a:r>
              <a:rPr lang="en-US" sz="1200" b="1" i="0" baseline="0" dirty="0" smtClean="0"/>
              <a:t>Paragraph</a:t>
            </a:r>
            <a:r>
              <a:rPr lang="en-US" sz="1200" i="0" baseline="0" dirty="0" smtClean="0"/>
              <a:t> group, click </a:t>
            </a:r>
            <a:r>
              <a:rPr lang="en-US" sz="1200" b="1" i="0" baseline="0" dirty="0" smtClean="0"/>
              <a:t>Align Text Left</a:t>
            </a:r>
            <a:r>
              <a:rPr lang="en-US" sz="1200" i="0" baseline="0" dirty="0" smtClean="0"/>
              <a:t> to align the text left in the text box.</a:t>
            </a:r>
          </a:p>
          <a:p>
            <a:pPr marL="228600" indent="-228600">
              <a:buFont typeface="+mj-lt"/>
              <a:buAutoNum type="arabicPeriod"/>
            </a:pPr>
            <a:r>
              <a:rPr lang="en-US" sz="1200" baseline="0" dirty="0" smtClean="0"/>
              <a:t> On the slide, drag the text box to position it to the right of the vertical line. </a:t>
            </a:r>
          </a:p>
          <a:p>
            <a:pPr marL="228600" indent="-228600">
              <a:buFont typeface="+mj-lt"/>
              <a:buAutoNum type="arabicPeriod"/>
            </a:pPr>
            <a:endParaRPr lang="en-US" sz="1200" dirty="0" smtClean="0"/>
          </a:p>
          <a:p>
            <a:endParaRPr lang="en-US" sz="1200" dirty="0" smtClean="0"/>
          </a:p>
          <a:p>
            <a:r>
              <a:rPr lang="en-US" sz="1200" dirty="0" smtClean="0"/>
              <a:t>To</a:t>
            </a:r>
            <a:r>
              <a:rPr lang="en-US" sz="1200" baseline="0" dirty="0" smtClean="0"/>
              <a:t> reproduce the background on this slide, do the following:</a:t>
            </a:r>
            <a:endParaRPr lang="en-US" sz="1200" dirty="0" smtClean="0"/>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dirty="0" smtClean="0">
                <a:solidFill>
                  <a:schemeClr val="tx1"/>
                </a:solidFill>
                <a:latin typeface="+mn-lt"/>
                <a:ea typeface="+mn-ea"/>
                <a:cs typeface="+mn-cs"/>
              </a:rPr>
              <a:t>Right-click the slide background</a:t>
            </a:r>
            <a:r>
              <a:rPr lang="en-US" sz="1200" kern="1200" baseline="0" dirty="0" smtClean="0">
                <a:solidFill>
                  <a:schemeClr val="tx1"/>
                </a:solidFill>
                <a:latin typeface="+mn-lt"/>
                <a:ea typeface="+mn-ea"/>
                <a:cs typeface="+mn-cs"/>
              </a:rPr>
              <a:t> area</a:t>
            </a:r>
            <a:r>
              <a:rPr lang="en-US" sz="1200" kern="1200" dirty="0" smtClean="0">
                <a:solidFill>
                  <a:schemeClr val="tx1"/>
                </a:solidFill>
                <a:latin typeface="+mn-lt"/>
                <a:ea typeface="+mn-ea"/>
                <a:cs typeface="+mn-cs"/>
              </a:rPr>
              <a:t>, and</a:t>
            </a:r>
            <a:r>
              <a:rPr lang="en-US" sz="1200" kern="1200" baseline="0" dirty="0" smtClean="0">
                <a:solidFill>
                  <a:schemeClr val="tx1"/>
                </a:solidFill>
                <a:latin typeface="+mn-lt"/>
                <a:ea typeface="+mn-ea"/>
                <a:cs typeface="+mn-cs"/>
              </a:rPr>
              <a:t> then 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Format Background</a:t>
            </a:r>
            <a:r>
              <a:rPr lang="en-US" sz="1200" b="0" kern="1200" dirty="0" smtClean="0">
                <a:solidFill>
                  <a:schemeClr val="tx1"/>
                </a:solidFill>
                <a:latin typeface="+mn-lt"/>
                <a:ea typeface="+mn-ea"/>
                <a:cs typeface="+mn-cs"/>
              </a:rPr>
              <a:t>.</a:t>
            </a:r>
            <a:r>
              <a:rPr lang="en-US" sz="1200" b="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a:t>
            </a:r>
            <a:r>
              <a:rPr lang="en-US" sz="1200" kern="1200" baseline="0" dirty="0" smtClean="0">
                <a:solidFill>
                  <a:schemeClr val="tx1"/>
                </a:solidFill>
                <a:latin typeface="+mn-lt"/>
                <a:ea typeface="+mn-ea"/>
                <a:cs typeface="+mn-cs"/>
              </a:rPr>
              <a:t> click </a:t>
            </a:r>
            <a:r>
              <a:rPr lang="en-US" sz="1200" b="1" kern="1200" baseline="0" dirty="0" smtClean="0">
                <a:solidFill>
                  <a:schemeClr val="tx1"/>
                </a:solidFill>
                <a:latin typeface="+mn-lt"/>
                <a:ea typeface="+mn-ea"/>
                <a:cs typeface="+mn-cs"/>
              </a:rPr>
              <a:t>Fill</a:t>
            </a:r>
            <a:r>
              <a:rPr lang="en-US" sz="1200" b="0" kern="1200" baseline="0" dirty="0" smtClean="0">
                <a:solidFill>
                  <a:schemeClr val="tx1"/>
                </a:solidFill>
                <a:latin typeface="+mn-lt"/>
                <a:ea typeface="+mn-ea"/>
                <a:cs typeface="+mn-cs"/>
              </a:rPr>
              <a:t> in the left pane, select </a:t>
            </a:r>
            <a:r>
              <a:rPr lang="en-US" sz="1200" b="1" kern="1200" baseline="0" dirty="0" smtClean="0">
                <a:solidFill>
                  <a:schemeClr val="tx1"/>
                </a:solidFill>
                <a:latin typeface="+mn-lt"/>
                <a:ea typeface="+mn-ea"/>
                <a:cs typeface="+mn-cs"/>
              </a:rPr>
              <a:t>Gradient fill</a:t>
            </a:r>
            <a:r>
              <a:rPr lang="en-US" sz="1200" b="0" kern="1200" baseline="0" dirty="0" smtClean="0">
                <a:solidFill>
                  <a:schemeClr val="tx1"/>
                </a:solidFill>
                <a:latin typeface="+mn-lt"/>
                <a:ea typeface="+mn-ea"/>
                <a:cs typeface="+mn-cs"/>
              </a:rPr>
              <a:t> in the </a:t>
            </a:r>
            <a:r>
              <a:rPr lang="en-US" sz="1200" b="1" kern="1200" baseline="0" dirty="0" smtClean="0">
                <a:solidFill>
                  <a:schemeClr val="tx1"/>
                </a:solidFill>
                <a:latin typeface="+mn-lt"/>
                <a:ea typeface="+mn-ea"/>
                <a:cs typeface="+mn-cs"/>
              </a:rPr>
              <a:t>Fill</a:t>
            </a:r>
            <a:r>
              <a:rPr lang="en-US" sz="1200" b="0" kern="1200" baseline="0" dirty="0" smtClean="0">
                <a:solidFill>
                  <a:schemeClr val="tx1"/>
                </a:solidFill>
                <a:latin typeface="+mn-lt"/>
                <a:ea typeface="+mn-ea"/>
                <a:cs typeface="+mn-cs"/>
              </a:rPr>
              <a:t> pane, and then do the following:</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Type</a:t>
            </a:r>
            <a:r>
              <a:rPr lang="en-US" sz="1200" b="0" kern="1200" baseline="0" dirty="0" smtClean="0">
                <a:solidFill>
                  <a:schemeClr val="tx1"/>
                </a:solidFill>
                <a:latin typeface="+mn-lt"/>
                <a:ea typeface="+mn-ea"/>
                <a:cs typeface="+mn-cs"/>
              </a:rPr>
              <a:t> list, select </a:t>
            </a:r>
            <a:r>
              <a:rPr lang="en-US" sz="1200" b="1" kern="1200" baseline="0" dirty="0" smtClean="0">
                <a:solidFill>
                  <a:schemeClr val="tx1"/>
                </a:solidFill>
                <a:latin typeface="+mn-lt"/>
                <a:ea typeface="+mn-ea"/>
                <a:cs typeface="+mn-cs"/>
              </a:rPr>
              <a:t>Linear</a:t>
            </a:r>
            <a:r>
              <a:rPr lang="en-US" sz="1200" b="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dirty="0" smtClean="0"/>
              <a:t>Click the button next to </a:t>
            </a:r>
            <a:r>
              <a:rPr lang="en-US" sz="1200" b="1" dirty="0" smtClean="0"/>
              <a:t>Direction</a:t>
            </a:r>
            <a:r>
              <a:rPr lang="en-US" sz="1200" dirty="0" smtClean="0"/>
              <a:t>, and then</a:t>
            </a:r>
            <a:r>
              <a:rPr lang="en-US" sz="1200" baseline="0" dirty="0" smtClean="0"/>
              <a:t> click</a:t>
            </a:r>
            <a:r>
              <a:rPr lang="en-US" sz="1200" dirty="0" smtClean="0"/>
              <a:t> </a:t>
            </a:r>
            <a:r>
              <a:rPr lang="en-US" sz="1200" b="1" kern="1200" baseline="0" dirty="0" smtClean="0">
                <a:solidFill>
                  <a:schemeClr val="tx1"/>
                </a:solidFill>
                <a:latin typeface="+mn-lt"/>
                <a:ea typeface="+mn-ea"/>
                <a:cs typeface="+mn-cs"/>
              </a:rPr>
              <a:t>Linear Down </a:t>
            </a:r>
            <a:r>
              <a:rPr lang="en-US" sz="1200" b="0" kern="1200" baseline="0" dirty="0" smtClean="0">
                <a:solidFill>
                  <a:schemeClr val="tx1"/>
                </a:solidFill>
                <a:latin typeface="+mn-lt"/>
                <a:ea typeface="+mn-ea"/>
                <a:cs typeface="+mn-cs"/>
              </a:rPr>
              <a:t>(first row, second option from the left).</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0" kern="1200" baseline="0" dirty="0" smtClean="0">
                <a:solidFill>
                  <a:schemeClr val="tx1"/>
                </a:solidFill>
                <a:latin typeface="+mn-lt"/>
                <a:ea typeface="+mn-ea"/>
                <a:cs typeface="+mn-cs"/>
              </a:rPr>
              <a:t>Under </a:t>
            </a:r>
            <a:r>
              <a:rPr lang="en-US" sz="1200" b="1" kern="1200" baseline="0" dirty="0" smtClean="0">
                <a:solidFill>
                  <a:schemeClr val="tx1"/>
                </a:solidFill>
                <a:latin typeface="+mn-lt"/>
                <a:ea typeface="+mn-ea"/>
                <a:cs typeface="+mn-cs"/>
              </a:rPr>
              <a:t>Gradient stops</a:t>
            </a:r>
            <a:r>
              <a:rPr lang="en-US" sz="1200" b="0" kern="1200" baseline="0" dirty="0" smtClean="0">
                <a:solidFill>
                  <a:schemeClr val="tx1"/>
                </a:solidFill>
                <a:latin typeface="+mn-lt"/>
                <a:ea typeface="+mn-ea"/>
                <a:cs typeface="+mn-cs"/>
              </a:rPr>
              <a:t>, click </a:t>
            </a:r>
            <a:r>
              <a:rPr lang="en-US" sz="1200" b="1" kern="1200" baseline="0" dirty="0" smtClean="0">
                <a:solidFill>
                  <a:schemeClr val="tx1"/>
                </a:solidFill>
                <a:latin typeface="+mn-lt"/>
                <a:ea typeface="+mn-ea"/>
                <a:cs typeface="+mn-cs"/>
              </a:rPr>
              <a:t>Add</a:t>
            </a:r>
            <a:r>
              <a:rPr lang="en-US" sz="1200" b="0" kern="1200" baseline="0" dirty="0" smtClean="0">
                <a:solidFill>
                  <a:schemeClr val="tx1"/>
                </a:solidFill>
                <a:latin typeface="+mn-lt"/>
                <a:ea typeface="+mn-ea"/>
                <a:cs typeface="+mn-cs"/>
              </a:rPr>
              <a:t> or </a:t>
            </a:r>
            <a:r>
              <a:rPr lang="en-US" sz="1200" b="1" kern="1200" baseline="0" dirty="0" smtClean="0">
                <a:solidFill>
                  <a:schemeClr val="tx1"/>
                </a:solidFill>
                <a:latin typeface="+mn-lt"/>
                <a:ea typeface="+mn-ea"/>
                <a:cs typeface="+mn-cs"/>
              </a:rPr>
              <a:t>Remove</a:t>
            </a:r>
            <a:r>
              <a:rPr lang="en-US" sz="1200" b="0" kern="1200" baseline="0" dirty="0" smtClean="0">
                <a:solidFill>
                  <a:schemeClr val="tx1"/>
                </a:solidFill>
                <a:latin typeface="+mn-lt"/>
                <a:ea typeface="+mn-ea"/>
                <a:cs typeface="+mn-cs"/>
              </a:rPr>
              <a:t> until two stops appear in the drop-down list.</a:t>
            </a:r>
          </a:p>
          <a:p>
            <a:pPr marL="228600" marR="0" lvl="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dirty="0" smtClean="0"/>
              <a:t>Also under </a:t>
            </a:r>
            <a:r>
              <a:rPr lang="en-US" sz="1200" b="1" dirty="0" smtClean="0"/>
              <a:t>Gradient stops</a:t>
            </a:r>
            <a:r>
              <a:rPr lang="en-US" sz="1200" dirty="0" smtClean="0"/>
              <a:t>, customize the gradient stops that you added as follows:</a:t>
            </a:r>
          </a:p>
          <a:p>
            <a:pPr marL="685800" lvl="1" indent="-228600">
              <a:buFont typeface="Arial" pitchFamily="34" charset="0"/>
              <a:buChar char="•"/>
              <a:defRPr/>
            </a:pPr>
            <a:r>
              <a:rPr lang="en-US" sz="1200" dirty="0" smtClean="0"/>
              <a:t>Select </a:t>
            </a:r>
            <a:r>
              <a:rPr lang="en-US" sz="1200" b="1" dirty="0" smtClean="0"/>
              <a:t>Stop 1 </a:t>
            </a:r>
            <a:r>
              <a:rPr lang="en-US" sz="1200" dirty="0" smtClean="0"/>
              <a:t>from the list, and then do the following:</a:t>
            </a:r>
          </a:p>
          <a:p>
            <a:pPr marL="1143000" marR="0" lvl="2"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0" dirty="0" smtClean="0"/>
              <a:t>In</a:t>
            </a:r>
            <a:r>
              <a:rPr lang="en-US" sz="1200" dirty="0" smtClean="0"/>
              <a:t> the </a:t>
            </a:r>
            <a:r>
              <a:rPr lang="en-US" sz="1200" b="1" dirty="0" smtClean="0"/>
              <a:t>Stop position </a:t>
            </a:r>
            <a:r>
              <a:rPr lang="en-US" sz="1200" dirty="0" smtClean="0"/>
              <a:t>box, enter</a:t>
            </a:r>
            <a:r>
              <a:rPr lang="en-US" sz="1200" baseline="0" dirty="0" smtClean="0"/>
              <a:t> </a:t>
            </a:r>
            <a:r>
              <a:rPr lang="en-US" sz="1200" b="1" baseline="0" dirty="0" smtClean="0"/>
              <a:t>50</a:t>
            </a:r>
            <a:r>
              <a:rPr lang="en-US" sz="1200" b="1" dirty="0" smtClean="0"/>
              <a:t>%</a:t>
            </a:r>
            <a:r>
              <a:rPr lang="en-US" sz="1200" dirty="0" smtClean="0"/>
              <a:t>.</a:t>
            </a:r>
          </a:p>
          <a:p>
            <a:pPr marL="1143000" lvl="2" indent="-228600">
              <a:buFont typeface="Arial" pitchFamily="34" charset="0"/>
              <a:buChar char="•"/>
              <a:defRPr/>
            </a:pPr>
            <a:r>
              <a:rPr lang="en-US" sz="1200" dirty="0" smtClean="0"/>
              <a:t>Click the button next to </a:t>
            </a:r>
            <a:r>
              <a:rPr lang="en-US" sz="1200" b="1" dirty="0" smtClean="0"/>
              <a:t>Color</a:t>
            </a:r>
            <a:r>
              <a:rPr lang="en-US" sz="1200" dirty="0" smtClean="0"/>
              <a:t>, and then </a:t>
            </a:r>
            <a:r>
              <a:rPr lang="en-US" sz="1200" i="0" baseline="0" dirty="0" smtClean="0"/>
              <a:t>under </a:t>
            </a:r>
            <a:r>
              <a:rPr lang="en-US" sz="1200" b="1" i="0" baseline="0" dirty="0" smtClean="0"/>
              <a:t>Theme Colors</a:t>
            </a:r>
            <a:r>
              <a:rPr lang="en-US" sz="1200" i="0" baseline="0" dirty="0" smtClean="0"/>
              <a:t> </a:t>
            </a:r>
            <a:r>
              <a:rPr lang="en-US" sz="1200" dirty="0" smtClean="0"/>
              <a:t>click </a:t>
            </a:r>
            <a:r>
              <a:rPr lang="en-US" sz="1200" b="1" dirty="0" smtClean="0"/>
              <a:t>Black, Text 1</a:t>
            </a:r>
            <a:r>
              <a:rPr lang="en-US" sz="1200" b="1" baseline="0" dirty="0" smtClean="0"/>
              <a:t> </a:t>
            </a:r>
            <a:r>
              <a:rPr lang="en-US" sz="1200" b="0" dirty="0" smtClean="0"/>
              <a:t>(first row, second option from the left</a:t>
            </a:r>
            <a:r>
              <a:rPr lang="en-US" sz="1200" b="0" baseline="0" dirty="0" smtClean="0"/>
              <a:t>).</a:t>
            </a:r>
          </a:p>
          <a:p>
            <a:pPr marL="685800" lvl="1" indent="-228600">
              <a:buFont typeface="Arial" pitchFamily="34" charset="0"/>
              <a:buChar char="•"/>
              <a:defRPr/>
            </a:pPr>
            <a:r>
              <a:rPr lang="en-US" sz="1200" dirty="0" smtClean="0"/>
              <a:t>Select </a:t>
            </a:r>
            <a:r>
              <a:rPr lang="en-US" sz="1200" b="1" dirty="0" smtClean="0"/>
              <a:t>Stop 2 </a:t>
            </a:r>
            <a:r>
              <a:rPr lang="en-US" sz="1200" dirty="0" smtClean="0"/>
              <a:t>from the list, and then do the following:</a:t>
            </a:r>
          </a:p>
          <a:p>
            <a:pPr marL="1143000" marR="0" lvl="2"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0" dirty="0" smtClean="0"/>
              <a:t>In</a:t>
            </a:r>
            <a:r>
              <a:rPr lang="en-US" sz="1200" dirty="0" smtClean="0"/>
              <a:t> the </a:t>
            </a:r>
            <a:r>
              <a:rPr lang="en-US" sz="1200" b="1" dirty="0" smtClean="0"/>
              <a:t>Stop position </a:t>
            </a:r>
            <a:r>
              <a:rPr lang="en-US" sz="1200" dirty="0" smtClean="0"/>
              <a:t>box, enter</a:t>
            </a:r>
            <a:r>
              <a:rPr lang="en-US" sz="1200" baseline="0" dirty="0" smtClean="0"/>
              <a:t> </a:t>
            </a:r>
            <a:r>
              <a:rPr lang="en-US" sz="1200" b="1" baseline="0" dirty="0" smtClean="0"/>
              <a:t>99</a:t>
            </a:r>
            <a:r>
              <a:rPr lang="en-US" sz="1200" b="1" dirty="0" smtClean="0"/>
              <a:t>%</a:t>
            </a:r>
            <a:r>
              <a:rPr lang="en-US" sz="1200" dirty="0" smtClean="0"/>
              <a:t>.</a:t>
            </a:r>
          </a:p>
          <a:p>
            <a:pPr marL="1143000" lvl="2" indent="-228600">
              <a:buFont typeface="Arial" pitchFamily="34" charset="0"/>
              <a:buChar char="•"/>
              <a:defRPr/>
            </a:pPr>
            <a:r>
              <a:rPr lang="en-US" sz="1200" dirty="0" smtClean="0"/>
              <a:t>Click the button next to </a:t>
            </a:r>
            <a:r>
              <a:rPr lang="en-US" sz="1200" b="1" dirty="0" smtClean="0"/>
              <a:t>Color</a:t>
            </a:r>
            <a:r>
              <a:rPr lang="en-US" sz="1200" dirty="0" smtClean="0"/>
              <a:t>, and then </a:t>
            </a:r>
            <a:r>
              <a:rPr lang="en-US" sz="1200" i="0" baseline="0" dirty="0" smtClean="0"/>
              <a:t>under </a:t>
            </a:r>
            <a:r>
              <a:rPr lang="en-US" sz="1200" b="1" i="0" baseline="0" dirty="0" smtClean="0"/>
              <a:t>Theme Colors</a:t>
            </a:r>
            <a:r>
              <a:rPr lang="en-US" sz="1200" i="0" baseline="0" dirty="0" smtClean="0"/>
              <a:t> </a:t>
            </a:r>
            <a:r>
              <a:rPr lang="en-US" sz="1200" dirty="0" smtClean="0"/>
              <a:t>click </a:t>
            </a:r>
            <a:r>
              <a:rPr lang="en-US" sz="1200" b="1" dirty="0" smtClean="0"/>
              <a:t>Black,</a:t>
            </a:r>
            <a:r>
              <a:rPr lang="en-US" sz="1200" b="1" baseline="0" dirty="0" smtClean="0"/>
              <a:t> Text 1, Lighter 35% </a:t>
            </a:r>
            <a:r>
              <a:rPr lang="en-US" sz="1200" b="0" dirty="0" smtClean="0"/>
              <a:t>(third row, second option from the left</a:t>
            </a:r>
            <a:r>
              <a:rPr lang="en-US" sz="1200" b="0" baseline="0" dirty="0" smtClean="0"/>
              <a:t>).</a:t>
            </a:r>
            <a:endParaRPr lang="en-US" sz="1200" b="0" dirty="0" smtClean="0"/>
          </a:p>
          <a:p>
            <a:endParaRPr lang="en-US" sz="1400" dirty="0" smtClean="0"/>
          </a:p>
        </p:txBody>
      </p:sp>
      <p:sp>
        <p:nvSpPr>
          <p:cNvPr id="6" name="Slide Image Placeholder 5"/>
          <p:cNvSpPr>
            <a:spLocks noGrp="1" noRot="1" noChangeAspect="1"/>
          </p:cNvSpPr>
          <p:nvPr>
            <p:ph type="sldImg"/>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25000" lnSpcReduction="20000"/>
          </a:bodyPr>
          <a:lstStyle/>
          <a:p>
            <a:r>
              <a:rPr lang="en-US" sz="1400" b="1" dirty="0" smtClean="0"/>
              <a:t>Timeline graphic with pictures</a:t>
            </a:r>
          </a:p>
          <a:p>
            <a:r>
              <a:rPr lang="en-US" sz="1400" dirty="0" smtClean="0"/>
              <a:t>(Intermediate)</a:t>
            </a:r>
          </a:p>
          <a:p>
            <a:endParaRPr lang="en-US" sz="1200" dirty="0" smtClean="0"/>
          </a:p>
          <a:p>
            <a:endParaRPr lang="en-US" sz="1200" dirty="0" smtClean="0"/>
          </a:p>
          <a:p>
            <a:r>
              <a:rPr lang="en-US" sz="1200" dirty="0" smtClean="0"/>
              <a:t>To reproduce the picture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 the </a:t>
            </a:r>
            <a:r>
              <a:rPr lang="en-US" sz="1200" b="1" i="0" dirty="0" smtClean="0"/>
              <a:t>Home</a:t>
            </a:r>
            <a:r>
              <a:rPr lang="en-US" sz="1200" i="0" dirty="0" smtClean="0"/>
              <a:t> tab, in the</a:t>
            </a:r>
            <a:r>
              <a:rPr lang="en-US" sz="1200" i="0" baseline="0" dirty="0" smtClean="0"/>
              <a:t> </a:t>
            </a:r>
            <a:r>
              <a:rPr lang="en-US" sz="1200" b="1" i="0" baseline="0" dirty="0" smtClean="0"/>
              <a:t>Slides</a:t>
            </a:r>
            <a:r>
              <a:rPr lang="en-US" sz="1200" i="0" baseline="0" dirty="0" smtClean="0"/>
              <a:t> group, click </a:t>
            </a:r>
            <a:r>
              <a:rPr lang="en-US" sz="1200" b="1" i="0" baseline="0" dirty="0" smtClean="0"/>
              <a:t>Layout</a:t>
            </a:r>
            <a:r>
              <a:rPr lang="en-US" sz="1200" i="0" baseline="0" dirty="0" smtClean="0"/>
              <a:t>, and then click </a:t>
            </a:r>
            <a:r>
              <a:rPr lang="en-US" sz="1200" b="1" i="0" baseline="0" dirty="0" smtClean="0"/>
              <a:t>Blank</a:t>
            </a:r>
            <a:r>
              <a:rPr lang="en-US" sz="1200" i="0" baseline="0" dirty="0" smtClean="0"/>
              <a:t>.</a:t>
            </a:r>
          </a:p>
          <a:p>
            <a:pPr marL="228600" indent="-228600">
              <a:buFont typeface="+mj-lt"/>
              <a:buAutoNum type="arabicPeriod"/>
            </a:pPr>
            <a:r>
              <a:rPr lang="en-US" sz="1200" dirty="0" smtClean="0"/>
              <a:t>On the </a:t>
            </a:r>
            <a:r>
              <a:rPr lang="en-US" sz="1200" b="1" dirty="0" smtClean="0"/>
              <a:t>Insert</a:t>
            </a:r>
            <a:r>
              <a:rPr lang="en-US" sz="1200" dirty="0" smtClean="0"/>
              <a:t> tab, in the </a:t>
            </a:r>
            <a:r>
              <a:rPr lang="en-US" sz="1200" b="1" dirty="0" smtClean="0"/>
              <a:t>Illustrations</a:t>
            </a:r>
            <a:r>
              <a:rPr lang="en-US" sz="1200" dirty="0" smtClean="0"/>
              <a:t> group, click </a:t>
            </a:r>
            <a:r>
              <a:rPr lang="en-US" sz="1200" b="1" dirty="0" smtClean="0"/>
              <a:t>Picture</a:t>
            </a:r>
            <a:r>
              <a:rPr lang="en-US" sz="1200" dirty="0" smtClean="0"/>
              <a:t>. </a:t>
            </a:r>
          </a:p>
          <a:p>
            <a:pPr marL="228600" indent="-228600">
              <a:buFont typeface="+mj-lt"/>
              <a:buAutoNum type="arabicPeriod"/>
            </a:pPr>
            <a:r>
              <a:rPr lang="en-US" sz="1200" dirty="0" smtClean="0"/>
              <a:t>In the </a:t>
            </a:r>
            <a:r>
              <a:rPr lang="en-US" sz="1200" b="1" dirty="0" smtClean="0"/>
              <a:t>Insert Picture</a:t>
            </a:r>
            <a:r>
              <a:rPr lang="en-US" sz="1200" dirty="0" smtClean="0"/>
              <a:t> dialog box, select a picture</a:t>
            </a:r>
            <a:r>
              <a:rPr lang="en-US" sz="1200" baseline="0" dirty="0" smtClean="0"/>
              <a:t> and then click </a:t>
            </a:r>
            <a:r>
              <a:rPr lang="en-US" sz="1200" b="1" baseline="0" dirty="0" smtClean="0"/>
              <a:t>Insert</a:t>
            </a:r>
            <a:r>
              <a:rPr lang="en-US" sz="1200" baseline="0" dirty="0" smtClean="0"/>
              <a:t>. </a:t>
            </a:r>
          </a:p>
          <a:p>
            <a:pPr marL="228600" indent="-228600">
              <a:buFont typeface="+mj-lt"/>
              <a:buAutoNum type="arabicPeriod"/>
            </a:pPr>
            <a:r>
              <a:rPr lang="en-US" sz="1200" baseline="0" dirty="0" smtClean="0"/>
              <a:t>Select the picture. </a:t>
            </a:r>
            <a:r>
              <a:rPr lang="en-US" sz="1200" dirty="0" smtClean="0"/>
              <a:t>Under </a:t>
            </a:r>
            <a:r>
              <a:rPr lang="en-US" sz="1200" b="1" dirty="0" smtClean="0"/>
              <a:t>Picture Tools</a:t>
            </a:r>
            <a:r>
              <a:rPr lang="en-US" sz="1200" dirty="0" smtClean="0"/>
              <a:t>, on the </a:t>
            </a:r>
            <a:r>
              <a:rPr lang="en-US" sz="1200" b="1" dirty="0" smtClean="0"/>
              <a:t>Format</a:t>
            </a:r>
            <a:r>
              <a:rPr lang="en-US" sz="1200" dirty="0" smtClean="0"/>
              <a:t> tab, in the bottom right corner of the </a:t>
            </a:r>
            <a:r>
              <a:rPr lang="en-US" sz="1200" b="1" dirty="0" smtClean="0"/>
              <a:t>Size</a:t>
            </a:r>
            <a:r>
              <a:rPr lang="en-US" sz="1200" dirty="0" smtClean="0"/>
              <a:t> group, click the </a:t>
            </a:r>
            <a:r>
              <a:rPr lang="en-US" sz="1200" b="1" dirty="0" smtClean="0"/>
              <a:t>Size and Position </a:t>
            </a:r>
            <a:r>
              <a:rPr lang="en-US" sz="1200" dirty="0" smtClean="0"/>
              <a:t>dialog box launcher.</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In the </a:t>
            </a:r>
            <a:r>
              <a:rPr lang="en-US" sz="1200" b="1" dirty="0" smtClean="0"/>
              <a:t>Size and Position </a:t>
            </a:r>
            <a:r>
              <a:rPr lang="en-US" sz="1200" dirty="0" smtClean="0"/>
              <a:t> dialog box</a:t>
            </a:r>
            <a:r>
              <a:rPr lang="en-US" sz="1200" baseline="0" dirty="0" smtClean="0"/>
              <a:t>, o</a:t>
            </a:r>
            <a:r>
              <a:rPr lang="en-US" sz="1200" dirty="0" smtClean="0"/>
              <a:t>n the </a:t>
            </a:r>
            <a:r>
              <a:rPr lang="en-US" sz="1200" b="1" dirty="0" smtClean="0"/>
              <a:t>Size</a:t>
            </a:r>
            <a:r>
              <a:rPr lang="en-US" sz="1200" dirty="0" smtClean="0"/>
              <a:t> tab, resize or crop the picture as needed so that</a:t>
            </a:r>
            <a:r>
              <a:rPr lang="en-US" sz="1200" baseline="0" dirty="0" smtClean="0"/>
              <a:t> under </a:t>
            </a:r>
            <a:r>
              <a:rPr lang="en-US" sz="1200" b="1" baseline="0" dirty="0" smtClean="0"/>
              <a:t>Size and rotate</a:t>
            </a:r>
            <a:r>
              <a:rPr lang="en-US" sz="1200" baseline="0" dirty="0" smtClean="0"/>
              <a:t>, the </a:t>
            </a:r>
            <a:r>
              <a:rPr lang="en-US" sz="1200" b="1" baseline="0" dirty="0" smtClean="0"/>
              <a:t>Height</a:t>
            </a:r>
            <a:r>
              <a:rPr lang="en-US" sz="1200" baseline="0" dirty="0" smtClean="0"/>
              <a:t> box is set to </a:t>
            </a:r>
            <a:r>
              <a:rPr lang="en-US" sz="1200" b="1" baseline="0" dirty="0" smtClean="0"/>
              <a:t>2.65”</a:t>
            </a:r>
            <a:r>
              <a:rPr lang="en-US" sz="1200" baseline="0" dirty="0" smtClean="0"/>
              <a:t> and the </a:t>
            </a:r>
            <a:r>
              <a:rPr lang="en-US" sz="1200" b="1" baseline="0" dirty="0" smtClean="0"/>
              <a:t>Width</a:t>
            </a:r>
            <a:r>
              <a:rPr lang="en-US" sz="1200" baseline="0" dirty="0" smtClean="0"/>
              <a:t> box is set to </a:t>
            </a:r>
            <a:r>
              <a:rPr lang="en-US" sz="1200" b="1" baseline="0" dirty="0" smtClean="0"/>
              <a:t>9”</a:t>
            </a:r>
            <a:r>
              <a:rPr lang="en-US" sz="1200" baseline="0" dirty="0" smtClean="0"/>
              <a:t>. Resize the picture under </a:t>
            </a:r>
            <a:r>
              <a:rPr lang="en-US" sz="1200" b="1" baseline="0" dirty="0" smtClean="0"/>
              <a:t>Size and rotate </a:t>
            </a:r>
            <a:r>
              <a:rPr lang="en-US" sz="1200" baseline="0" dirty="0" smtClean="0"/>
              <a:t>by entering values into the </a:t>
            </a:r>
            <a:r>
              <a:rPr lang="en-US" sz="1200" b="1" baseline="0" dirty="0" smtClean="0"/>
              <a:t>Height</a:t>
            </a:r>
            <a:r>
              <a:rPr lang="en-US" sz="1200" baseline="0" dirty="0" smtClean="0"/>
              <a:t> and </a:t>
            </a:r>
            <a:r>
              <a:rPr lang="en-US" sz="1200" b="1" baseline="0" dirty="0" smtClean="0"/>
              <a:t>Width</a:t>
            </a:r>
            <a:r>
              <a:rPr lang="en-US" sz="1200" baseline="0" dirty="0" smtClean="0"/>
              <a:t> boxes. Crop the picture under </a:t>
            </a:r>
            <a:r>
              <a:rPr lang="en-US" sz="1200" b="1" baseline="0" dirty="0" smtClean="0"/>
              <a:t>Crop from </a:t>
            </a:r>
            <a:r>
              <a:rPr lang="en-US" sz="1200" baseline="0" dirty="0" smtClean="0"/>
              <a:t>by entering values into the </a:t>
            </a:r>
            <a:r>
              <a:rPr lang="en-US" sz="1200" b="1" baseline="0" dirty="0" smtClean="0"/>
              <a:t>Left</a:t>
            </a:r>
            <a:r>
              <a:rPr lang="en-US" sz="1200" baseline="0" dirty="0" smtClean="0"/>
              <a:t>, </a:t>
            </a:r>
            <a:r>
              <a:rPr lang="en-US" sz="1200" b="1" baseline="0" dirty="0" smtClean="0"/>
              <a:t>Right</a:t>
            </a:r>
            <a:r>
              <a:rPr lang="en-US" sz="1200" baseline="0" dirty="0" smtClean="0"/>
              <a:t>, </a:t>
            </a:r>
            <a:r>
              <a:rPr lang="en-US" sz="1200" b="1" baseline="0" dirty="0" smtClean="0"/>
              <a:t>Top</a:t>
            </a:r>
            <a:r>
              <a:rPr lang="en-US" sz="1200" baseline="0" dirty="0" smtClean="0"/>
              <a:t>, and </a:t>
            </a:r>
            <a:r>
              <a:rPr lang="en-US" sz="1200" b="1" baseline="0" dirty="0" smtClean="0"/>
              <a:t>Bottom</a:t>
            </a:r>
            <a:r>
              <a:rPr lang="en-US" sz="1200" baseline="0" dirty="0" smtClean="0"/>
              <a:t> boxes. </a:t>
            </a:r>
            <a:endParaRPr lang="en-US" sz="1200" dirty="0" smtClean="0"/>
          </a:p>
          <a:p>
            <a:pPr marL="228600" indent="-228600">
              <a:buFont typeface="+mj-lt"/>
              <a:buAutoNum type="arabicPeriod"/>
            </a:pPr>
            <a:r>
              <a:rPr lang="en-US" sz="1200" dirty="0" smtClean="0"/>
              <a:t>Under </a:t>
            </a:r>
            <a:r>
              <a:rPr lang="en-US" sz="1200" b="1" dirty="0" smtClean="0"/>
              <a:t>Picture</a:t>
            </a:r>
            <a:r>
              <a:rPr lang="en-US" sz="1200" b="1" baseline="0" dirty="0" smtClean="0"/>
              <a:t> Tools</a:t>
            </a:r>
            <a:r>
              <a:rPr lang="en-US" sz="1200" baseline="0" dirty="0" smtClean="0"/>
              <a:t>, in the </a:t>
            </a:r>
            <a:r>
              <a:rPr lang="en-US" sz="1200" b="1" baseline="0" dirty="0" smtClean="0"/>
              <a:t>Format</a:t>
            </a:r>
            <a:r>
              <a:rPr lang="en-US" sz="1200" baseline="0" dirty="0" smtClean="0"/>
              <a:t> tab, in the </a:t>
            </a:r>
            <a:r>
              <a:rPr lang="en-US" sz="1200" b="1" baseline="0" dirty="0" smtClean="0"/>
              <a:t>Picture Styles </a:t>
            </a:r>
            <a:r>
              <a:rPr lang="en-US" sz="1200" baseline="0" dirty="0" smtClean="0"/>
              <a:t>group, click </a:t>
            </a:r>
            <a:r>
              <a:rPr lang="en-US" sz="1200" b="1" baseline="0" dirty="0" smtClean="0"/>
              <a:t>Picture Shape</a:t>
            </a:r>
            <a:r>
              <a:rPr lang="en-US" sz="1200" baseline="0" dirty="0" smtClean="0"/>
              <a:t>, and then under </a:t>
            </a:r>
            <a:r>
              <a:rPr lang="en-US" sz="1200" b="1" baseline="0" dirty="0" smtClean="0"/>
              <a:t>Rectangles</a:t>
            </a:r>
            <a:r>
              <a:rPr lang="en-US" sz="1200" baseline="0" dirty="0" smtClean="0"/>
              <a:t> click </a:t>
            </a:r>
            <a:r>
              <a:rPr lang="en-US" sz="1200" b="1" dirty="0" smtClean="0"/>
              <a:t>Round Same Side Corner Rectangle </a:t>
            </a:r>
            <a:r>
              <a:rPr lang="en-US" sz="1200" dirty="0" smtClean="0"/>
              <a:t>(eighth</a:t>
            </a:r>
            <a:r>
              <a:rPr lang="en-US" sz="1200" baseline="0" dirty="0" smtClean="0"/>
              <a:t> option from the left)</a:t>
            </a:r>
            <a:r>
              <a:rPr lang="en-US" sz="1200" dirty="0" smtClean="0"/>
              <a:t>.</a:t>
            </a:r>
          </a:p>
          <a:p>
            <a:pPr marL="228600" indent="-228600">
              <a:buFont typeface="+mj-lt"/>
              <a:buAutoNum type="arabicPeriod"/>
            </a:pPr>
            <a:r>
              <a:rPr lang="en-US" sz="1200" dirty="0" smtClean="0"/>
              <a:t>Drag the top yellow diamond adjustment handle slightly to</a:t>
            </a:r>
            <a:r>
              <a:rPr lang="en-US" sz="1200" baseline="0" dirty="0" smtClean="0"/>
              <a:t> the right to decrease the amount of rounding on the corners. </a:t>
            </a:r>
          </a:p>
          <a:p>
            <a:pPr marL="228600" indent="-228600">
              <a:buFont typeface="+mj-lt"/>
              <a:buAutoNum type="arabicPeriod"/>
            </a:pPr>
            <a:r>
              <a:rPr lang="en-US" sz="1200" dirty="0" smtClean="0"/>
              <a:t>Under </a:t>
            </a:r>
            <a:r>
              <a:rPr lang="en-US" sz="1200" b="1" dirty="0" smtClean="0"/>
              <a:t>Picture</a:t>
            </a:r>
            <a:r>
              <a:rPr lang="en-US" sz="1200" b="1" baseline="0" dirty="0" smtClean="0"/>
              <a:t> Tools</a:t>
            </a:r>
            <a:r>
              <a:rPr lang="en-US" sz="1200" baseline="0" dirty="0" smtClean="0"/>
              <a:t>, in the </a:t>
            </a:r>
            <a:r>
              <a:rPr lang="en-US" sz="1200" b="1" baseline="0" dirty="0" smtClean="0"/>
              <a:t>Format</a:t>
            </a:r>
            <a:r>
              <a:rPr lang="en-US" sz="1200" baseline="0" dirty="0" smtClean="0"/>
              <a:t> tab, in the </a:t>
            </a:r>
            <a:r>
              <a:rPr lang="en-US" sz="1200" b="1" baseline="0" dirty="0" smtClean="0"/>
              <a:t>Picture Styles </a:t>
            </a:r>
            <a:r>
              <a:rPr lang="en-US" sz="1200" baseline="0" dirty="0" smtClean="0"/>
              <a:t>group, click </a:t>
            </a:r>
            <a:r>
              <a:rPr lang="en-US" sz="1200" b="1" baseline="0" dirty="0" smtClean="0"/>
              <a:t>Picture Effects</a:t>
            </a:r>
            <a:r>
              <a:rPr lang="en-US" sz="1200" baseline="0" dirty="0" smtClean="0"/>
              <a:t>, point to </a:t>
            </a:r>
            <a:r>
              <a:rPr lang="en-US" sz="1200" b="1" baseline="0" dirty="0" smtClean="0"/>
              <a:t>Shadow</a:t>
            </a:r>
            <a:r>
              <a:rPr lang="en-US" sz="1200" baseline="0" dirty="0" smtClean="0"/>
              <a:t>, and then under </a:t>
            </a:r>
            <a:r>
              <a:rPr lang="en-US" sz="1200" b="1" baseline="0" dirty="0" smtClean="0"/>
              <a:t>Inner</a:t>
            </a:r>
            <a:r>
              <a:rPr lang="en-US" sz="1200" baseline="0" dirty="0" smtClean="0"/>
              <a:t> click </a:t>
            </a:r>
            <a:r>
              <a:rPr lang="en-US" sz="1200" b="1" dirty="0" smtClean="0"/>
              <a:t>Inside Center </a:t>
            </a:r>
            <a:r>
              <a:rPr lang="en-US" sz="1200" b="0" dirty="0" smtClean="0"/>
              <a:t>(second</a:t>
            </a:r>
            <a:r>
              <a:rPr lang="en-US" sz="1200" b="0" baseline="0" dirty="0" smtClean="0"/>
              <a:t> row, second option from the left)</a:t>
            </a:r>
            <a:r>
              <a:rPr lang="en-US" sz="1200" b="0" dirty="0" smtClean="0"/>
              <a:t>.</a:t>
            </a:r>
            <a:endParaRPr lang="en-US" sz="1200" baseline="0" dirty="0" smtClean="0"/>
          </a:p>
          <a:p>
            <a:endParaRPr lang="en-US" sz="1200" dirty="0" smtClean="0"/>
          </a:p>
          <a:p>
            <a:endParaRPr lang="en-US" sz="1200" dirty="0" smtClean="0"/>
          </a:p>
          <a:p>
            <a:r>
              <a:rPr lang="en-US" sz="1200" dirty="0" smtClean="0"/>
              <a:t>To</a:t>
            </a:r>
            <a:r>
              <a:rPr lang="en-US" sz="1200" baseline="0" dirty="0" smtClean="0"/>
              <a:t> reproduce the timeline effects on this slide, do the following:</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dirty="0" smtClean="0"/>
              <a:t>On</a:t>
            </a:r>
            <a:r>
              <a:rPr lang="en-US" sz="1200" baseline="0" dirty="0" smtClean="0"/>
              <a:t>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Shapes</a:t>
            </a:r>
            <a:r>
              <a:rPr lang="en-US" sz="1200" baseline="0" dirty="0" smtClean="0"/>
              <a:t>, and then under </a:t>
            </a:r>
            <a:r>
              <a:rPr lang="en-US" sz="1200" b="1" baseline="0" dirty="0" smtClean="0"/>
              <a:t>Rectangles</a:t>
            </a:r>
            <a:r>
              <a:rPr lang="en-US" sz="1200" baseline="0" dirty="0" smtClean="0"/>
              <a:t> click </a:t>
            </a:r>
            <a:r>
              <a:rPr lang="en-US" sz="1200" b="1" baseline="0" dirty="0" smtClean="0"/>
              <a:t>Rectangle</a:t>
            </a:r>
            <a:r>
              <a:rPr lang="en-US" sz="1200" baseline="0" dirty="0" smtClean="0"/>
              <a:t> (first option from the left). </a:t>
            </a:r>
            <a:r>
              <a:rPr lang="en-US" sz="1200" b="0" i="0" baseline="0" dirty="0" smtClean="0"/>
              <a:t>On the slide, drag to draw a rectangle.</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i="0" baseline="0" dirty="0" smtClean="0"/>
              <a:t>Select the rectangle. Under </a:t>
            </a:r>
            <a:r>
              <a:rPr lang="en-US" sz="1200" b="1" i="0" baseline="0" dirty="0" smtClean="0"/>
              <a:t>Drawing Tools</a:t>
            </a:r>
            <a:r>
              <a:rPr lang="en-US" sz="1200" i="0" baseline="0" dirty="0" smtClean="0"/>
              <a:t>, on the </a:t>
            </a:r>
            <a:r>
              <a:rPr lang="en-US" sz="1200" b="1" i="0" baseline="0" dirty="0" smtClean="0"/>
              <a:t>Format</a:t>
            </a:r>
            <a:r>
              <a:rPr lang="en-US" sz="1200" i="0" baseline="0" dirty="0" smtClean="0"/>
              <a:t> tab, in the </a:t>
            </a:r>
            <a:r>
              <a:rPr lang="en-US" sz="1200" b="1" i="0" baseline="0" dirty="0" smtClean="0"/>
              <a:t>Size</a:t>
            </a:r>
            <a:r>
              <a:rPr lang="en-US" sz="1200" i="0" baseline="0" dirty="0" smtClean="0"/>
              <a:t> group, do the following:</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i="0" baseline="0" dirty="0" smtClean="0"/>
              <a:t>In the </a:t>
            </a:r>
            <a:r>
              <a:rPr lang="en-US" sz="1200" b="1" i="0" baseline="0" dirty="0" smtClean="0"/>
              <a:t>Shape Height</a:t>
            </a:r>
            <a:r>
              <a:rPr lang="en-US" sz="1200" i="0" baseline="0" dirty="0" smtClean="0"/>
              <a:t> box, enter </a:t>
            </a:r>
            <a:r>
              <a:rPr lang="en-US" sz="1200" b="1" i="0" baseline="0" dirty="0" smtClean="0"/>
              <a:t>0.73”</a:t>
            </a:r>
            <a:r>
              <a:rPr lang="en-US" sz="1200" i="0" baseline="0" dirty="0" smtClean="0"/>
              <a:t>.</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i="0" baseline="0" dirty="0" smtClean="0"/>
              <a:t>In the </a:t>
            </a:r>
            <a:r>
              <a:rPr lang="en-US" sz="1200" b="1" i="0" baseline="0" dirty="0" smtClean="0"/>
              <a:t>Shape Width</a:t>
            </a:r>
            <a:r>
              <a:rPr lang="en-US" sz="1200" i="0" baseline="0" dirty="0" smtClean="0"/>
              <a:t> box, enter </a:t>
            </a:r>
            <a:r>
              <a:rPr lang="en-US" sz="1200" b="1" i="0" baseline="0" dirty="0" smtClean="0"/>
              <a:t>9”</a:t>
            </a:r>
            <a:r>
              <a:rPr lang="en-US" sz="1200" i="0" baseline="0" dirty="0" smtClean="0"/>
              <a:t>.</a:t>
            </a:r>
            <a:endParaRPr lang="en-US" sz="1200" dirty="0" smtClean="0"/>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i="0" baseline="0" dirty="0" smtClean="0"/>
              <a:t>On the </a:t>
            </a:r>
            <a:r>
              <a:rPr lang="en-US" sz="1200" b="1" i="0" baseline="0" dirty="0" smtClean="0"/>
              <a:t>Home</a:t>
            </a:r>
            <a:r>
              <a:rPr lang="en-US" sz="1200" i="0" baseline="0" dirty="0" smtClean="0"/>
              <a:t> tab, in the bottom right corner of the </a:t>
            </a:r>
            <a:r>
              <a:rPr lang="en-US" sz="1200" b="1" i="0" baseline="0" dirty="0" smtClean="0"/>
              <a:t>Drawing</a:t>
            </a:r>
            <a:r>
              <a:rPr lang="en-US" sz="1200" i="0" baseline="0" dirty="0" smtClean="0"/>
              <a:t> group, click the </a:t>
            </a:r>
            <a:r>
              <a:rPr lang="en-US" sz="1200" b="1" i="0" baseline="0" dirty="0" smtClean="0"/>
              <a:t>Format Shape </a:t>
            </a:r>
            <a:r>
              <a:rPr lang="en-US" sz="1200" i="0" baseline="0" dirty="0" smtClean="0"/>
              <a:t>dialog box launcher. In the </a:t>
            </a:r>
            <a:r>
              <a:rPr lang="en-US" sz="1200" b="1" i="0" baseline="0" dirty="0" smtClean="0"/>
              <a:t>Format Shape </a:t>
            </a:r>
            <a:r>
              <a:rPr lang="en-US" sz="1200" i="0" baseline="0" dirty="0" smtClean="0"/>
              <a:t>dialog box, click </a:t>
            </a:r>
            <a:r>
              <a:rPr lang="en-US" sz="1200" b="1" dirty="0" smtClean="0"/>
              <a:t>Fill </a:t>
            </a:r>
            <a:r>
              <a:rPr lang="en-US" sz="1200" baseline="0" dirty="0" smtClean="0"/>
              <a:t>in the left pane, select </a:t>
            </a:r>
            <a:r>
              <a:rPr lang="en-US" sz="1200" b="1" baseline="0" dirty="0" smtClean="0"/>
              <a:t>Solid fill </a:t>
            </a:r>
            <a:r>
              <a:rPr lang="en-US" sz="1200" baseline="0" dirty="0" smtClean="0"/>
              <a:t>in the </a:t>
            </a:r>
            <a:r>
              <a:rPr lang="en-US" sz="1200" b="1" dirty="0" smtClean="0"/>
              <a:t>Fill</a:t>
            </a:r>
            <a:r>
              <a:rPr lang="en-US" sz="1200" baseline="0" dirty="0" smtClean="0"/>
              <a:t> pane, and then do the following:</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aseline="0" dirty="0" smtClean="0"/>
              <a:t>Click the button next to </a:t>
            </a:r>
            <a:r>
              <a:rPr lang="en-US" sz="1200" b="1" baseline="0" dirty="0" smtClean="0"/>
              <a:t>Color</a:t>
            </a:r>
            <a:r>
              <a:rPr lang="en-US" sz="1200" baseline="0" dirty="0" smtClean="0"/>
              <a:t>, and then under </a:t>
            </a:r>
            <a:r>
              <a:rPr lang="en-US" sz="1200" b="1" baseline="0" dirty="0" smtClean="0"/>
              <a:t>Theme Colors </a:t>
            </a:r>
            <a:r>
              <a:rPr lang="en-US" sz="1200" baseline="0" dirty="0" smtClean="0"/>
              <a:t>click </a:t>
            </a:r>
            <a:r>
              <a:rPr lang="en-US" sz="1200" b="1" dirty="0" smtClean="0"/>
              <a:t>Black, Text 1, Lighter 35%</a:t>
            </a:r>
            <a:r>
              <a:rPr lang="en-US" sz="1200" b="1" baseline="0" dirty="0" smtClean="0"/>
              <a:t> </a:t>
            </a:r>
            <a:r>
              <a:rPr lang="en-US" sz="1200" baseline="0" dirty="0" smtClean="0"/>
              <a:t>(third row, second option from the left).</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aseline="0" dirty="0" smtClean="0"/>
              <a:t>In the </a:t>
            </a:r>
            <a:r>
              <a:rPr lang="en-US" sz="1200" b="1" baseline="0" dirty="0" smtClean="0"/>
              <a:t>Transparency</a:t>
            </a:r>
            <a:r>
              <a:rPr lang="en-US" sz="1200" baseline="0" dirty="0" smtClean="0"/>
              <a:t> box, enter </a:t>
            </a:r>
            <a:r>
              <a:rPr lang="en-US" sz="1200" b="1" baseline="0" dirty="0" smtClean="0"/>
              <a:t>20%</a:t>
            </a:r>
            <a:r>
              <a:rPr lang="en-US" sz="1200" baseline="0" dirty="0" smtClean="0"/>
              <a:t>.</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i="0" baseline="0" dirty="0" smtClean="0"/>
              <a:t>Also in the </a:t>
            </a:r>
            <a:r>
              <a:rPr lang="en-US" sz="1200" b="1" i="0" baseline="0" dirty="0" smtClean="0"/>
              <a:t>Format Shape </a:t>
            </a:r>
            <a:r>
              <a:rPr lang="en-US" sz="1200" i="0" baseline="0" dirty="0" smtClean="0"/>
              <a:t>dialog box, click </a:t>
            </a:r>
            <a:r>
              <a:rPr lang="en-US" sz="1200" b="1" dirty="0" smtClean="0"/>
              <a:t>Line Color </a:t>
            </a:r>
            <a:r>
              <a:rPr lang="en-US" sz="1200" baseline="0" dirty="0" smtClean="0"/>
              <a:t>in the left pane, and then in the right pane, select </a:t>
            </a:r>
            <a:r>
              <a:rPr lang="en-US" sz="1200" b="1" baseline="0" dirty="0" smtClean="0"/>
              <a:t>No line</a:t>
            </a:r>
            <a:r>
              <a:rPr lang="en-US" sz="1200" baseline="0" dirty="0" smtClean="0"/>
              <a:t>.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i="0" baseline="0" dirty="0" smtClean="0"/>
              <a:t>Also in the </a:t>
            </a:r>
            <a:r>
              <a:rPr lang="en-US" sz="1200" b="1" i="0" baseline="0" dirty="0" smtClean="0"/>
              <a:t>Format Shape </a:t>
            </a:r>
            <a:r>
              <a:rPr lang="en-US" sz="1200" i="0" baseline="0" dirty="0" smtClean="0"/>
              <a:t>dialog box, click </a:t>
            </a:r>
            <a:r>
              <a:rPr lang="en-US" sz="1200" b="1" dirty="0" smtClean="0"/>
              <a:t>Shadow </a:t>
            </a:r>
            <a:r>
              <a:rPr lang="en-US" sz="1200" baseline="0" dirty="0" smtClean="0"/>
              <a:t>in the left pane. In the right pane, click the button next to </a:t>
            </a:r>
            <a:r>
              <a:rPr lang="en-US" sz="1200" b="1" baseline="0" dirty="0" smtClean="0"/>
              <a:t>Presets</a:t>
            </a:r>
            <a:r>
              <a:rPr lang="en-US" sz="1200" baseline="0" dirty="0" smtClean="0"/>
              <a:t>, and then under </a:t>
            </a:r>
            <a:r>
              <a:rPr lang="en-US" sz="1200" b="1" baseline="0" dirty="0" smtClean="0"/>
              <a:t>Inner</a:t>
            </a:r>
            <a:r>
              <a:rPr lang="en-US" sz="1200" baseline="0" dirty="0" smtClean="0"/>
              <a:t> click </a:t>
            </a:r>
            <a:r>
              <a:rPr lang="en-US" sz="1200" b="1" baseline="0" dirty="0" smtClean="0"/>
              <a:t>Inside Center </a:t>
            </a:r>
            <a:r>
              <a:rPr lang="en-US" sz="1200" b="0" baseline="0" dirty="0" smtClean="0"/>
              <a:t>(second row, second option from the left)</a:t>
            </a:r>
            <a:r>
              <a:rPr lang="en-US" sz="1200" baseline="0" dirty="0" smtClean="0"/>
              <a:t>.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aseline="0" dirty="0" smtClean="0"/>
              <a:t>Drag the rectangle onto the bottom of the picture.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aseline="0" dirty="0" smtClean="0"/>
              <a:t>Press and hold SHIFT and select the rectangle and the picture. On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Arrange</a:t>
            </a:r>
            <a:r>
              <a:rPr lang="en-US" sz="1200" baseline="0" dirty="0" smtClean="0"/>
              <a:t>, point to </a:t>
            </a:r>
            <a:r>
              <a:rPr lang="en-US" sz="1200" b="1" baseline="0" dirty="0" smtClean="0"/>
              <a:t>Align</a:t>
            </a:r>
            <a:r>
              <a:rPr lang="en-US" sz="1200" baseline="0" dirty="0" smtClean="0"/>
              <a:t>, and then do the following: </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Selected Objects</a:t>
            </a:r>
            <a:r>
              <a:rPr lang="en-US" sz="1200" kern="1200" baseline="0" dirty="0" smtClean="0">
                <a:solidFill>
                  <a:schemeClr val="tx1"/>
                </a:solidFill>
                <a:latin typeface="+mn-lt"/>
                <a:ea typeface="+mn-ea"/>
                <a:cs typeface="+mn-cs"/>
              </a:rPr>
              <a:t>. </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Center</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Top</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to Slide</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Center</a:t>
            </a:r>
            <a:r>
              <a:rPr lang="en-US" sz="1200" kern="1200" baseline="0" dirty="0" smtClean="0">
                <a:solidFill>
                  <a:schemeClr val="tx1"/>
                </a:solidFill>
                <a:latin typeface="+mn-lt"/>
                <a:ea typeface="+mn-ea"/>
                <a:cs typeface="+mn-cs"/>
              </a:rPr>
              <a:t>. </a:t>
            </a:r>
          </a:p>
          <a:p>
            <a:pPr marL="228600" marR="0" indent="-228600" algn="l" defTabSz="914400" rtl="0" eaLnBrk="1" fontAlgn="auto" latinLnBrk="0" hangingPunct="1">
              <a:lnSpc>
                <a:spcPct val="90000"/>
              </a:lnSpc>
              <a:spcBef>
                <a:spcPts val="0"/>
              </a:spcBef>
              <a:spcAft>
                <a:spcPts val="600"/>
              </a:spcAft>
              <a:buClrTx/>
              <a:buSzTx/>
              <a:buFontTx/>
              <a:buNone/>
              <a:tabLst/>
              <a:defRPr/>
            </a:pPr>
            <a:endParaRPr lang="en-US" sz="1200" b="0" baseline="0" dirty="0" smtClean="0"/>
          </a:p>
          <a:p>
            <a:pPr marL="228600" marR="0" indent="-228600" algn="l" defTabSz="914400" rtl="0" eaLnBrk="1" fontAlgn="auto" latinLnBrk="0" hangingPunct="1">
              <a:lnSpc>
                <a:spcPct val="90000"/>
              </a:lnSpc>
              <a:spcBef>
                <a:spcPts val="0"/>
              </a:spcBef>
              <a:spcAft>
                <a:spcPts val="600"/>
              </a:spcAft>
              <a:buClrTx/>
              <a:buSzTx/>
              <a:buFontTx/>
              <a:buNone/>
              <a:tabLst/>
              <a:defRPr/>
            </a:pPr>
            <a:endParaRPr lang="en-US" sz="1200" b="0" baseline="0" dirty="0" smtClean="0"/>
          </a:p>
          <a:p>
            <a:pPr marL="228600" marR="0" indent="-228600" algn="l" defTabSz="914400" rtl="0" eaLnBrk="1" fontAlgn="auto" latinLnBrk="0" hangingPunct="1">
              <a:lnSpc>
                <a:spcPct val="90000"/>
              </a:lnSpc>
              <a:spcBef>
                <a:spcPts val="0"/>
              </a:spcBef>
              <a:spcAft>
                <a:spcPts val="600"/>
              </a:spcAft>
              <a:buClrTx/>
              <a:buSzTx/>
              <a:buFontTx/>
              <a:buNone/>
              <a:tabLst/>
              <a:defRPr/>
            </a:pPr>
            <a:r>
              <a:rPr lang="en-US" sz="1200" b="0" baseline="0" dirty="0" smtClean="0"/>
              <a:t>To reproduce the month labels for the timeline, do the following: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a:t>
            </a:r>
            <a:r>
              <a:rPr lang="en-US" sz="1200" i="0" baseline="0" dirty="0" smtClean="0"/>
              <a:t> the </a:t>
            </a:r>
            <a:r>
              <a:rPr lang="en-US" sz="1200" b="1" i="0" baseline="0" dirty="0" smtClean="0"/>
              <a:t>Insert</a:t>
            </a:r>
            <a:r>
              <a:rPr lang="en-US" sz="1200" i="0" baseline="0" dirty="0" smtClean="0"/>
              <a:t> tab, in the </a:t>
            </a:r>
            <a:r>
              <a:rPr lang="en-US" sz="1200" b="1" i="0" baseline="0" dirty="0" smtClean="0"/>
              <a:t>Text</a:t>
            </a:r>
            <a:r>
              <a:rPr lang="en-US" sz="1200" i="0" baseline="0" dirty="0" smtClean="0"/>
              <a:t> group, click </a:t>
            </a:r>
            <a:r>
              <a:rPr lang="en-US" sz="1200" b="1" i="0" baseline="0" dirty="0" smtClean="0"/>
              <a:t>Text Box</a:t>
            </a:r>
            <a:r>
              <a:rPr lang="en-US" sz="1200" i="0" baseline="0" dirty="0" smtClean="0"/>
              <a:t>, and then on the slide, drag to draw the text box.</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Enter text in the text box (in this example the text is “JAN”), select the text, and then o</a:t>
            </a:r>
            <a:r>
              <a:rPr lang="en-US" sz="1200" i="0" dirty="0" smtClean="0"/>
              <a:t>n the </a:t>
            </a:r>
            <a:r>
              <a:rPr lang="en-US" sz="1200" b="1" i="0" dirty="0" smtClean="0"/>
              <a:t>Home</a:t>
            </a:r>
            <a:r>
              <a:rPr lang="en-US" sz="1200" i="0" baseline="0" dirty="0" smtClean="0"/>
              <a:t> tab, in the </a:t>
            </a:r>
            <a:r>
              <a:rPr lang="en-US" sz="1200" b="1" i="0" baseline="0" dirty="0" smtClean="0"/>
              <a:t>Font</a:t>
            </a:r>
            <a:r>
              <a:rPr lang="en-US" sz="1200" i="0" baseline="0" dirty="0" smtClean="0"/>
              <a:t> group, select </a:t>
            </a:r>
            <a:r>
              <a:rPr lang="en-US" sz="1200" b="1" dirty="0" smtClean="0"/>
              <a:t>Gil Sans MT Condensed </a:t>
            </a:r>
            <a:r>
              <a:rPr lang="en-US" sz="1200" i="0" baseline="0" dirty="0" smtClean="0"/>
              <a:t>from the </a:t>
            </a:r>
            <a:r>
              <a:rPr lang="en-US" sz="1200" b="1" i="0" baseline="0" dirty="0" smtClean="0"/>
              <a:t>Font</a:t>
            </a:r>
            <a:r>
              <a:rPr lang="en-US" sz="1200" i="0" baseline="0" dirty="0" smtClean="0"/>
              <a:t> list, select </a:t>
            </a:r>
            <a:r>
              <a:rPr lang="en-US" sz="1200" b="1" i="0" baseline="0" dirty="0" smtClean="0"/>
              <a:t>18</a:t>
            </a:r>
            <a:r>
              <a:rPr lang="en-US" sz="1200" i="0" baseline="0" dirty="0" smtClean="0"/>
              <a:t> from the </a:t>
            </a:r>
            <a:r>
              <a:rPr lang="en-US" sz="1200" b="1" i="0" baseline="0" dirty="0" smtClean="0"/>
              <a:t>Font Size </a:t>
            </a:r>
            <a:r>
              <a:rPr lang="en-US" sz="1200" i="0" baseline="0" dirty="0" smtClean="0"/>
              <a:t>list, click the arrow next to </a:t>
            </a:r>
            <a:r>
              <a:rPr lang="en-US" sz="1200" b="1" i="0" baseline="0" dirty="0" smtClean="0"/>
              <a:t>Font Color</a:t>
            </a:r>
            <a:r>
              <a:rPr lang="en-US" sz="1200" i="0" baseline="0" dirty="0" smtClean="0"/>
              <a:t>, and then under </a:t>
            </a:r>
            <a:r>
              <a:rPr lang="en-US" sz="1200" b="1" i="0" baseline="0" dirty="0" smtClean="0"/>
              <a:t>Theme Colors </a:t>
            </a:r>
            <a:r>
              <a:rPr lang="en-US" sz="1200" i="0" baseline="0" dirty="0" smtClean="0"/>
              <a:t>click </a:t>
            </a:r>
            <a:r>
              <a:rPr lang="en-US" sz="1200" b="1" i="0" baseline="0" dirty="0" smtClean="0"/>
              <a:t>White, Background 1, Darker 35% </a:t>
            </a:r>
            <a:r>
              <a:rPr lang="en-US" sz="1200" i="0" baseline="0" dirty="0" smtClean="0"/>
              <a:t>(fifth row, first option from the left).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On the </a:t>
            </a:r>
            <a:r>
              <a:rPr lang="en-US" sz="1200" b="1" i="0" baseline="0" dirty="0" smtClean="0"/>
              <a:t>Home</a:t>
            </a:r>
            <a:r>
              <a:rPr lang="en-US" sz="1200" i="0" baseline="0" dirty="0" smtClean="0"/>
              <a:t> tab, in the </a:t>
            </a:r>
            <a:r>
              <a:rPr lang="en-US" sz="1200" b="1" i="0" baseline="0" dirty="0" smtClean="0"/>
              <a:t>Paragraph</a:t>
            </a:r>
            <a:r>
              <a:rPr lang="en-US" sz="1200" i="0" baseline="0" dirty="0" smtClean="0"/>
              <a:t> group, click </a:t>
            </a:r>
            <a:r>
              <a:rPr lang="en-US" sz="1200" b="1" i="0" baseline="0" dirty="0" smtClean="0"/>
              <a:t>Center</a:t>
            </a:r>
            <a:r>
              <a:rPr lang="en-US" sz="1200" i="0" baseline="0" dirty="0" smtClean="0"/>
              <a:t> to center the text in the text box.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t>Select the text box. On the </a:t>
            </a:r>
            <a:r>
              <a:rPr lang="en-US" sz="1200" b="1" baseline="0" dirty="0" smtClean="0"/>
              <a:t>Home</a:t>
            </a:r>
            <a:r>
              <a:rPr lang="en-US" sz="1200" b="0" baseline="0" dirty="0" smtClean="0"/>
              <a:t> tab, in the </a:t>
            </a:r>
            <a:r>
              <a:rPr lang="en-US" sz="1200" b="1" baseline="0" dirty="0" smtClean="0"/>
              <a:t>Clipboard </a:t>
            </a:r>
            <a:r>
              <a:rPr lang="en-US" sz="1200" b="0" baseline="0" dirty="0" smtClean="0"/>
              <a:t>group, </a:t>
            </a:r>
            <a:r>
              <a:rPr lang="en-US" sz="1200" dirty="0" smtClean="0"/>
              <a:t>click the arrow under </a:t>
            </a:r>
            <a:r>
              <a:rPr lang="en-US" sz="1200" b="1" baseline="0" dirty="0" smtClean="0"/>
              <a:t>Paste, </a:t>
            </a:r>
            <a:r>
              <a:rPr lang="en-US" sz="1200" b="0" baseline="0" dirty="0" smtClean="0"/>
              <a:t>and then click </a:t>
            </a:r>
            <a:r>
              <a:rPr lang="en-US" sz="1200" b="1" baseline="0" dirty="0" smtClean="0"/>
              <a:t>Duplicate</a:t>
            </a:r>
            <a:r>
              <a:rPr lang="en-US" sz="1200" b="0" baseline="0" dirty="0" smtClean="0"/>
              <a:t>. Repeat the process until there is a total of </a:t>
            </a:r>
            <a:r>
              <a:rPr lang="en-US" sz="1200" i="0" baseline="0" dirty="0" smtClean="0"/>
              <a:t>six text boxes.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slide, drag the text boxes onto the rectangle to form a timeline.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a:t>
            </a:r>
            <a:r>
              <a:rPr lang="en-US" sz="1200" b="1" baseline="0" dirty="0" smtClean="0"/>
              <a:t>Home</a:t>
            </a:r>
            <a:r>
              <a:rPr lang="en-US" sz="1200" b="0" baseline="0" dirty="0" smtClean="0"/>
              <a:t> tab, in the </a:t>
            </a:r>
            <a:r>
              <a:rPr lang="en-US" sz="1200" b="1" baseline="0" dirty="0" smtClean="0"/>
              <a:t>Editing</a:t>
            </a:r>
            <a:r>
              <a:rPr lang="en-US" sz="1200" b="0" baseline="0" dirty="0" smtClean="0"/>
              <a:t> group, click </a:t>
            </a:r>
            <a:r>
              <a:rPr lang="en-US" sz="1200" b="1" baseline="0" dirty="0" smtClean="0"/>
              <a:t>Select</a:t>
            </a:r>
            <a:r>
              <a:rPr lang="en-US" sz="1200" b="0" baseline="0" dirty="0" smtClean="0"/>
              <a:t>, and then click </a:t>
            </a:r>
            <a:r>
              <a:rPr lang="en-US" sz="1200" b="1" baseline="0" dirty="0" smtClean="0"/>
              <a:t>Selection Pane</a:t>
            </a:r>
            <a:r>
              <a:rPr lang="en-US" sz="1200" b="0" baseline="0" dirty="0" smtClean="0"/>
              <a:t>. In the </a:t>
            </a:r>
            <a:r>
              <a:rPr lang="en-US" sz="1200" b="1" baseline="0" dirty="0" smtClean="0"/>
              <a:t>Selection and Visibility </a:t>
            </a:r>
            <a:r>
              <a:rPr lang="en-US" sz="1200" b="0" baseline="0" dirty="0" smtClean="0"/>
              <a:t>pane, press and hold CTRL and select all six text boxes and the rectangle.</a:t>
            </a:r>
            <a:endParaRPr lang="en-US" sz="1200" b="0" i="1"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a:t>
            </a:r>
            <a:r>
              <a:rPr lang="en-US" sz="1200" b="1" baseline="0" dirty="0" smtClean="0"/>
              <a:t>Home</a:t>
            </a:r>
            <a:r>
              <a:rPr lang="en-US" sz="1200" b="0" baseline="0" dirty="0" smtClean="0"/>
              <a:t> tab, in the </a:t>
            </a:r>
            <a:r>
              <a:rPr lang="en-US" sz="1200" b="1" baseline="0" dirty="0" smtClean="0"/>
              <a:t>Drawing</a:t>
            </a:r>
            <a:r>
              <a:rPr lang="en-US" sz="1200" b="0" baseline="0" dirty="0" smtClean="0"/>
              <a:t> group, click </a:t>
            </a:r>
            <a:r>
              <a:rPr lang="en-US" sz="1200" b="1" baseline="0" dirty="0" smtClean="0"/>
              <a:t>Arrange</a:t>
            </a:r>
            <a:r>
              <a:rPr lang="en-US" sz="1200" b="0" baseline="0" dirty="0" smtClean="0"/>
              <a:t>, point to </a:t>
            </a:r>
            <a:r>
              <a:rPr lang="en-US" sz="1200" b="1" baseline="0" dirty="0" smtClean="0"/>
              <a:t>Align</a:t>
            </a:r>
            <a:r>
              <a:rPr lang="en-US" sz="1200" b="0" baseline="0" dirty="0" smtClean="0"/>
              <a:t>, and then do the following:</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Selected Objects</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Middle</a:t>
            </a:r>
            <a:r>
              <a:rPr lang="en-US" sz="1200" kern="1200" baseline="0" dirty="0" smtClean="0">
                <a:solidFill>
                  <a:schemeClr val="tx1"/>
                </a:solidFill>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In the </a:t>
            </a:r>
            <a:r>
              <a:rPr lang="en-US" sz="1200" b="1" baseline="0" dirty="0" smtClean="0"/>
              <a:t>Selection and Visibility</a:t>
            </a:r>
            <a:r>
              <a:rPr lang="en-US" sz="1200" b="0" baseline="0" dirty="0" smtClean="0"/>
              <a:t> pane, press and hold CTRL and cancel the selection of the rectangle, keeping the text boxes selected. On the </a:t>
            </a:r>
            <a:r>
              <a:rPr lang="en-US" sz="1200" b="1" baseline="0" dirty="0" smtClean="0"/>
              <a:t>Home</a:t>
            </a:r>
            <a:r>
              <a:rPr lang="en-US" sz="1200" b="0" baseline="0" dirty="0" smtClean="0"/>
              <a:t> tab, in the </a:t>
            </a:r>
            <a:r>
              <a:rPr lang="en-US" sz="1200" b="1" baseline="0" dirty="0" smtClean="0"/>
              <a:t>Drawing</a:t>
            </a:r>
            <a:r>
              <a:rPr lang="en-US" sz="1200" b="0" baseline="0" dirty="0" smtClean="0"/>
              <a:t> group, click </a:t>
            </a:r>
            <a:r>
              <a:rPr lang="en-US" sz="1200" b="1" baseline="0" dirty="0" smtClean="0"/>
              <a:t>Arrange</a:t>
            </a:r>
            <a:r>
              <a:rPr lang="en-US" sz="1200" b="0" baseline="0" dirty="0" smtClean="0"/>
              <a:t>, point to </a:t>
            </a:r>
            <a:r>
              <a:rPr lang="en-US" sz="1200" b="1" baseline="0" dirty="0" smtClean="0"/>
              <a:t>Align</a:t>
            </a:r>
            <a:r>
              <a:rPr lang="en-US" sz="1200" b="0" baseline="0" dirty="0" smtClean="0"/>
              <a:t>, and then do the following:</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to Slide</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Distribute Horizontally</a:t>
            </a:r>
            <a:r>
              <a:rPr lang="en-US" sz="1200" kern="1200" baseline="0" dirty="0" smtClean="0">
                <a:solidFill>
                  <a:schemeClr val="tx1"/>
                </a:solidFill>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To change the text in the duplicate text boxes, click in each text box and edit the text.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To change the color of the second text box from the left, select the text box, and then on the </a:t>
            </a:r>
            <a:r>
              <a:rPr lang="en-US" sz="1200" b="1" baseline="0" dirty="0" smtClean="0"/>
              <a:t>Home</a:t>
            </a:r>
            <a:r>
              <a:rPr lang="en-US" sz="1200" b="0" baseline="0" dirty="0" smtClean="0"/>
              <a:t> tab, in the </a:t>
            </a:r>
            <a:r>
              <a:rPr lang="en-US" sz="1200" b="1" baseline="0" dirty="0" smtClean="0"/>
              <a:t>Font</a:t>
            </a:r>
            <a:r>
              <a:rPr lang="en-US" sz="1200" b="0" baseline="0" dirty="0" smtClean="0"/>
              <a:t> group, click the arrow next to </a:t>
            </a:r>
            <a:r>
              <a:rPr lang="en-US" sz="1200" b="1" baseline="0" dirty="0" smtClean="0"/>
              <a:t>Font Color</a:t>
            </a:r>
            <a:r>
              <a:rPr lang="en-US" sz="1200" b="0" baseline="0" dirty="0" smtClean="0"/>
              <a:t>, and then under </a:t>
            </a:r>
            <a:r>
              <a:rPr lang="en-US" sz="1200" b="1" baseline="0" dirty="0" smtClean="0"/>
              <a:t>Theme Colors </a:t>
            </a:r>
            <a:r>
              <a:rPr lang="en-US" sz="1200" b="0" baseline="0" dirty="0" smtClean="0"/>
              <a:t>click </a:t>
            </a:r>
            <a:r>
              <a:rPr lang="en-US" sz="1200" b="1" baseline="0" dirty="0" smtClean="0"/>
              <a:t>White, Background 1 </a:t>
            </a:r>
            <a:r>
              <a:rPr lang="en-US" sz="1200" b="0" baseline="0" dirty="0" smtClean="0"/>
              <a:t>(first row, first option from the left).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baseline="0" dirty="0" smtClean="0"/>
          </a:p>
          <a:p>
            <a:pPr marL="685800" marR="0" lvl="1" indent="-228600" algn="l" defTabSz="914400" rtl="0" eaLnBrk="1" fontAlgn="auto" latinLnBrk="0" hangingPunct="1">
              <a:lnSpc>
                <a:spcPct val="100000"/>
              </a:lnSpc>
              <a:spcBef>
                <a:spcPts val="0"/>
              </a:spcBef>
              <a:spcAft>
                <a:spcPts val="0"/>
              </a:spcAft>
              <a:buClrTx/>
              <a:buSzTx/>
              <a:buFont typeface="+mj-lt"/>
              <a:buNone/>
              <a:tabLst/>
              <a:defRPr/>
            </a:pPr>
            <a:endParaRPr lang="en-US" sz="1200" b="0" baseline="0" dirty="0" smtClean="0"/>
          </a:p>
          <a:p>
            <a:r>
              <a:rPr lang="en-US" sz="1200" dirty="0" smtClean="0"/>
              <a:t>To</a:t>
            </a:r>
            <a:r>
              <a:rPr lang="en-US" sz="1200" baseline="0" dirty="0" smtClean="0"/>
              <a:t> reproduce the vertical line with text effects on this slide, do the following:</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Shapes</a:t>
            </a:r>
            <a:r>
              <a:rPr lang="en-US" sz="1200" baseline="0" dirty="0" smtClean="0"/>
              <a:t>, and then under </a:t>
            </a:r>
            <a:r>
              <a:rPr lang="en-US" sz="1200" b="1" baseline="0" dirty="0" smtClean="0"/>
              <a:t>Lines</a:t>
            </a:r>
            <a:r>
              <a:rPr lang="en-US" sz="1200" baseline="0" dirty="0" smtClean="0"/>
              <a:t> click </a:t>
            </a:r>
            <a:r>
              <a:rPr lang="en-US" sz="1200" b="1" baseline="0" dirty="0" smtClean="0"/>
              <a:t>Line</a:t>
            </a:r>
            <a:r>
              <a:rPr lang="en-US" sz="1200" baseline="0" dirty="0" smtClean="0"/>
              <a:t> (first option from the left).</a:t>
            </a:r>
          </a:p>
          <a:p>
            <a:pPr marL="228600" indent="-228600">
              <a:buFont typeface="+mj-lt"/>
              <a:buAutoNum type="arabicPeriod"/>
            </a:pPr>
            <a:r>
              <a:rPr lang="en-US" sz="1200" baseline="0" dirty="0" smtClean="0"/>
              <a:t>Press and hold SHIFT, and then drag on the slide to draw a straight, vertical line. </a:t>
            </a:r>
          </a:p>
          <a:p>
            <a:pPr marL="228600" indent="-228600">
              <a:buFont typeface="+mj-lt"/>
              <a:buAutoNum type="arabicPeriod"/>
            </a:pPr>
            <a:r>
              <a:rPr lang="en-US" sz="1200" baseline="0" dirty="0" smtClean="0"/>
              <a:t>Select the line. Under </a:t>
            </a:r>
            <a:r>
              <a:rPr lang="en-US" sz="1200" b="1" baseline="0" dirty="0" smtClean="0"/>
              <a:t>Drawing Tools</a:t>
            </a:r>
            <a:r>
              <a:rPr lang="en-US" sz="1200" baseline="0" dirty="0" smtClean="0"/>
              <a:t>, on the </a:t>
            </a:r>
            <a:r>
              <a:rPr lang="en-US" sz="1200" b="1" baseline="0" dirty="0" smtClean="0"/>
              <a:t>Format</a:t>
            </a:r>
            <a:r>
              <a:rPr lang="en-US" sz="1200" baseline="0" dirty="0" smtClean="0"/>
              <a:t> tab, in the </a:t>
            </a:r>
            <a:r>
              <a:rPr lang="en-US" sz="1200" b="1" baseline="0" dirty="0" smtClean="0"/>
              <a:t>Size</a:t>
            </a:r>
            <a:r>
              <a:rPr lang="en-US" sz="1200" baseline="0" dirty="0" smtClean="0"/>
              <a:t> group, in the </a:t>
            </a:r>
            <a:r>
              <a:rPr lang="en-US" sz="1200" b="1" baseline="0" dirty="0" smtClean="0"/>
              <a:t>Shape Width </a:t>
            </a:r>
            <a:r>
              <a:rPr lang="en-US" sz="1200" baseline="0" dirty="0" smtClean="0"/>
              <a:t>box, enter </a:t>
            </a:r>
            <a:r>
              <a:rPr lang="en-US" sz="1200" b="1" baseline="0" dirty="0" smtClean="0"/>
              <a:t>1.2”</a:t>
            </a:r>
            <a:r>
              <a:rPr lang="en-US" sz="1200" baseline="0" dirty="0" smtClean="0"/>
              <a:t>.</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 Shape </a:t>
            </a:r>
            <a:r>
              <a:rPr lang="en-US" sz="1200" baseline="0" dirty="0" smtClean="0"/>
              <a:t>dialog box launcher. In the </a:t>
            </a:r>
            <a:r>
              <a:rPr lang="en-US" sz="1200" b="1" baseline="0" dirty="0" smtClean="0"/>
              <a:t>Format Shape </a:t>
            </a:r>
            <a:r>
              <a:rPr lang="en-US" sz="1200" baseline="0" dirty="0" smtClean="0"/>
              <a:t>dialog box, click </a:t>
            </a:r>
            <a:r>
              <a:rPr lang="en-US" sz="1200" b="1" baseline="0" dirty="0" smtClean="0"/>
              <a:t>Line Color </a:t>
            </a:r>
            <a:r>
              <a:rPr lang="en-US" sz="1200" baseline="0" dirty="0" smtClean="0"/>
              <a:t>in the left pane, and then do the following in the right pane:</a:t>
            </a:r>
          </a:p>
          <a:p>
            <a:pPr marL="685800" lvl="1" indent="-228600">
              <a:buFont typeface="Arial" pitchFamily="34" charset="0"/>
              <a:buChar char="•"/>
            </a:pPr>
            <a:r>
              <a:rPr lang="en-US" sz="1200" baseline="0" dirty="0" smtClean="0"/>
              <a:t>Select </a:t>
            </a:r>
            <a:r>
              <a:rPr lang="en-US" sz="1200" b="1" baseline="0" dirty="0" smtClean="0"/>
              <a:t>Solid line</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Color</a:t>
            </a:r>
            <a:r>
              <a:rPr lang="en-US" sz="1200" baseline="0" dirty="0" smtClean="0"/>
              <a:t>, and then under </a:t>
            </a:r>
            <a:r>
              <a:rPr lang="en-US" sz="1200" b="1" baseline="0" dirty="0" smtClean="0"/>
              <a:t>Theme Colors </a:t>
            </a:r>
            <a:r>
              <a:rPr lang="en-US" sz="1200" baseline="0" dirty="0" smtClean="0"/>
              <a:t>click </a:t>
            </a:r>
            <a:r>
              <a:rPr lang="en-US" sz="1200" b="1" baseline="0" dirty="0" smtClean="0"/>
              <a:t>White, Background 1, Darker 25% </a:t>
            </a:r>
            <a:r>
              <a:rPr lang="en-US" sz="1200" baseline="0" dirty="0" smtClean="0"/>
              <a:t>(fourth row, first option from the left).</a:t>
            </a:r>
          </a:p>
          <a:p>
            <a:pPr marL="228600" indent="-228600">
              <a:buFont typeface="+mj-lt"/>
              <a:buAutoNum type="arabicPeriod"/>
            </a:pPr>
            <a:r>
              <a:rPr lang="en-US" sz="1200" baseline="0" dirty="0" smtClean="0"/>
              <a:t>Also in the </a:t>
            </a:r>
            <a:r>
              <a:rPr lang="en-US" sz="1200" b="1" baseline="0" dirty="0" smtClean="0"/>
              <a:t>Format Shape </a:t>
            </a:r>
            <a:r>
              <a:rPr lang="en-US" sz="1200" baseline="0" dirty="0" smtClean="0"/>
              <a:t>dialog box, click </a:t>
            </a:r>
            <a:r>
              <a:rPr lang="en-US" sz="1200" b="1" baseline="0" dirty="0" smtClean="0"/>
              <a:t>Line Style </a:t>
            </a:r>
            <a:r>
              <a:rPr lang="en-US" sz="1200" baseline="0" dirty="0" smtClean="0"/>
              <a:t>in the left pane, and then do the following in the right pane:</a:t>
            </a:r>
          </a:p>
          <a:p>
            <a:pPr marL="685800" lvl="1" indent="-228600">
              <a:buFont typeface="Arial" pitchFamily="34" charset="0"/>
              <a:buChar char="•"/>
            </a:pPr>
            <a:r>
              <a:rPr lang="en-US" sz="1200" baseline="0" dirty="0" smtClean="0"/>
              <a:t>In the </a:t>
            </a:r>
            <a:r>
              <a:rPr lang="en-US" sz="1200" b="1" baseline="0" dirty="0" smtClean="0"/>
              <a:t>Width</a:t>
            </a:r>
            <a:r>
              <a:rPr lang="en-US" sz="1200" baseline="0" dirty="0" smtClean="0"/>
              <a:t> box, enter </a:t>
            </a:r>
            <a:r>
              <a:rPr lang="en-US" sz="1200" b="1" baseline="0" dirty="0" smtClean="0"/>
              <a:t>0.75 pt</a:t>
            </a:r>
            <a:r>
              <a:rPr lang="en-US" sz="1200" baseline="0" dirty="0" smtClean="0"/>
              <a:t>.</a:t>
            </a:r>
          </a:p>
          <a:p>
            <a:pPr marL="685800" lvl="1" indent="-228600">
              <a:buFont typeface="Arial" pitchFamily="34" charset="0"/>
              <a:buChar char="•"/>
            </a:pPr>
            <a:r>
              <a:rPr lang="en-US" sz="1200" baseline="0" dirty="0" smtClean="0"/>
              <a:t>Under </a:t>
            </a:r>
            <a:r>
              <a:rPr lang="en-US" sz="1200" b="1" baseline="0" dirty="0" smtClean="0"/>
              <a:t>Arrow Settings</a:t>
            </a:r>
            <a:r>
              <a:rPr lang="en-US" sz="1200" baseline="0" dirty="0" smtClean="0"/>
              <a:t>, click the button next to </a:t>
            </a:r>
            <a:r>
              <a:rPr lang="en-US" sz="1200" b="1" baseline="0" dirty="0" smtClean="0"/>
              <a:t>Begin type</a:t>
            </a:r>
            <a:r>
              <a:rPr lang="en-US" sz="1200" baseline="0" dirty="0" smtClean="0"/>
              <a:t>, and then click </a:t>
            </a:r>
            <a:r>
              <a:rPr lang="en-US" sz="1200" b="1" baseline="0" dirty="0" smtClean="0"/>
              <a:t>Oval Arrow </a:t>
            </a:r>
            <a:r>
              <a:rPr lang="en-US" sz="1200" baseline="0" dirty="0" smtClean="0"/>
              <a:t>(second row, third option from the left).</a:t>
            </a:r>
          </a:p>
          <a:p>
            <a:pPr marL="685800" lvl="1" indent="-228600">
              <a:buFont typeface="Arial" pitchFamily="34" charset="0"/>
              <a:buChar char="•"/>
            </a:pPr>
            <a:r>
              <a:rPr lang="en-US" sz="1200" baseline="0" dirty="0" smtClean="0"/>
              <a:t>Click the button next to </a:t>
            </a:r>
            <a:r>
              <a:rPr lang="en-US" sz="1200" b="1" baseline="0" dirty="0" smtClean="0"/>
              <a:t>Begin size</a:t>
            </a:r>
            <a:r>
              <a:rPr lang="en-US" sz="1200" baseline="0" dirty="0" smtClean="0"/>
              <a:t>, and then click </a:t>
            </a:r>
            <a:r>
              <a:rPr lang="en-US" sz="1200" b="1" baseline="0" dirty="0" smtClean="0"/>
              <a:t>Arrow L Size 1 </a:t>
            </a:r>
            <a:r>
              <a:rPr lang="en-US" sz="1200" baseline="0" dirty="0" smtClean="0"/>
              <a:t>(first row, first option from the left).</a:t>
            </a:r>
          </a:p>
          <a:p>
            <a:pPr marL="685800" lvl="1" indent="-228600">
              <a:buFont typeface="Arial" pitchFamily="34" charset="0"/>
              <a:buChar char="•"/>
            </a:pPr>
            <a:r>
              <a:rPr lang="en-US" sz="1200" baseline="0" dirty="0" smtClean="0"/>
              <a:t>Click the button next to </a:t>
            </a:r>
            <a:r>
              <a:rPr lang="en-US" sz="1200" b="1" baseline="0" dirty="0" smtClean="0"/>
              <a:t>End type</a:t>
            </a:r>
            <a:r>
              <a:rPr lang="en-US" sz="1200" baseline="0" dirty="0" smtClean="0"/>
              <a:t>, and then enter </a:t>
            </a:r>
            <a:r>
              <a:rPr lang="en-US" sz="1200" b="1" baseline="0" dirty="0" smtClean="0"/>
              <a:t>Oval Arrow </a:t>
            </a:r>
            <a:r>
              <a:rPr lang="en-US" sz="1200" baseline="0" dirty="0" smtClean="0"/>
              <a:t>(second row, third option from the left).</a:t>
            </a:r>
          </a:p>
          <a:p>
            <a:pPr marL="685800" lvl="1" indent="-228600">
              <a:buFont typeface="Arial" pitchFamily="34" charset="0"/>
              <a:buChar char="•"/>
            </a:pPr>
            <a:r>
              <a:rPr lang="en-US" sz="1200" baseline="0" dirty="0" smtClean="0"/>
              <a:t>Click the button next to </a:t>
            </a:r>
            <a:r>
              <a:rPr lang="en-US" sz="1200" b="1" baseline="0" dirty="0" smtClean="0"/>
              <a:t>End size</a:t>
            </a:r>
            <a:r>
              <a:rPr lang="en-US" sz="1200" baseline="0" dirty="0" smtClean="0"/>
              <a:t>, and then enter </a:t>
            </a:r>
            <a:r>
              <a:rPr lang="en-US" sz="1200" b="1" baseline="0" dirty="0" smtClean="0"/>
              <a:t>Arrow R Size 1 </a:t>
            </a:r>
            <a:r>
              <a:rPr lang="en-US" sz="1200" baseline="0" dirty="0" smtClean="0"/>
              <a:t>(first row, first option from the left).</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a:t>
            </a:r>
            <a:r>
              <a:rPr lang="en-US" sz="1200" b="1" baseline="0" dirty="0" smtClean="0"/>
              <a:t>Clipboard</a:t>
            </a:r>
            <a:r>
              <a:rPr lang="en-US" sz="1200" baseline="0" dirty="0" smtClean="0"/>
              <a:t> group, click the arrow under </a:t>
            </a:r>
            <a:r>
              <a:rPr lang="en-US" sz="1200" b="1" baseline="0" dirty="0" smtClean="0"/>
              <a:t>Paste</a:t>
            </a:r>
            <a:r>
              <a:rPr lang="en-US" sz="1200" baseline="0" dirty="0" smtClean="0"/>
              <a:t>, and then click </a:t>
            </a:r>
            <a:r>
              <a:rPr lang="en-US" sz="1200" b="1" baseline="0" dirty="0" smtClean="0"/>
              <a:t>Duplicate</a:t>
            </a:r>
            <a:r>
              <a:rPr lang="en-US" sz="1200" baseline="0" dirty="0" smtClean="0"/>
              <a:t>. </a:t>
            </a:r>
          </a:p>
          <a:p>
            <a:pPr marL="228600" indent="-228600">
              <a:buFont typeface="+mj-lt"/>
              <a:buAutoNum type="arabicPeriod"/>
            </a:pPr>
            <a:r>
              <a:rPr lang="en-US" sz="1200" baseline="0" dirty="0" smtClean="0"/>
              <a:t>Select the duplicate line. Under </a:t>
            </a:r>
            <a:r>
              <a:rPr lang="en-US" sz="1200" b="1" baseline="0" dirty="0" smtClean="0"/>
              <a:t>Drawing Tools</a:t>
            </a:r>
            <a:r>
              <a:rPr lang="en-US" sz="1200" baseline="0" dirty="0" smtClean="0"/>
              <a:t>, on the </a:t>
            </a:r>
            <a:r>
              <a:rPr lang="en-US" sz="1200" b="1" baseline="0" dirty="0" smtClean="0"/>
              <a:t>Format</a:t>
            </a:r>
            <a:r>
              <a:rPr lang="en-US" sz="1200" baseline="0" dirty="0" smtClean="0"/>
              <a:t> tab, in the </a:t>
            </a:r>
            <a:r>
              <a:rPr lang="en-US" sz="1200" b="1" baseline="0" dirty="0" smtClean="0"/>
              <a:t>Size</a:t>
            </a:r>
            <a:r>
              <a:rPr lang="en-US" sz="1200" baseline="0" dirty="0" smtClean="0"/>
              <a:t> group, in the </a:t>
            </a:r>
            <a:r>
              <a:rPr lang="en-US" sz="1200" b="1" baseline="0" dirty="0" smtClean="0"/>
              <a:t>Shape Width </a:t>
            </a:r>
            <a:r>
              <a:rPr lang="en-US" sz="1200" baseline="0" dirty="0" smtClean="0"/>
              <a:t>box, enter </a:t>
            </a:r>
            <a:r>
              <a:rPr lang="en-US" sz="1200" b="1" baseline="0" dirty="0" smtClean="0"/>
              <a:t>2.6”</a:t>
            </a:r>
            <a:r>
              <a:rPr lang="en-US" sz="1200" baseline="0" dirty="0" smtClean="0"/>
              <a:t>.</a:t>
            </a:r>
          </a:p>
          <a:p>
            <a:pPr marL="228600" indent="-228600">
              <a:buFont typeface="+mj-lt"/>
              <a:buAutoNum type="arabicPeriod"/>
            </a:pPr>
            <a:r>
              <a:rPr lang="en-US" sz="1200" baseline="0" dirty="0" smtClean="0"/>
              <a:t>Press and hold SHIFT and select both lines. On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Arrange</a:t>
            </a:r>
            <a:r>
              <a:rPr lang="en-US" sz="1200" baseline="0" dirty="0" smtClean="0"/>
              <a:t>, and then do the following:</a:t>
            </a:r>
          </a:p>
          <a:p>
            <a:pPr marL="685800" lvl="1" indent="-228600">
              <a:buFont typeface="+mj-lt"/>
              <a:buAutoNum type="arabicPeriod"/>
            </a:pPr>
            <a:r>
              <a:rPr lang="en-US" sz="1200" b="0" baseline="0" dirty="0" smtClean="0"/>
              <a:t>Point</a:t>
            </a:r>
            <a:r>
              <a:rPr lang="en-US" sz="1200" baseline="0" dirty="0" smtClean="0"/>
              <a:t> to </a:t>
            </a:r>
            <a:r>
              <a:rPr lang="en-US" sz="1200" b="1" baseline="0" dirty="0" smtClean="0"/>
              <a:t>Align</a:t>
            </a:r>
            <a:r>
              <a:rPr lang="en-US" sz="1200" baseline="0" dirty="0" smtClean="0"/>
              <a:t>, and then click </a:t>
            </a:r>
            <a:r>
              <a:rPr lang="en-US" sz="1200" b="1" baseline="0" dirty="0" smtClean="0"/>
              <a:t>Align Selected Objects</a:t>
            </a:r>
            <a:r>
              <a:rPr lang="en-US" sz="1200" baseline="0" dirty="0" smtClean="0"/>
              <a:t>.</a:t>
            </a:r>
          </a:p>
          <a:p>
            <a:pPr marL="685800" lvl="1" indent="-228600">
              <a:buFont typeface="+mj-lt"/>
              <a:buAutoNum type="arabicPeriod"/>
            </a:pPr>
            <a:r>
              <a:rPr lang="en-US" sz="1200" baseline="0" dirty="0" smtClean="0"/>
              <a:t>Point to </a:t>
            </a:r>
            <a:r>
              <a:rPr lang="en-US" sz="1200" b="1" baseline="0" dirty="0" smtClean="0"/>
              <a:t>Align</a:t>
            </a:r>
            <a:r>
              <a:rPr lang="en-US" sz="1200" baseline="0" dirty="0" smtClean="0"/>
              <a:t>, and then click </a:t>
            </a:r>
            <a:r>
              <a:rPr lang="en-US" sz="1200" b="1" baseline="0" dirty="0" smtClean="0"/>
              <a:t>Align Center</a:t>
            </a:r>
            <a:r>
              <a:rPr lang="en-US" sz="1200" baseline="0" dirty="0" smtClean="0"/>
              <a:t>.</a:t>
            </a:r>
          </a:p>
          <a:p>
            <a:pPr marL="228600" indent="-228600">
              <a:buFont typeface="+mj-lt"/>
              <a:buAutoNum type="arabicPeriod"/>
            </a:pPr>
            <a:r>
              <a:rPr lang="en-US" sz="1200" baseline="0" dirty="0" smtClean="0"/>
              <a:t>Drag both lines together on the slide to position them under one of the timeline month labels. </a:t>
            </a:r>
          </a:p>
          <a:p>
            <a:pPr marL="228600" indent="-228600">
              <a:buFont typeface="+mj-lt"/>
              <a:buAutoNum type="arabicPeriod"/>
            </a:pPr>
            <a:r>
              <a:rPr lang="en-US" sz="1200" baseline="0" dirty="0" smtClean="0"/>
              <a:t>Press and hold SHIFT and select both lines and the text box they are under. On the </a:t>
            </a:r>
            <a:r>
              <a:rPr lang="en-US" sz="1200" b="1" baseline="0" dirty="0" smtClean="0"/>
              <a:t>Home</a:t>
            </a:r>
            <a:r>
              <a:rPr lang="en-US" sz="1200" baseline="0" dirty="0" smtClean="0"/>
              <a:t> tab, in the </a:t>
            </a:r>
            <a:r>
              <a:rPr lang="en-US" sz="1200" b="1" baseline="0" dirty="0" smtClean="0"/>
              <a:t>Drawing </a:t>
            </a:r>
            <a:r>
              <a:rPr lang="en-US" sz="1200" baseline="0" dirty="0" smtClean="0"/>
              <a:t>group, click </a:t>
            </a:r>
            <a:r>
              <a:rPr lang="en-US" sz="1200" b="1" baseline="0" dirty="0" smtClean="0"/>
              <a:t>Arrange</a:t>
            </a:r>
            <a:r>
              <a:rPr lang="en-US" sz="1200" baseline="0" dirty="0" smtClean="0"/>
              <a:t>, and then do the following:</a:t>
            </a:r>
          </a:p>
          <a:p>
            <a:pPr marL="685800" lvl="1" indent="-228600">
              <a:buFont typeface="+mj-lt"/>
              <a:buAutoNum type="arabicPeriod"/>
            </a:pPr>
            <a:r>
              <a:rPr lang="en-US" sz="1200" baseline="0" dirty="0" smtClean="0"/>
              <a:t>Click </a:t>
            </a:r>
            <a:r>
              <a:rPr lang="en-US" sz="1200" b="1" baseline="0" dirty="0" smtClean="0"/>
              <a:t>Align Selected Objects</a:t>
            </a:r>
            <a:r>
              <a:rPr lang="en-US" sz="1200" baseline="0" dirty="0" smtClean="0"/>
              <a:t>.</a:t>
            </a:r>
          </a:p>
          <a:p>
            <a:pPr marL="685800" lvl="1" indent="-228600">
              <a:buFont typeface="+mj-lt"/>
              <a:buAutoNum type="arabicPeriod"/>
            </a:pPr>
            <a:r>
              <a:rPr lang="en-US" sz="1200" baseline="0" dirty="0" smtClean="0"/>
              <a:t>Click </a:t>
            </a:r>
            <a:r>
              <a:rPr lang="en-US" sz="1200" b="1" baseline="0" dirty="0" smtClean="0"/>
              <a:t>Align Center</a:t>
            </a:r>
            <a:r>
              <a:rPr lang="en-US" sz="120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a:t>
            </a:r>
            <a:r>
              <a:rPr lang="en-US" sz="1200" i="0" baseline="0" dirty="0" smtClean="0"/>
              <a:t> the </a:t>
            </a:r>
            <a:r>
              <a:rPr lang="en-US" sz="1200" b="1" i="0" baseline="0" dirty="0" smtClean="0"/>
              <a:t>Insert</a:t>
            </a:r>
            <a:r>
              <a:rPr lang="en-US" sz="1200" i="0" baseline="0" dirty="0" smtClean="0"/>
              <a:t> tab, in the </a:t>
            </a:r>
            <a:r>
              <a:rPr lang="en-US" sz="1200" b="1" i="0" baseline="0" dirty="0" smtClean="0"/>
              <a:t>Text</a:t>
            </a:r>
            <a:r>
              <a:rPr lang="en-US" sz="1200" i="0" baseline="0" dirty="0" smtClean="0"/>
              <a:t> group, click </a:t>
            </a:r>
            <a:r>
              <a:rPr lang="en-US" sz="1200" b="1" i="0" baseline="0" dirty="0" smtClean="0"/>
              <a:t>Text Box</a:t>
            </a:r>
            <a:r>
              <a:rPr lang="en-US" sz="1200" i="0" baseline="0" dirty="0" smtClean="0"/>
              <a:t>, and then on the slide, drag to draw the text box.</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Enter text in the text box, select the text, and then o</a:t>
            </a:r>
            <a:r>
              <a:rPr lang="en-US" sz="1200" i="0" dirty="0" smtClean="0"/>
              <a:t>n the </a:t>
            </a:r>
            <a:r>
              <a:rPr lang="en-US" sz="1200" b="1" i="0" dirty="0" smtClean="0"/>
              <a:t>Home</a:t>
            </a:r>
            <a:r>
              <a:rPr lang="en-US" sz="1200" i="0" baseline="0" dirty="0" smtClean="0"/>
              <a:t> tab, in the </a:t>
            </a:r>
            <a:r>
              <a:rPr lang="en-US" sz="1200" b="1" i="0" baseline="0" dirty="0" smtClean="0"/>
              <a:t>Font</a:t>
            </a:r>
            <a:r>
              <a:rPr lang="en-US" sz="1200" i="0" baseline="0" dirty="0" smtClean="0"/>
              <a:t> group, select </a:t>
            </a:r>
            <a:r>
              <a:rPr lang="en-US" sz="1200" b="1" i="0" baseline="0" dirty="0" smtClean="0"/>
              <a:t>Gill Sans MT </a:t>
            </a:r>
            <a:r>
              <a:rPr lang="en-US" sz="1200" i="0" baseline="0" dirty="0" smtClean="0"/>
              <a:t>from the </a:t>
            </a:r>
            <a:r>
              <a:rPr lang="en-US" sz="1200" b="1" i="0" baseline="0" dirty="0" smtClean="0"/>
              <a:t>Font</a:t>
            </a:r>
            <a:r>
              <a:rPr lang="en-US" sz="1200" i="0" baseline="0" dirty="0" smtClean="0"/>
              <a:t> list, select </a:t>
            </a:r>
            <a:r>
              <a:rPr lang="en-US" sz="1200" b="1" i="0" baseline="0" dirty="0" smtClean="0"/>
              <a:t>20</a:t>
            </a:r>
            <a:r>
              <a:rPr lang="en-US" sz="1200" i="0" baseline="0" dirty="0" smtClean="0"/>
              <a:t> from the </a:t>
            </a:r>
            <a:r>
              <a:rPr lang="en-US" sz="1200" b="1" i="0" baseline="0" dirty="0" smtClean="0"/>
              <a:t>Font Size </a:t>
            </a:r>
            <a:r>
              <a:rPr lang="en-US" sz="1200" i="0" baseline="0" dirty="0" smtClean="0"/>
              <a:t>list, and then click the arrow next to </a:t>
            </a:r>
            <a:r>
              <a:rPr lang="en-US" sz="1200" b="1" i="0" baseline="0" dirty="0" smtClean="0"/>
              <a:t>Font Color</a:t>
            </a:r>
            <a:r>
              <a:rPr lang="en-US" sz="1200" i="0" baseline="0" dirty="0" smtClean="0"/>
              <a:t> and click </a:t>
            </a:r>
            <a:r>
              <a:rPr lang="en-US" sz="1200" b="1" i="0" baseline="0" dirty="0" smtClean="0"/>
              <a:t>White, Background 1 </a:t>
            </a:r>
            <a:r>
              <a:rPr lang="en-US" sz="1200" i="0" baseline="0" dirty="0" smtClean="0"/>
              <a:t>(first row,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On the </a:t>
            </a:r>
            <a:r>
              <a:rPr lang="en-US" sz="1200" b="1" i="0" baseline="0" dirty="0" smtClean="0"/>
              <a:t>Home</a:t>
            </a:r>
            <a:r>
              <a:rPr lang="en-US" sz="1200" i="0" baseline="0" dirty="0" smtClean="0"/>
              <a:t> tab, in the </a:t>
            </a:r>
            <a:r>
              <a:rPr lang="en-US" sz="1200" b="1" i="0" baseline="0" dirty="0" smtClean="0"/>
              <a:t>Paragraph</a:t>
            </a:r>
            <a:r>
              <a:rPr lang="en-US" sz="1200" i="0" baseline="0" dirty="0" smtClean="0"/>
              <a:t> group, click </a:t>
            </a:r>
            <a:r>
              <a:rPr lang="en-US" sz="1200" b="1" i="0" baseline="0" dirty="0" smtClean="0"/>
              <a:t>Align Text Left</a:t>
            </a:r>
            <a:r>
              <a:rPr lang="en-US" sz="1200" i="0" baseline="0" dirty="0" smtClean="0"/>
              <a:t> to align the text left in the text box.</a:t>
            </a:r>
          </a:p>
          <a:p>
            <a:pPr marL="228600" indent="-228600">
              <a:buFont typeface="+mj-lt"/>
              <a:buAutoNum type="arabicPeriod"/>
            </a:pPr>
            <a:r>
              <a:rPr lang="en-US" sz="1200" baseline="0" dirty="0" smtClean="0"/>
              <a:t> On the slide, drag the text box to position it to the right of the vertical line. </a:t>
            </a:r>
          </a:p>
          <a:p>
            <a:pPr marL="228600" indent="-228600">
              <a:buFont typeface="+mj-lt"/>
              <a:buAutoNum type="arabicPeriod"/>
            </a:pPr>
            <a:endParaRPr lang="en-US" sz="1200" dirty="0" smtClean="0"/>
          </a:p>
          <a:p>
            <a:endParaRPr lang="en-US" sz="1200" dirty="0" smtClean="0"/>
          </a:p>
          <a:p>
            <a:r>
              <a:rPr lang="en-US" sz="1200" dirty="0" smtClean="0"/>
              <a:t>To</a:t>
            </a:r>
            <a:r>
              <a:rPr lang="en-US" sz="1200" baseline="0" dirty="0" smtClean="0"/>
              <a:t> reproduce the background on this slide, do the following:</a:t>
            </a:r>
            <a:endParaRPr lang="en-US" sz="1200" dirty="0" smtClean="0"/>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dirty="0" smtClean="0">
                <a:solidFill>
                  <a:schemeClr val="tx1"/>
                </a:solidFill>
                <a:latin typeface="+mn-lt"/>
                <a:ea typeface="+mn-ea"/>
                <a:cs typeface="+mn-cs"/>
              </a:rPr>
              <a:t>Right-click the slide background</a:t>
            </a:r>
            <a:r>
              <a:rPr lang="en-US" sz="1200" kern="1200" baseline="0" dirty="0" smtClean="0">
                <a:solidFill>
                  <a:schemeClr val="tx1"/>
                </a:solidFill>
                <a:latin typeface="+mn-lt"/>
                <a:ea typeface="+mn-ea"/>
                <a:cs typeface="+mn-cs"/>
              </a:rPr>
              <a:t> area</a:t>
            </a:r>
            <a:r>
              <a:rPr lang="en-US" sz="1200" kern="1200" dirty="0" smtClean="0">
                <a:solidFill>
                  <a:schemeClr val="tx1"/>
                </a:solidFill>
                <a:latin typeface="+mn-lt"/>
                <a:ea typeface="+mn-ea"/>
                <a:cs typeface="+mn-cs"/>
              </a:rPr>
              <a:t>, and</a:t>
            </a:r>
            <a:r>
              <a:rPr lang="en-US" sz="1200" kern="1200" baseline="0" dirty="0" smtClean="0">
                <a:solidFill>
                  <a:schemeClr val="tx1"/>
                </a:solidFill>
                <a:latin typeface="+mn-lt"/>
                <a:ea typeface="+mn-ea"/>
                <a:cs typeface="+mn-cs"/>
              </a:rPr>
              <a:t> then 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Format Background</a:t>
            </a:r>
            <a:r>
              <a:rPr lang="en-US" sz="1200" b="0" kern="1200" dirty="0" smtClean="0">
                <a:solidFill>
                  <a:schemeClr val="tx1"/>
                </a:solidFill>
                <a:latin typeface="+mn-lt"/>
                <a:ea typeface="+mn-ea"/>
                <a:cs typeface="+mn-cs"/>
              </a:rPr>
              <a:t>.</a:t>
            </a:r>
            <a:r>
              <a:rPr lang="en-US" sz="1200" b="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a:t>
            </a:r>
            <a:r>
              <a:rPr lang="en-US" sz="1200" kern="1200" baseline="0" dirty="0" smtClean="0">
                <a:solidFill>
                  <a:schemeClr val="tx1"/>
                </a:solidFill>
                <a:latin typeface="+mn-lt"/>
                <a:ea typeface="+mn-ea"/>
                <a:cs typeface="+mn-cs"/>
              </a:rPr>
              <a:t> click </a:t>
            </a:r>
            <a:r>
              <a:rPr lang="en-US" sz="1200" b="1" kern="1200" baseline="0" dirty="0" smtClean="0">
                <a:solidFill>
                  <a:schemeClr val="tx1"/>
                </a:solidFill>
                <a:latin typeface="+mn-lt"/>
                <a:ea typeface="+mn-ea"/>
                <a:cs typeface="+mn-cs"/>
              </a:rPr>
              <a:t>Fill</a:t>
            </a:r>
            <a:r>
              <a:rPr lang="en-US" sz="1200" b="0" kern="1200" baseline="0" dirty="0" smtClean="0">
                <a:solidFill>
                  <a:schemeClr val="tx1"/>
                </a:solidFill>
                <a:latin typeface="+mn-lt"/>
                <a:ea typeface="+mn-ea"/>
                <a:cs typeface="+mn-cs"/>
              </a:rPr>
              <a:t> in the left pane, select </a:t>
            </a:r>
            <a:r>
              <a:rPr lang="en-US" sz="1200" b="1" kern="1200" baseline="0" dirty="0" smtClean="0">
                <a:solidFill>
                  <a:schemeClr val="tx1"/>
                </a:solidFill>
                <a:latin typeface="+mn-lt"/>
                <a:ea typeface="+mn-ea"/>
                <a:cs typeface="+mn-cs"/>
              </a:rPr>
              <a:t>Gradient fill</a:t>
            </a:r>
            <a:r>
              <a:rPr lang="en-US" sz="1200" b="0" kern="1200" baseline="0" dirty="0" smtClean="0">
                <a:solidFill>
                  <a:schemeClr val="tx1"/>
                </a:solidFill>
                <a:latin typeface="+mn-lt"/>
                <a:ea typeface="+mn-ea"/>
                <a:cs typeface="+mn-cs"/>
              </a:rPr>
              <a:t> in the </a:t>
            </a:r>
            <a:r>
              <a:rPr lang="en-US" sz="1200" b="1" kern="1200" baseline="0" dirty="0" smtClean="0">
                <a:solidFill>
                  <a:schemeClr val="tx1"/>
                </a:solidFill>
                <a:latin typeface="+mn-lt"/>
                <a:ea typeface="+mn-ea"/>
                <a:cs typeface="+mn-cs"/>
              </a:rPr>
              <a:t>Fill</a:t>
            </a:r>
            <a:r>
              <a:rPr lang="en-US" sz="1200" b="0" kern="1200" baseline="0" dirty="0" smtClean="0">
                <a:solidFill>
                  <a:schemeClr val="tx1"/>
                </a:solidFill>
                <a:latin typeface="+mn-lt"/>
                <a:ea typeface="+mn-ea"/>
                <a:cs typeface="+mn-cs"/>
              </a:rPr>
              <a:t> pane, and then do the following:</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Type</a:t>
            </a:r>
            <a:r>
              <a:rPr lang="en-US" sz="1200" b="0" kern="1200" baseline="0" dirty="0" smtClean="0">
                <a:solidFill>
                  <a:schemeClr val="tx1"/>
                </a:solidFill>
                <a:latin typeface="+mn-lt"/>
                <a:ea typeface="+mn-ea"/>
                <a:cs typeface="+mn-cs"/>
              </a:rPr>
              <a:t> list, select </a:t>
            </a:r>
            <a:r>
              <a:rPr lang="en-US" sz="1200" b="1" kern="1200" baseline="0" dirty="0" smtClean="0">
                <a:solidFill>
                  <a:schemeClr val="tx1"/>
                </a:solidFill>
                <a:latin typeface="+mn-lt"/>
                <a:ea typeface="+mn-ea"/>
                <a:cs typeface="+mn-cs"/>
              </a:rPr>
              <a:t>Linear</a:t>
            </a:r>
            <a:r>
              <a:rPr lang="en-US" sz="1200" b="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dirty="0" smtClean="0"/>
              <a:t>Click the button next to </a:t>
            </a:r>
            <a:r>
              <a:rPr lang="en-US" sz="1200" b="1" dirty="0" smtClean="0"/>
              <a:t>Direction</a:t>
            </a:r>
            <a:r>
              <a:rPr lang="en-US" sz="1200" dirty="0" smtClean="0"/>
              <a:t>, and then</a:t>
            </a:r>
            <a:r>
              <a:rPr lang="en-US" sz="1200" baseline="0" dirty="0" smtClean="0"/>
              <a:t> click</a:t>
            </a:r>
            <a:r>
              <a:rPr lang="en-US" sz="1200" dirty="0" smtClean="0"/>
              <a:t> </a:t>
            </a:r>
            <a:r>
              <a:rPr lang="en-US" sz="1200" b="1" kern="1200" baseline="0" dirty="0" smtClean="0">
                <a:solidFill>
                  <a:schemeClr val="tx1"/>
                </a:solidFill>
                <a:latin typeface="+mn-lt"/>
                <a:ea typeface="+mn-ea"/>
                <a:cs typeface="+mn-cs"/>
              </a:rPr>
              <a:t>Linear Down </a:t>
            </a:r>
            <a:r>
              <a:rPr lang="en-US" sz="1200" b="0" kern="1200" baseline="0" dirty="0" smtClean="0">
                <a:solidFill>
                  <a:schemeClr val="tx1"/>
                </a:solidFill>
                <a:latin typeface="+mn-lt"/>
                <a:ea typeface="+mn-ea"/>
                <a:cs typeface="+mn-cs"/>
              </a:rPr>
              <a:t>(first row, second option from the left).</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0" kern="1200" baseline="0" dirty="0" smtClean="0">
                <a:solidFill>
                  <a:schemeClr val="tx1"/>
                </a:solidFill>
                <a:latin typeface="+mn-lt"/>
                <a:ea typeface="+mn-ea"/>
                <a:cs typeface="+mn-cs"/>
              </a:rPr>
              <a:t>Under </a:t>
            </a:r>
            <a:r>
              <a:rPr lang="en-US" sz="1200" b="1" kern="1200" baseline="0" dirty="0" smtClean="0">
                <a:solidFill>
                  <a:schemeClr val="tx1"/>
                </a:solidFill>
                <a:latin typeface="+mn-lt"/>
                <a:ea typeface="+mn-ea"/>
                <a:cs typeface="+mn-cs"/>
              </a:rPr>
              <a:t>Gradient stops</a:t>
            </a:r>
            <a:r>
              <a:rPr lang="en-US" sz="1200" b="0" kern="1200" baseline="0" dirty="0" smtClean="0">
                <a:solidFill>
                  <a:schemeClr val="tx1"/>
                </a:solidFill>
                <a:latin typeface="+mn-lt"/>
                <a:ea typeface="+mn-ea"/>
                <a:cs typeface="+mn-cs"/>
              </a:rPr>
              <a:t>, click </a:t>
            </a:r>
            <a:r>
              <a:rPr lang="en-US" sz="1200" b="1" kern="1200" baseline="0" dirty="0" smtClean="0">
                <a:solidFill>
                  <a:schemeClr val="tx1"/>
                </a:solidFill>
                <a:latin typeface="+mn-lt"/>
                <a:ea typeface="+mn-ea"/>
                <a:cs typeface="+mn-cs"/>
              </a:rPr>
              <a:t>Add</a:t>
            </a:r>
            <a:r>
              <a:rPr lang="en-US" sz="1200" b="0" kern="1200" baseline="0" dirty="0" smtClean="0">
                <a:solidFill>
                  <a:schemeClr val="tx1"/>
                </a:solidFill>
                <a:latin typeface="+mn-lt"/>
                <a:ea typeface="+mn-ea"/>
                <a:cs typeface="+mn-cs"/>
              </a:rPr>
              <a:t> or </a:t>
            </a:r>
            <a:r>
              <a:rPr lang="en-US" sz="1200" b="1" kern="1200" baseline="0" dirty="0" smtClean="0">
                <a:solidFill>
                  <a:schemeClr val="tx1"/>
                </a:solidFill>
                <a:latin typeface="+mn-lt"/>
                <a:ea typeface="+mn-ea"/>
                <a:cs typeface="+mn-cs"/>
              </a:rPr>
              <a:t>Remove</a:t>
            </a:r>
            <a:r>
              <a:rPr lang="en-US" sz="1200" b="0" kern="1200" baseline="0" dirty="0" smtClean="0">
                <a:solidFill>
                  <a:schemeClr val="tx1"/>
                </a:solidFill>
                <a:latin typeface="+mn-lt"/>
                <a:ea typeface="+mn-ea"/>
                <a:cs typeface="+mn-cs"/>
              </a:rPr>
              <a:t> until two stops appear in the drop-down list.</a:t>
            </a:r>
          </a:p>
          <a:p>
            <a:pPr marL="228600" marR="0" lvl="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dirty="0" smtClean="0"/>
              <a:t>Also under </a:t>
            </a:r>
            <a:r>
              <a:rPr lang="en-US" sz="1200" b="1" dirty="0" smtClean="0"/>
              <a:t>Gradient stops</a:t>
            </a:r>
            <a:r>
              <a:rPr lang="en-US" sz="1200" dirty="0" smtClean="0"/>
              <a:t>, customize the gradient stops that you added as follows:</a:t>
            </a:r>
          </a:p>
          <a:p>
            <a:pPr marL="685800" lvl="1" indent="-228600">
              <a:buFont typeface="Arial" pitchFamily="34" charset="0"/>
              <a:buChar char="•"/>
              <a:defRPr/>
            </a:pPr>
            <a:r>
              <a:rPr lang="en-US" sz="1200" dirty="0" smtClean="0"/>
              <a:t>Select </a:t>
            </a:r>
            <a:r>
              <a:rPr lang="en-US" sz="1200" b="1" dirty="0" smtClean="0"/>
              <a:t>Stop 1 </a:t>
            </a:r>
            <a:r>
              <a:rPr lang="en-US" sz="1200" dirty="0" smtClean="0"/>
              <a:t>from the list, and then do the following:</a:t>
            </a:r>
          </a:p>
          <a:p>
            <a:pPr marL="1143000" marR="0" lvl="2"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0" dirty="0" smtClean="0"/>
              <a:t>In</a:t>
            </a:r>
            <a:r>
              <a:rPr lang="en-US" sz="1200" dirty="0" smtClean="0"/>
              <a:t> the </a:t>
            </a:r>
            <a:r>
              <a:rPr lang="en-US" sz="1200" b="1" dirty="0" smtClean="0"/>
              <a:t>Stop position </a:t>
            </a:r>
            <a:r>
              <a:rPr lang="en-US" sz="1200" dirty="0" smtClean="0"/>
              <a:t>box, enter</a:t>
            </a:r>
            <a:r>
              <a:rPr lang="en-US" sz="1200" baseline="0" dirty="0" smtClean="0"/>
              <a:t> </a:t>
            </a:r>
            <a:r>
              <a:rPr lang="en-US" sz="1200" b="1" baseline="0" dirty="0" smtClean="0"/>
              <a:t>50</a:t>
            </a:r>
            <a:r>
              <a:rPr lang="en-US" sz="1200" b="1" dirty="0" smtClean="0"/>
              <a:t>%</a:t>
            </a:r>
            <a:r>
              <a:rPr lang="en-US" sz="1200" dirty="0" smtClean="0"/>
              <a:t>.</a:t>
            </a:r>
          </a:p>
          <a:p>
            <a:pPr marL="1143000" lvl="2" indent="-228600">
              <a:buFont typeface="Arial" pitchFamily="34" charset="0"/>
              <a:buChar char="•"/>
              <a:defRPr/>
            </a:pPr>
            <a:r>
              <a:rPr lang="en-US" sz="1200" dirty="0" smtClean="0"/>
              <a:t>Click the button next to </a:t>
            </a:r>
            <a:r>
              <a:rPr lang="en-US" sz="1200" b="1" dirty="0" smtClean="0"/>
              <a:t>Color</a:t>
            </a:r>
            <a:r>
              <a:rPr lang="en-US" sz="1200" dirty="0" smtClean="0"/>
              <a:t>, and then </a:t>
            </a:r>
            <a:r>
              <a:rPr lang="en-US" sz="1200" i="0" baseline="0" dirty="0" smtClean="0"/>
              <a:t>under </a:t>
            </a:r>
            <a:r>
              <a:rPr lang="en-US" sz="1200" b="1" i="0" baseline="0" dirty="0" smtClean="0"/>
              <a:t>Theme Colors</a:t>
            </a:r>
            <a:r>
              <a:rPr lang="en-US" sz="1200" i="0" baseline="0" dirty="0" smtClean="0"/>
              <a:t> </a:t>
            </a:r>
            <a:r>
              <a:rPr lang="en-US" sz="1200" dirty="0" smtClean="0"/>
              <a:t>click </a:t>
            </a:r>
            <a:r>
              <a:rPr lang="en-US" sz="1200" b="1" dirty="0" smtClean="0"/>
              <a:t>Black, Text 1</a:t>
            </a:r>
            <a:r>
              <a:rPr lang="en-US" sz="1200" b="1" baseline="0" dirty="0" smtClean="0"/>
              <a:t> </a:t>
            </a:r>
            <a:r>
              <a:rPr lang="en-US" sz="1200" b="0" dirty="0" smtClean="0"/>
              <a:t>(first row, second option from the left</a:t>
            </a:r>
            <a:r>
              <a:rPr lang="en-US" sz="1200" b="0" baseline="0" dirty="0" smtClean="0"/>
              <a:t>).</a:t>
            </a:r>
          </a:p>
          <a:p>
            <a:pPr marL="685800" lvl="1" indent="-228600">
              <a:buFont typeface="Arial" pitchFamily="34" charset="0"/>
              <a:buChar char="•"/>
              <a:defRPr/>
            </a:pPr>
            <a:r>
              <a:rPr lang="en-US" sz="1200" dirty="0" smtClean="0"/>
              <a:t>Select </a:t>
            </a:r>
            <a:r>
              <a:rPr lang="en-US" sz="1200" b="1" dirty="0" smtClean="0"/>
              <a:t>Stop 2 </a:t>
            </a:r>
            <a:r>
              <a:rPr lang="en-US" sz="1200" dirty="0" smtClean="0"/>
              <a:t>from the list, and then do the following:</a:t>
            </a:r>
          </a:p>
          <a:p>
            <a:pPr marL="1143000" marR="0" lvl="2"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0" dirty="0" smtClean="0"/>
              <a:t>In</a:t>
            </a:r>
            <a:r>
              <a:rPr lang="en-US" sz="1200" dirty="0" smtClean="0"/>
              <a:t> the </a:t>
            </a:r>
            <a:r>
              <a:rPr lang="en-US" sz="1200" b="1" dirty="0" smtClean="0"/>
              <a:t>Stop position </a:t>
            </a:r>
            <a:r>
              <a:rPr lang="en-US" sz="1200" dirty="0" smtClean="0"/>
              <a:t>box, enter</a:t>
            </a:r>
            <a:r>
              <a:rPr lang="en-US" sz="1200" baseline="0" dirty="0" smtClean="0"/>
              <a:t> </a:t>
            </a:r>
            <a:r>
              <a:rPr lang="en-US" sz="1200" b="1" baseline="0" dirty="0" smtClean="0"/>
              <a:t>99</a:t>
            </a:r>
            <a:r>
              <a:rPr lang="en-US" sz="1200" b="1" dirty="0" smtClean="0"/>
              <a:t>%</a:t>
            </a:r>
            <a:r>
              <a:rPr lang="en-US" sz="1200" dirty="0" smtClean="0"/>
              <a:t>.</a:t>
            </a:r>
          </a:p>
          <a:p>
            <a:pPr marL="1143000" lvl="2" indent="-228600">
              <a:buFont typeface="Arial" pitchFamily="34" charset="0"/>
              <a:buChar char="•"/>
              <a:defRPr/>
            </a:pPr>
            <a:r>
              <a:rPr lang="en-US" sz="1200" dirty="0" smtClean="0"/>
              <a:t>Click the button next to </a:t>
            </a:r>
            <a:r>
              <a:rPr lang="en-US" sz="1200" b="1" dirty="0" smtClean="0"/>
              <a:t>Color</a:t>
            </a:r>
            <a:r>
              <a:rPr lang="en-US" sz="1200" dirty="0" smtClean="0"/>
              <a:t>, and then </a:t>
            </a:r>
            <a:r>
              <a:rPr lang="en-US" sz="1200" i="0" baseline="0" dirty="0" smtClean="0"/>
              <a:t>under </a:t>
            </a:r>
            <a:r>
              <a:rPr lang="en-US" sz="1200" b="1" i="0" baseline="0" dirty="0" smtClean="0"/>
              <a:t>Theme Colors</a:t>
            </a:r>
            <a:r>
              <a:rPr lang="en-US" sz="1200" i="0" baseline="0" dirty="0" smtClean="0"/>
              <a:t> </a:t>
            </a:r>
            <a:r>
              <a:rPr lang="en-US" sz="1200" dirty="0" smtClean="0"/>
              <a:t>click </a:t>
            </a:r>
            <a:r>
              <a:rPr lang="en-US" sz="1200" b="1" dirty="0" smtClean="0"/>
              <a:t>Black,</a:t>
            </a:r>
            <a:r>
              <a:rPr lang="en-US" sz="1200" b="1" baseline="0" dirty="0" smtClean="0"/>
              <a:t> Text 1, Lighter 35% </a:t>
            </a:r>
            <a:r>
              <a:rPr lang="en-US" sz="1200" b="0" dirty="0" smtClean="0"/>
              <a:t>(third row, second option from the left</a:t>
            </a:r>
            <a:r>
              <a:rPr lang="en-US" sz="1200" b="0" baseline="0" dirty="0" smtClean="0"/>
              <a:t>).</a:t>
            </a:r>
            <a:endParaRPr lang="en-US" sz="1200" b="0" dirty="0" smtClean="0"/>
          </a:p>
          <a:p>
            <a:endParaRPr lang="en-US" sz="1400" dirty="0" smtClean="0"/>
          </a:p>
        </p:txBody>
      </p:sp>
      <p:sp>
        <p:nvSpPr>
          <p:cNvPr id="6" name="Slide Image Placeholder 5"/>
          <p:cNvSpPr>
            <a:spLocks noGrp="1" noRot="1" noChangeAspect="1"/>
          </p:cNvSpPr>
          <p:nvPr>
            <p:ph type="sldImg"/>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25000" lnSpcReduction="20000"/>
          </a:bodyPr>
          <a:lstStyle/>
          <a:p>
            <a:r>
              <a:rPr lang="en-US" sz="1400" b="1" dirty="0" smtClean="0"/>
              <a:t>Timeline graphic with pictures</a:t>
            </a:r>
          </a:p>
          <a:p>
            <a:r>
              <a:rPr lang="en-US" sz="1400" dirty="0" smtClean="0"/>
              <a:t>(Intermediate)</a:t>
            </a:r>
          </a:p>
          <a:p>
            <a:endParaRPr lang="en-US" sz="1200" dirty="0" smtClean="0"/>
          </a:p>
          <a:p>
            <a:endParaRPr lang="en-US" sz="1200" dirty="0" smtClean="0"/>
          </a:p>
          <a:p>
            <a:r>
              <a:rPr lang="en-US" sz="1200" dirty="0" smtClean="0"/>
              <a:t>To reproduce the picture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 the </a:t>
            </a:r>
            <a:r>
              <a:rPr lang="en-US" sz="1200" b="1" i="0" dirty="0" smtClean="0"/>
              <a:t>Home</a:t>
            </a:r>
            <a:r>
              <a:rPr lang="en-US" sz="1200" i="0" dirty="0" smtClean="0"/>
              <a:t> tab, in the</a:t>
            </a:r>
            <a:r>
              <a:rPr lang="en-US" sz="1200" i="0" baseline="0" dirty="0" smtClean="0"/>
              <a:t> </a:t>
            </a:r>
            <a:r>
              <a:rPr lang="en-US" sz="1200" b="1" i="0" baseline="0" dirty="0" smtClean="0"/>
              <a:t>Slides</a:t>
            </a:r>
            <a:r>
              <a:rPr lang="en-US" sz="1200" i="0" baseline="0" dirty="0" smtClean="0"/>
              <a:t> group, click </a:t>
            </a:r>
            <a:r>
              <a:rPr lang="en-US" sz="1200" b="1" i="0" baseline="0" dirty="0" smtClean="0"/>
              <a:t>Layout</a:t>
            </a:r>
            <a:r>
              <a:rPr lang="en-US" sz="1200" i="0" baseline="0" dirty="0" smtClean="0"/>
              <a:t>, and then click </a:t>
            </a:r>
            <a:r>
              <a:rPr lang="en-US" sz="1200" b="1" i="0" baseline="0" dirty="0" smtClean="0"/>
              <a:t>Blank</a:t>
            </a:r>
            <a:r>
              <a:rPr lang="en-US" sz="1200" i="0" baseline="0" dirty="0" smtClean="0"/>
              <a:t>.</a:t>
            </a:r>
          </a:p>
          <a:p>
            <a:pPr marL="228600" indent="-228600">
              <a:buFont typeface="+mj-lt"/>
              <a:buAutoNum type="arabicPeriod"/>
            </a:pPr>
            <a:r>
              <a:rPr lang="en-US" sz="1200" dirty="0" smtClean="0"/>
              <a:t>On the </a:t>
            </a:r>
            <a:r>
              <a:rPr lang="en-US" sz="1200" b="1" dirty="0" smtClean="0"/>
              <a:t>Insert</a:t>
            </a:r>
            <a:r>
              <a:rPr lang="en-US" sz="1200" dirty="0" smtClean="0"/>
              <a:t> tab, in the </a:t>
            </a:r>
            <a:r>
              <a:rPr lang="en-US" sz="1200" b="1" dirty="0" smtClean="0"/>
              <a:t>Illustrations</a:t>
            </a:r>
            <a:r>
              <a:rPr lang="en-US" sz="1200" dirty="0" smtClean="0"/>
              <a:t> group, click </a:t>
            </a:r>
            <a:r>
              <a:rPr lang="en-US" sz="1200" b="1" dirty="0" smtClean="0"/>
              <a:t>Picture</a:t>
            </a:r>
            <a:r>
              <a:rPr lang="en-US" sz="1200" dirty="0" smtClean="0"/>
              <a:t>. </a:t>
            </a:r>
          </a:p>
          <a:p>
            <a:pPr marL="228600" indent="-228600">
              <a:buFont typeface="+mj-lt"/>
              <a:buAutoNum type="arabicPeriod"/>
            </a:pPr>
            <a:r>
              <a:rPr lang="en-US" sz="1200" dirty="0" smtClean="0"/>
              <a:t>In the </a:t>
            </a:r>
            <a:r>
              <a:rPr lang="en-US" sz="1200" b="1" dirty="0" smtClean="0"/>
              <a:t>Insert Picture</a:t>
            </a:r>
            <a:r>
              <a:rPr lang="en-US" sz="1200" dirty="0" smtClean="0"/>
              <a:t> dialog box, select a picture</a:t>
            </a:r>
            <a:r>
              <a:rPr lang="en-US" sz="1200" baseline="0" dirty="0" smtClean="0"/>
              <a:t> and then click </a:t>
            </a:r>
            <a:r>
              <a:rPr lang="en-US" sz="1200" b="1" baseline="0" dirty="0" smtClean="0"/>
              <a:t>Insert</a:t>
            </a:r>
            <a:r>
              <a:rPr lang="en-US" sz="1200" baseline="0" dirty="0" smtClean="0"/>
              <a:t>. </a:t>
            </a:r>
          </a:p>
          <a:p>
            <a:pPr marL="228600" indent="-228600">
              <a:buFont typeface="+mj-lt"/>
              <a:buAutoNum type="arabicPeriod"/>
            </a:pPr>
            <a:r>
              <a:rPr lang="en-US" sz="1200" baseline="0" dirty="0" smtClean="0"/>
              <a:t>Select the picture. </a:t>
            </a:r>
            <a:r>
              <a:rPr lang="en-US" sz="1200" dirty="0" smtClean="0"/>
              <a:t>Under </a:t>
            </a:r>
            <a:r>
              <a:rPr lang="en-US" sz="1200" b="1" dirty="0" smtClean="0"/>
              <a:t>Picture Tools</a:t>
            </a:r>
            <a:r>
              <a:rPr lang="en-US" sz="1200" dirty="0" smtClean="0"/>
              <a:t>, on the </a:t>
            </a:r>
            <a:r>
              <a:rPr lang="en-US" sz="1200" b="1" dirty="0" smtClean="0"/>
              <a:t>Format</a:t>
            </a:r>
            <a:r>
              <a:rPr lang="en-US" sz="1200" dirty="0" smtClean="0"/>
              <a:t> tab, in the bottom right corner of the </a:t>
            </a:r>
            <a:r>
              <a:rPr lang="en-US" sz="1200" b="1" dirty="0" smtClean="0"/>
              <a:t>Size</a:t>
            </a:r>
            <a:r>
              <a:rPr lang="en-US" sz="1200" dirty="0" smtClean="0"/>
              <a:t> group, click the </a:t>
            </a:r>
            <a:r>
              <a:rPr lang="en-US" sz="1200" b="1" dirty="0" smtClean="0"/>
              <a:t>Size and Position </a:t>
            </a:r>
            <a:r>
              <a:rPr lang="en-US" sz="1200" dirty="0" smtClean="0"/>
              <a:t>dialog box launcher.</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In the </a:t>
            </a:r>
            <a:r>
              <a:rPr lang="en-US" sz="1200" b="1" dirty="0" smtClean="0"/>
              <a:t>Size and Position </a:t>
            </a:r>
            <a:r>
              <a:rPr lang="en-US" sz="1200" dirty="0" smtClean="0"/>
              <a:t> dialog box</a:t>
            </a:r>
            <a:r>
              <a:rPr lang="en-US" sz="1200" baseline="0" dirty="0" smtClean="0"/>
              <a:t>, o</a:t>
            </a:r>
            <a:r>
              <a:rPr lang="en-US" sz="1200" dirty="0" smtClean="0"/>
              <a:t>n the </a:t>
            </a:r>
            <a:r>
              <a:rPr lang="en-US" sz="1200" b="1" dirty="0" smtClean="0"/>
              <a:t>Size</a:t>
            </a:r>
            <a:r>
              <a:rPr lang="en-US" sz="1200" dirty="0" smtClean="0"/>
              <a:t> tab, resize or crop the picture as needed so that</a:t>
            </a:r>
            <a:r>
              <a:rPr lang="en-US" sz="1200" baseline="0" dirty="0" smtClean="0"/>
              <a:t> under </a:t>
            </a:r>
            <a:r>
              <a:rPr lang="en-US" sz="1200" b="1" baseline="0" dirty="0" smtClean="0"/>
              <a:t>Size and rotate</a:t>
            </a:r>
            <a:r>
              <a:rPr lang="en-US" sz="1200" baseline="0" dirty="0" smtClean="0"/>
              <a:t>, the </a:t>
            </a:r>
            <a:r>
              <a:rPr lang="en-US" sz="1200" b="1" baseline="0" dirty="0" smtClean="0"/>
              <a:t>Height</a:t>
            </a:r>
            <a:r>
              <a:rPr lang="en-US" sz="1200" baseline="0" dirty="0" smtClean="0"/>
              <a:t> box is set to </a:t>
            </a:r>
            <a:r>
              <a:rPr lang="en-US" sz="1200" b="1" baseline="0" dirty="0" smtClean="0"/>
              <a:t>2.65”</a:t>
            </a:r>
            <a:r>
              <a:rPr lang="en-US" sz="1200" baseline="0" dirty="0" smtClean="0"/>
              <a:t> and the </a:t>
            </a:r>
            <a:r>
              <a:rPr lang="en-US" sz="1200" b="1" baseline="0" dirty="0" smtClean="0"/>
              <a:t>Width</a:t>
            </a:r>
            <a:r>
              <a:rPr lang="en-US" sz="1200" baseline="0" dirty="0" smtClean="0"/>
              <a:t> box is set to </a:t>
            </a:r>
            <a:r>
              <a:rPr lang="en-US" sz="1200" b="1" baseline="0" dirty="0" smtClean="0"/>
              <a:t>9”</a:t>
            </a:r>
            <a:r>
              <a:rPr lang="en-US" sz="1200" baseline="0" dirty="0" smtClean="0"/>
              <a:t>. Resize the picture under </a:t>
            </a:r>
            <a:r>
              <a:rPr lang="en-US" sz="1200" b="1" baseline="0" dirty="0" smtClean="0"/>
              <a:t>Size and rotate </a:t>
            </a:r>
            <a:r>
              <a:rPr lang="en-US" sz="1200" baseline="0" dirty="0" smtClean="0"/>
              <a:t>by entering values into the </a:t>
            </a:r>
            <a:r>
              <a:rPr lang="en-US" sz="1200" b="1" baseline="0" dirty="0" smtClean="0"/>
              <a:t>Height</a:t>
            </a:r>
            <a:r>
              <a:rPr lang="en-US" sz="1200" baseline="0" dirty="0" smtClean="0"/>
              <a:t> and </a:t>
            </a:r>
            <a:r>
              <a:rPr lang="en-US" sz="1200" b="1" baseline="0" dirty="0" smtClean="0"/>
              <a:t>Width</a:t>
            </a:r>
            <a:r>
              <a:rPr lang="en-US" sz="1200" baseline="0" dirty="0" smtClean="0"/>
              <a:t> boxes. Crop the picture under </a:t>
            </a:r>
            <a:r>
              <a:rPr lang="en-US" sz="1200" b="1" baseline="0" dirty="0" smtClean="0"/>
              <a:t>Crop from </a:t>
            </a:r>
            <a:r>
              <a:rPr lang="en-US" sz="1200" baseline="0" dirty="0" smtClean="0"/>
              <a:t>by entering values into the </a:t>
            </a:r>
            <a:r>
              <a:rPr lang="en-US" sz="1200" b="1" baseline="0" dirty="0" smtClean="0"/>
              <a:t>Left</a:t>
            </a:r>
            <a:r>
              <a:rPr lang="en-US" sz="1200" baseline="0" dirty="0" smtClean="0"/>
              <a:t>, </a:t>
            </a:r>
            <a:r>
              <a:rPr lang="en-US" sz="1200" b="1" baseline="0" dirty="0" smtClean="0"/>
              <a:t>Right</a:t>
            </a:r>
            <a:r>
              <a:rPr lang="en-US" sz="1200" baseline="0" dirty="0" smtClean="0"/>
              <a:t>, </a:t>
            </a:r>
            <a:r>
              <a:rPr lang="en-US" sz="1200" b="1" baseline="0" dirty="0" smtClean="0"/>
              <a:t>Top</a:t>
            </a:r>
            <a:r>
              <a:rPr lang="en-US" sz="1200" baseline="0" dirty="0" smtClean="0"/>
              <a:t>, and </a:t>
            </a:r>
            <a:r>
              <a:rPr lang="en-US" sz="1200" b="1" baseline="0" dirty="0" smtClean="0"/>
              <a:t>Bottom</a:t>
            </a:r>
            <a:r>
              <a:rPr lang="en-US" sz="1200" baseline="0" dirty="0" smtClean="0"/>
              <a:t> boxes. </a:t>
            </a:r>
            <a:endParaRPr lang="en-US" sz="1200" dirty="0" smtClean="0"/>
          </a:p>
          <a:p>
            <a:pPr marL="228600" indent="-228600">
              <a:buFont typeface="+mj-lt"/>
              <a:buAutoNum type="arabicPeriod"/>
            </a:pPr>
            <a:r>
              <a:rPr lang="en-US" sz="1200" dirty="0" smtClean="0"/>
              <a:t>Under </a:t>
            </a:r>
            <a:r>
              <a:rPr lang="en-US" sz="1200" b="1" dirty="0" smtClean="0"/>
              <a:t>Picture</a:t>
            </a:r>
            <a:r>
              <a:rPr lang="en-US" sz="1200" b="1" baseline="0" dirty="0" smtClean="0"/>
              <a:t> Tools</a:t>
            </a:r>
            <a:r>
              <a:rPr lang="en-US" sz="1200" baseline="0" dirty="0" smtClean="0"/>
              <a:t>, in the </a:t>
            </a:r>
            <a:r>
              <a:rPr lang="en-US" sz="1200" b="1" baseline="0" dirty="0" smtClean="0"/>
              <a:t>Format</a:t>
            </a:r>
            <a:r>
              <a:rPr lang="en-US" sz="1200" baseline="0" dirty="0" smtClean="0"/>
              <a:t> tab, in the </a:t>
            </a:r>
            <a:r>
              <a:rPr lang="en-US" sz="1200" b="1" baseline="0" dirty="0" smtClean="0"/>
              <a:t>Picture Styles </a:t>
            </a:r>
            <a:r>
              <a:rPr lang="en-US" sz="1200" baseline="0" dirty="0" smtClean="0"/>
              <a:t>group, click </a:t>
            </a:r>
            <a:r>
              <a:rPr lang="en-US" sz="1200" b="1" baseline="0" dirty="0" smtClean="0"/>
              <a:t>Picture Shape</a:t>
            </a:r>
            <a:r>
              <a:rPr lang="en-US" sz="1200" baseline="0" dirty="0" smtClean="0"/>
              <a:t>, and then under </a:t>
            </a:r>
            <a:r>
              <a:rPr lang="en-US" sz="1200" b="1" baseline="0" dirty="0" smtClean="0"/>
              <a:t>Rectangles</a:t>
            </a:r>
            <a:r>
              <a:rPr lang="en-US" sz="1200" baseline="0" dirty="0" smtClean="0"/>
              <a:t> click </a:t>
            </a:r>
            <a:r>
              <a:rPr lang="en-US" sz="1200" b="1" dirty="0" smtClean="0"/>
              <a:t>Round Same Side Corner Rectangle </a:t>
            </a:r>
            <a:r>
              <a:rPr lang="en-US" sz="1200" dirty="0" smtClean="0"/>
              <a:t>(eighth</a:t>
            </a:r>
            <a:r>
              <a:rPr lang="en-US" sz="1200" baseline="0" dirty="0" smtClean="0"/>
              <a:t> option from the left)</a:t>
            </a:r>
            <a:r>
              <a:rPr lang="en-US" sz="1200" dirty="0" smtClean="0"/>
              <a:t>.</a:t>
            </a:r>
          </a:p>
          <a:p>
            <a:pPr marL="228600" indent="-228600">
              <a:buFont typeface="+mj-lt"/>
              <a:buAutoNum type="arabicPeriod"/>
            </a:pPr>
            <a:r>
              <a:rPr lang="en-US" sz="1200" dirty="0" smtClean="0"/>
              <a:t>Drag the top yellow diamond adjustment handle slightly to</a:t>
            </a:r>
            <a:r>
              <a:rPr lang="en-US" sz="1200" baseline="0" dirty="0" smtClean="0"/>
              <a:t> the right to decrease the amount of rounding on the corners. </a:t>
            </a:r>
          </a:p>
          <a:p>
            <a:pPr marL="228600" indent="-228600">
              <a:buFont typeface="+mj-lt"/>
              <a:buAutoNum type="arabicPeriod"/>
            </a:pPr>
            <a:r>
              <a:rPr lang="en-US" sz="1200" dirty="0" smtClean="0"/>
              <a:t>Under </a:t>
            </a:r>
            <a:r>
              <a:rPr lang="en-US" sz="1200" b="1" dirty="0" smtClean="0"/>
              <a:t>Picture</a:t>
            </a:r>
            <a:r>
              <a:rPr lang="en-US" sz="1200" b="1" baseline="0" dirty="0" smtClean="0"/>
              <a:t> Tools</a:t>
            </a:r>
            <a:r>
              <a:rPr lang="en-US" sz="1200" baseline="0" dirty="0" smtClean="0"/>
              <a:t>, in the </a:t>
            </a:r>
            <a:r>
              <a:rPr lang="en-US" sz="1200" b="1" baseline="0" dirty="0" smtClean="0"/>
              <a:t>Format</a:t>
            </a:r>
            <a:r>
              <a:rPr lang="en-US" sz="1200" baseline="0" dirty="0" smtClean="0"/>
              <a:t> tab, in the </a:t>
            </a:r>
            <a:r>
              <a:rPr lang="en-US" sz="1200" b="1" baseline="0" dirty="0" smtClean="0"/>
              <a:t>Picture Styles </a:t>
            </a:r>
            <a:r>
              <a:rPr lang="en-US" sz="1200" baseline="0" dirty="0" smtClean="0"/>
              <a:t>group, click </a:t>
            </a:r>
            <a:r>
              <a:rPr lang="en-US" sz="1200" b="1" baseline="0" dirty="0" smtClean="0"/>
              <a:t>Picture Effects</a:t>
            </a:r>
            <a:r>
              <a:rPr lang="en-US" sz="1200" baseline="0" dirty="0" smtClean="0"/>
              <a:t>, point to </a:t>
            </a:r>
            <a:r>
              <a:rPr lang="en-US" sz="1200" b="1" baseline="0" dirty="0" smtClean="0"/>
              <a:t>Shadow</a:t>
            </a:r>
            <a:r>
              <a:rPr lang="en-US" sz="1200" baseline="0" dirty="0" smtClean="0"/>
              <a:t>, and then under </a:t>
            </a:r>
            <a:r>
              <a:rPr lang="en-US" sz="1200" b="1" baseline="0" dirty="0" smtClean="0"/>
              <a:t>Inner</a:t>
            </a:r>
            <a:r>
              <a:rPr lang="en-US" sz="1200" baseline="0" dirty="0" smtClean="0"/>
              <a:t> click </a:t>
            </a:r>
            <a:r>
              <a:rPr lang="en-US" sz="1200" b="1" dirty="0" smtClean="0"/>
              <a:t>Inside Center </a:t>
            </a:r>
            <a:r>
              <a:rPr lang="en-US" sz="1200" b="0" dirty="0" smtClean="0"/>
              <a:t>(second</a:t>
            </a:r>
            <a:r>
              <a:rPr lang="en-US" sz="1200" b="0" baseline="0" dirty="0" smtClean="0"/>
              <a:t> row, second option from the left)</a:t>
            </a:r>
            <a:r>
              <a:rPr lang="en-US" sz="1200" b="0" dirty="0" smtClean="0"/>
              <a:t>.</a:t>
            </a:r>
            <a:endParaRPr lang="en-US" sz="1200" baseline="0" dirty="0" smtClean="0"/>
          </a:p>
          <a:p>
            <a:endParaRPr lang="en-US" sz="1200" dirty="0" smtClean="0"/>
          </a:p>
          <a:p>
            <a:endParaRPr lang="en-US" sz="1200" dirty="0" smtClean="0"/>
          </a:p>
          <a:p>
            <a:r>
              <a:rPr lang="en-US" sz="1200" dirty="0" smtClean="0"/>
              <a:t>To</a:t>
            </a:r>
            <a:r>
              <a:rPr lang="en-US" sz="1200" baseline="0" dirty="0" smtClean="0"/>
              <a:t> reproduce the timeline effects on this slide, do the following:</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dirty="0" smtClean="0"/>
              <a:t>On</a:t>
            </a:r>
            <a:r>
              <a:rPr lang="en-US" sz="1200" baseline="0" dirty="0" smtClean="0"/>
              <a:t>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Shapes</a:t>
            </a:r>
            <a:r>
              <a:rPr lang="en-US" sz="1200" baseline="0" dirty="0" smtClean="0"/>
              <a:t>, and then under </a:t>
            </a:r>
            <a:r>
              <a:rPr lang="en-US" sz="1200" b="1" baseline="0" dirty="0" smtClean="0"/>
              <a:t>Rectangles</a:t>
            </a:r>
            <a:r>
              <a:rPr lang="en-US" sz="1200" baseline="0" dirty="0" smtClean="0"/>
              <a:t> click </a:t>
            </a:r>
            <a:r>
              <a:rPr lang="en-US" sz="1200" b="1" baseline="0" dirty="0" smtClean="0"/>
              <a:t>Rectangle</a:t>
            </a:r>
            <a:r>
              <a:rPr lang="en-US" sz="1200" baseline="0" dirty="0" smtClean="0"/>
              <a:t> (first option from the left). </a:t>
            </a:r>
            <a:r>
              <a:rPr lang="en-US" sz="1200" b="0" i="0" baseline="0" dirty="0" smtClean="0"/>
              <a:t>On the slide, drag to draw a rectangle.</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i="0" baseline="0" dirty="0" smtClean="0"/>
              <a:t>Select the rectangle. Under </a:t>
            </a:r>
            <a:r>
              <a:rPr lang="en-US" sz="1200" b="1" i="0" baseline="0" dirty="0" smtClean="0"/>
              <a:t>Drawing Tools</a:t>
            </a:r>
            <a:r>
              <a:rPr lang="en-US" sz="1200" i="0" baseline="0" dirty="0" smtClean="0"/>
              <a:t>, on the </a:t>
            </a:r>
            <a:r>
              <a:rPr lang="en-US" sz="1200" b="1" i="0" baseline="0" dirty="0" smtClean="0"/>
              <a:t>Format</a:t>
            </a:r>
            <a:r>
              <a:rPr lang="en-US" sz="1200" i="0" baseline="0" dirty="0" smtClean="0"/>
              <a:t> tab, in the </a:t>
            </a:r>
            <a:r>
              <a:rPr lang="en-US" sz="1200" b="1" i="0" baseline="0" dirty="0" smtClean="0"/>
              <a:t>Size</a:t>
            </a:r>
            <a:r>
              <a:rPr lang="en-US" sz="1200" i="0" baseline="0" dirty="0" smtClean="0"/>
              <a:t> group, do the following:</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i="0" baseline="0" dirty="0" smtClean="0"/>
              <a:t>In the </a:t>
            </a:r>
            <a:r>
              <a:rPr lang="en-US" sz="1200" b="1" i="0" baseline="0" dirty="0" smtClean="0"/>
              <a:t>Shape Height</a:t>
            </a:r>
            <a:r>
              <a:rPr lang="en-US" sz="1200" i="0" baseline="0" dirty="0" smtClean="0"/>
              <a:t> box, enter </a:t>
            </a:r>
            <a:r>
              <a:rPr lang="en-US" sz="1200" b="1" i="0" baseline="0" dirty="0" smtClean="0"/>
              <a:t>0.73”</a:t>
            </a:r>
            <a:r>
              <a:rPr lang="en-US" sz="1200" i="0" baseline="0" dirty="0" smtClean="0"/>
              <a:t>.</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i="0" baseline="0" dirty="0" smtClean="0"/>
              <a:t>In the </a:t>
            </a:r>
            <a:r>
              <a:rPr lang="en-US" sz="1200" b="1" i="0" baseline="0" dirty="0" smtClean="0"/>
              <a:t>Shape Width</a:t>
            </a:r>
            <a:r>
              <a:rPr lang="en-US" sz="1200" i="0" baseline="0" dirty="0" smtClean="0"/>
              <a:t> box, enter </a:t>
            </a:r>
            <a:r>
              <a:rPr lang="en-US" sz="1200" b="1" i="0" baseline="0" dirty="0" smtClean="0"/>
              <a:t>9”</a:t>
            </a:r>
            <a:r>
              <a:rPr lang="en-US" sz="1200" i="0" baseline="0" dirty="0" smtClean="0"/>
              <a:t>.</a:t>
            </a:r>
            <a:endParaRPr lang="en-US" sz="1200" dirty="0" smtClean="0"/>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i="0" baseline="0" dirty="0" smtClean="0"/>
              <a:t>On the </a:t>
            </a:r>
            <a:r>
              <a:rPr lang="en-US" sz="1200" b="1" i="0" baseline="0" dirty="0" smtClean="0"/>
              <a:t>Home</a:t>
            </a:r>
            <a:r>
              <a:rPr lang="en-US" sz="1200" i="0" baseline="0" dirty="0" smtClean="0"/>
              <a:t> tab, in the bottom right corner of the </a:t>
            </a:r>
            <a:r>
              <a:rPr lang="en-US" sz="1200" b="1" i="0" baseline="0" dirty="0" smtClean="0"/>
              <a:t>Drawing</a:t>
            </a:r>
            <a:r>
              <a:rPr lang="en-US" sz="1200" i="0" baseline="0" dirty="0" smtClean="0"/>
              <a:t> group, click the </a:t>
            </a:r>
            <a:r>
              <a:rPr lang="en-US" sz="1200" b="1" i="0" baseline="0" dirty="0" smtClean="0"/>
              <a:t>Format Shape </a:t>
            </a:r>
            <a:r>
              <a:rPr lang="en-US" sz="1200" i="0" baseline="0" dirty="0" smtClean="0"/>
              <a:t>dialog box launcher. In the </a:t>
            </a:r>
            <a:r>
              <a:rPr lang="en-US" sz="1200" b="1" i="0" baseline="0" dirty="0" smtClean="0"/>
              <a:t>Format Shape </a:t>
            </a:r>
            <a:r>
              <a:rPr lang="en-US" sz="1200" i="0" baseline="0" dirty="0" smtClean="0"/>
              <a:t>dialog box, click </a:t>
            </a:r>
            <a:r>
              <a:rPr lang="en-US" sz="1200" b="1" dirty="0" smtClean="0"/>
              <a:t>Fill </a:t>
            </a:r>
            <a:r>
              <a:rPr lang="en-US" sz="1200" baseline="0" dirty="0" smtClean="0"/>
              <a:t>in the left pane, select </a:t>
            </a:r>
            <a:r>
              <a:rPr lang="en-US" sz="1200" b="1" baseline="0" dirty="0" smtClean="0"/>
              <a:t>Solid fill </a:t>
            </a:r>
            <a:r>
              <a:rPr lang="en-US" sz="1200" baseline="0" dirty="0" smtClean="0"/>
              <a:t>in the </a:t>
            </a:r>
            <a:r>
              <a:rPr lang="en-US" sz="1200" b="1" dirty="0" smtClean="0"/>
              <a:t>Fill</a:t>
            </a:r>
            <a:r>
              <a:rPr lang="en-US" sz="1200" baseline="0" dirty="0" smtClean="0"/>
              <a:t> pane, and then do the following:</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aseline="0" dirty="0" smtClean="0"/>
              <a:t>Click the button next to </a:t>
            </a:r>
            <a:r>
              <a:rPr lang="en-US" sz="1200" b="1" baseline="0" dirty="0" smtClean="0"/>
              <a:t>Color</a:t>
            </a:r>
            <a:r>
              <a:rPr lang="en-US" sz="1200" baseline="0" dirty="0" smtClean="0"/>
              <a:t>, and then under </a:t>
            </a:r>
            <a:r>
              <a:rPr lang="en-US" sz="1200" b="1" baseline="0" dirty="0" smtClean="0"/>
              <a:t>Theme Colors </a:t>
            </a:r>
            <a:r>
              <a:rPr lang="en-US" sz="1200" baseline="0" dirty="0" smtClean="0"/>
              <a:t>click </a:t>
            </a:r>
            <a:r>
              <a:rPr lang="en-US" sz="1200" b="1" dirty="0" smtClean="0"/>
              <a:t>Black, Text 1, Lighter 35%</a:t>
            </a:r>
            <a:r>
              <a:rPr lang="en-US" sz="1200" b="1" baseline="0" dirty="0" smtClean="0"/>
              <a:t> </a:t>
            </a:r>
            <a:r>
              <a:rPr lang="en-US" sz="1200" baseline="0" dirty="0" smtClean="0"/>
              <a:t>(third row, second option from the left).</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aseline="0" dirty="0" smtClean="0"/>
              <a:t>In the </a:t>
            </a:r>
            <a:r>
              <a:rPr lang="en-US" sz="1200" b="1" baseline="0" dirty="0" smtClean="0"/>
              <a:t>Transparency</a:t>
            </a:r>
            <a:r>
              <a:rPr lang="en-US" sz="1200" baseline="0" dirty="0" smtClean="0"/>
              <a:t> box, enter </a:t>
            </a:r>
            <a:r>
              <a:rPr lang="en-US" sz="1200" b="1" baseline="0" dirty="0" smtClean="0"/>
              <a:t>20%</a:t>
            </a:r>
            <a:r>
              <a:rPr lang="en-US" sz="1200" baseline="0" dirty="0" smtClean="0"/>
              <a:t>.</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i="0" baseline="0" dirty="0" smtClean="0"/>
              <a:t>Also in the </a:t>
            </a:r>
            <a:r>
              <a:rPr lang="en-US" sz="1200" b="1" i="0" baseline="0" dirty="0" smtClean="0"/>
              <a:t>Format Shape </a:t>
            </a:r>
            <a:r>
              <a:rPr lang="en-US" sz="1200" i="0" baseline="0" dirty="0" smtClean="0"/>
              <a:t>dialog box, click </a:t>
            </a:r>
            <a:r>
              <a:rPr lang="en-US" sz="1200" b="1" dirty="0" smtClean="0"/>
              <a:t>Line Color </a:t>
            </a:r>
            <a:r>
              <a:rPr lang="en-US" sz="1200" baseline="0" dirty="0" smtClean="0"/>
              <a:t>in the left pane, and then in the right pane, select </a:t>
            </a:r>
            <a:r>
              <a:rPr lang="en-US" sz="1200" b="1" baseline="0" dirty="0" smtClean="0"/>
              <a:t>No line</a:t>
            </a:r>
            <a:r>
              <a:rPr lang="en-US" sz="1200" baseline="0" dirty="0" smtClean="0"/>
              <a:t>.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i="0" baseline="0" dirty="0" smtClean="0"/>
              <a:t>Also in the </a:t>
            </a:r>
            <a:r>
              <a:rPr lang="en-US" sz="1200" b="1" i="0" baseline="0" dirty="0" smtClean="0"/>
              <a:t>Format Shape </a:t>
            </a:r>
            <a:r>
              <a:rPr lang="en-US" sz="1200" i="0" baseline="0" dirty="0" smtClean="0"/>
              <a:t>dialog box, click </a:t>
            </a:r>
            <a:r>
              <a:rPr lang="en-US" sz="1200" b="1" dirty="0" smtClean="0"/>
              <a:t>Shadow </a:t>
            </a:r>
            <a:r>
              <a:rPr lang="en-US" sz="1200" baseline="0" dirty="0" smtClean="0"/>
              <a:t>in the left pane. In the right pane, click the button next to </a:t>
            </a:r>
            <a:r>
              <a:rPr lang="en-US" sz="1200" b="1" baseline="0" dirty="0" smtClean="0"/>
              <a:t>Presets</a:t>
            </a:r>
            <a:r>
              <a:rPr lang="en-US" sz="1200" baseline="0" dirty="0" smtClean="0"/>
              <a:t>, and then under </a:t>
            </a:r>
            <a:r>
              <a:rPr lang="en-US" sz="1200" b="1" baseline="0" dirty="0" smtClean="0"/>
              <a:t>Inner</a:t>
            </a:r>
            <a:r>
              <a:rPr lang="en-US" sz="1200" baseline="0" dirty="0" smtClean="0"/>
              <a:t> click </a:t>
            </a:r>
            <a:r>
              <a:rPr lang="en-US" sz="1200" b="1" baseline="0" dirty="0" smtClean="0"/>
              <a:t>Inside Center </a:t>
            </a:r>
            <a:r>
              <a:rPr lang="en-US" sz="1200" b="0" baseline="0" dirty="0" smtClean="0"/>
              <a:t>(second row, second option from the left)</a:t>
            </a:r>
            <a:r>
              <a:rPr lang="en-US" sz="1200" baseline="0" dirty="0" smtClean="0"/>
              <a:t>.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aseline="0" dirty="0" smtClean="0"/>
              <a:t>Drag the rectangle onto the bottom of the picture.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aseline="0" dirty="0" smtClean="0"/>
              <a:t>Press and hold SHIFT and select the rectangle and the picture. On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Arrange</a:t>
            </a:r>
            <a:r>
              <a:rPr lang="en-US" sz="1200" baseline="0" dirty="0" smtClean="0"/>
              <a:t>, point to </a:t>
            </a:r>
            <a:r>
              <a:rPr lang="en-US" sz="1200" b="1" baseline="0" dirty="0" smtClean="0"/>
              <a:t>Align</a:t>
            </a:r>
            <a:r>
              <a:rPr lang="en-US" sz="1200" baseline="0" dirty="0" smtClean="0"/>
              <a:t>, and then do the following: </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Selected Objects</a:t>
            </a:r>
            <a:r>
              <a:rPr lang="en-US" sz="1200" kern="1200" baseline="0" dirty="0" smtClean="0">
                <a:solidFill>
                  <a:schemeClr val="tx1"/>
                </a:solidFill>
                <a:latin typeface="+mn-lt"/>
                <a:ea typeface="+mn-ea"/>
                <a:cs typeface="+mn-cs"/>
              </a:rPr>
              <a:t>. </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Center</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Top</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to Slide</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Center</a:t>
            </a:r>
            <a:r>
              <a:rPr lang="en-US" sz="1200" kern="1200" baseline="0" dirty="0" smtClean="0">
                <a:solidFill>
                  <a:schemeClr val="tx1"/>
                </a:solidFill>
                <a:latin typeface="+mn-lt"/>
                <a:ea typeface="+mn-ea"/>
                <a:cs typeface="+mn-cs"/>
              </a:rPr>
              <a:t>. </a:t>
            </a:r>
          </a:p>
          <a:p>
            <a:pPr marL="228600" marR="0" indent="-228600" algn="l" defTabSz="914400" rtl="0" eaLnBrk="1" fontAlgn="auto" latinLnBrk="0" hangingPunct="1">
              <a:lnSpc>
                <a:spcPct val="90000"/>
              </a:lnSpc>
              <a:spcBef>
                <a:spcPts val="0"/>
              </a:spcBef>
              <a:spcAft>
                <a:spcPts val="600"/>
              </a:spcAft>
              <a:buClrTx/>
              <a:buSzTx/>
              <a:buFontTx/>
              <a:buNone/>
              <a:tabLst/>
              <a:defRPr/>
            </a:pPr>
            <a:endParaRPr lang="en-US" sz="1200" b="0" baseline="0" dirty="0" smtClean="0"/>
          </a:p>
          <a:p>
            <a:pPr marL="228600" marR="0" indent="-228600" algn="l" defTabSz="914400" rtl="0" eaLnBrk="1" fontAlgn="auto" latinLnBrk="0" hangingPunct="1">
              <a:lnSpc>
                <a:spcPct val="90000"/>
              </a:lnSpc>
              <a:spcBef>
                <a:spcPts val="0"/>
              </a:spcBef>
              <a:spcAft>
                <a:spcPts val="600"/>
              </a:spcAft>
              <a:buClrTx/>
              <a:buSzTx/>
              <a:buFontTx/>
              <a:buNone/>
              <a:tabLst/>
              <a:defRPr/>
            </a:pPr>
            <a:endParaRPr lang="en-US" sz="1200" b="0" baseline="0" dirty="0" smtClean="0"/>
          </a:p>
          <a:p>
            <a:pPr marL="228600" marR="0" indent="-228600" algn="l" defTabSz="914400" rtl="0" eaLnBrk="1" fontAlgn="auto" latinLnBrk="0" hangingPunct="1">
              <a:lnSpc>
                <a:spcPct val="90000"/>
              </a:lnSpc>
              <a:spcBef>
                <a:spcPts val="0"/>
              </a:spcBef>
              <a:spcAft>
                <a:spcPts val="600"/>
              </a:spcAft>
              <a:buClrTx/>
              <a:buSzTx/>
              <a:buFontTx/>
              <a:buNone/>
              <a:tabLst/>
              <a:defRPr/>
            </a:pPr>
            <a:r>
              <a:rPr lang="en-US" sz="1200" b="0" baseline="0" dirty="0" smtClean="0"/>
              <a:t>To reproduce the month labels for the timeline, do the following: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a:t>
            </a:r>
            <a:r>
              <a:rPr lang="en-US" sz="1200" i="0" baseline="0" dirty="0" smtClean="0"/>
              <a:t> the </a:t>
            </a:r>
            <a:r>
              <a:rPr lang="en-US" sz="1200" b="1" i="0" baseline="0" dirty="0" smtClean="0"/>
              <a:t>Insert</a:t>
            </a:r>
            <a:r>
              <a:rPr lang="en-US" sz="1200" i="0" baseline="0" dirty="0" smtClean="0"/>
              <a:t> tab, in the </a:t>
            </a:r>
            <a:r>
              <a:rPr lang="en-US" sz="1200" b="1" i="0" baseline="0" dirty="0" smtClean="0"/>
              <a:t>Text</a:t>
            </a:r>
            <a:r>
              <a:rPr lang="en-US" sz="1200" i="0" baseline="0" dirty="0" smtClean="0"/>
              <a:t> group, click </a:t>
            </a:r>
            <a:r>
              <a:rPr lang="en-US" sz="1200" b="1" i="0" baseline="0" dirty="0" smtClean="0"/>
              <a:t>Text Box</a:t>
            </a:r>
            <a:r>
              <a:rPr lang="en-US" sz="1200" i="0" baseline="0" dirty="0" smtClean="0"/>
              <a:t>, and then on the slide, drag to draw the text box.</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Enter text in the text box (in this example the text is “JAN”), select the text, and then o</a:t>
            </a:r>
            <a:r>
              <a:rPr lang="en-US" sz="1200" i="0" dirty="0" smtClean="0"/>
              <a:t>n the </a:t>
            </a:r>
            <a:r>
              <a:rPr lang="en-US" sz="1200" b="1" i="0" dirty="0" smtClean="0"/>
              <a:t>Home</a:t>
            </a:r>
            <a:r>
              <a:rPr lang="en-US" sz="1200" i="0" baseline="0" dirty="0" smtClean="0"/>
              <a:t> tab, in the </a:t>
            </a:r>
            <a:r>
              <a:rPr lang="en-US" sz="1200" b="1" i="0" baseline="0" dirty="0" smtClean="0"/>
              <a:t>Font</a:t>
            </a:r>
            <a:r>
              <a:rPr lang="en-US" sz="1200" i="0" baseline="0" dirty="0" smtClean="0"/>
              <a:t> group, select </a:t>
            </a:r>
            <a:r>
              <a:rPr lang="en-US" sz="1200" b="1" dirty="0" smtClean="0"/>
              <a:t>Gil Sans MT Condensed </a:t>
            </a:r>
            <a:r>
              <a:rPr lang="en-US" sz="1200" i="0" baseline="0" dirty="0" smtClean="0"/>
              <a:t>from the </a:t>
            </a:r>
            <a:r>
              <a:rPr lang="en-US" sz="1200" b="1" i="0" baseline="0" dirty="0" smtClean="0"/>
              <a:t>Font</a:t>
            </a:r>
            <a:r>
              <a:rPr lang="en-US" sz="1200" i="0" baseline="0" dirty="0" smtClean="0"/>
              <a:t> list, select </a:t>
            </a:r>
            <a:r>
              <a:rPr lang="en-US" sz="1200" b="1" i="0" baseline="0" dirty="0" smtClean="0"/>
              <a:t>18</a:t>
            </a:r>
            <a:r>
              <a:rPr lang="en-US" sz="1200" i="0" baseline="0" dirty="0" smtClean="0"/>
              <a:t> from the </a:t>
            </a:r>
            <a:r>
              <a:rPr lang="en-US" sz="1200" b="1" i="0" baseline="0" dirty="0" smtClean="0"/>
              <a:t>Font Size </a:t>
            </a:r>
            <a:r>
              <a:rPr lang="en-US" sz="1200" i="0" baseline="0" dirty="0" smtClean="0"/>
              <a:t>list, click the arrow next to </a:t>
            </a:r>
            <a:r>
              <a:rPr lang="en-US" sz="1200" b="1" i="0" baseline="0" dirty="0" smtClean="0"/>
              <a:t>Font Color</a:t>
            </a:r>
            <a:r>
              <a:rPr lang="en-US" sz="1200" i="0" baseline="0" dirty="0" smtClean="0"/>
              <a:t>, and then under </a:t>
            </a:r>
            <a:r>
              <a:rPr lang="en-US" sz="1200" b="1" i="0" baseline="0" dirty="0" smtClean="0"/>
              <a:t>Theme Colors </a:t>
            </a:r>
            <a:r>
              <a:rPr lang="en-US" sz="1200" i="0" baseline="0" dirty="0" smtClean="0"/>
              <a:t>click </a:t>
            </a:r>
            <a:r>
              <a:rPr lang="en-US" sz="1200" b="1" i="0" baseline="0" dirty="0" smtClean="0"/>
              <a:t>White, Background 1, Darker 35% </a:t>
            </a:r>
            <a:r>
              <a:rPr lang="en-US" sz="1200" i="0" baseline="0" dirty="0" smtClean="0"/>
              <a:t>(fifth row, first option from the left).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On the </a:t>
            </a:r>
            <a:r>
              <a:rPr lang="en-US" sz="1200" b="1" i="0" baseline="0" dirty="0" smtClean="0"/>
              <a:t>Home</a:t>
            </a:r>
            <a:r>
              <a:rPr lang="en-US" sz="1200" i="0" baseline="0" dirty="0" smtClean="0"/>
              <a:t> tab, in the </a:t>
            </a:r>
            <a:r>
              <a:rPr lang="en-US" sz="1200" b="1" i="0" baseline="0" dirty="0" smtClean="0"/>
              <a:t>Paragraph</a:t>
            </a:r>
            <a:r>
              <a:rPr lang="en-US" sz="1200" i="0" baseline="0" dirty="0" smtClean="0"/>
              <a:t> group, click </a:t>
            </a:r>
            <a:r>
              <a:rPr lang="en-US" sz="1200" b="1" i="0" baseline="0" dirty="0" smtClean="0"/>
              <a:t>Center</a:t>
            </a:r>
            <a:r>
              <a:rPr lang="en-US" sz="1200" i="0" baseline="0" dirty="0" smtClean="0"/>
              <a:t> to center the text in the text box.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t>Select the text box. On the </a:t>
            </a:r>
            <a:r>
              <a:rPr lang="en-US" sz="1200" b="1" baseline="0" dirty="0" smtClean="0"/>
              <a:t>Home</a:t>
            </a:r>
            <a:r>
              <a:rPr lang="en-US" sz="1200" b="0" baseline="0" dirty="0" smtClean="0"/>
              <a:t> tab, in the </a:t>
            </a:r>
            <a:r>
              <a:rPr lang="en-US" sz="1200" b="1" baseline="0" dirty="0" smtClean="0"/>
              <a:t>Clipboard </a:t>
            </a:r>
            <a:r>
              <a:rPr lang="en-US" sz="1200" b="0" baseline="0" dirty="0" smtClean="0"/>
              <a:t>group, </a:t>
            </a:r>
            <a:r>
              <a:rPr lang="en-US" sz="1200" dirty="0" smtClean="0"/>
              <a:t>click the arrow under </a:t>
            </a:r>
            <a:r>
              <a:rPr lang="en-US" sz="1200" b="1" baseline="0" dirty="0" smtClean="0"/>
              <a:t>Paste, </a:t>
            </a:r>
            <a:r>
              <a:rPr lang="en-US" sz="1200" b="0" baseline="0" dirty="0" smtClean="0"/>
              <a:t>and then click </a:t>
            </a:r>
            <a:r>
              <a:rPr lang="en-US" sz="1200" b="1" baseline="0" dirty="0" smtClean="0"/>
              <a:t>Duplicate</a:t>
            </a:r>
            <a:r>
              <a:rPr lang="en-US" sz="1200" b="0" baseline="0" dirty="0" smtClean="0"/>
              <a:t>. Repeat the process until there is a total of </a:t>
            </a:r>
            <a:r>
              <a:rPr lang="en-US" sz="1200" i="0" baseline="0" dirty="0" smtClean="0"/>
              <a:t>six text boxes.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slide, drag the text boxes onto the rectangle to form a timeline.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a:t>
            </a:r>
            <a:r>
              <a:rPr lang="en-US" sz="1200" b="1" baseline="0" dirty="0" smtClean="0"/>
              <a:t>Home</a:t>
            </a:r>
            <a:r>
              <a:rPr lang="en-US" sz="1200" b="0" baseline="0" dirty="0" smtClean="0"/>
              <a:t> tab, in the </a:t>
            </a:r>
            <a:r>
              <a:rPr lang="en-US" sz="1200" b="1" baseline="0" dirty="0" smtClean="0"/>
              <a:t>Editing</a:t>
            </a:r>
            <a:r>
              <a:rPr lang="en-US" sz="1200" b="0" baseline="0" dirty="0" smtClean="0"/>
              <a:t> group, click </a:t>
            </a:r>
            <a:r>
              <a:rPr lang="en-US" sz="1200" b="1" baseline="0" dirty="0" smtClean="0"/>
              <a:t>Select</a:t>
            </a:r>
            <a:r>
              <a:rPr lang="en-US" sz="1200" b="0" baseline="0" dirty="0" smtClean="0"/>
              <a:t>, and then click </a:t>
            </a:r>
            <a:r>
              <a:rPr lang="en-US" sz="1200" b="1" baseline="0" dirty="0" smtClean="0"/>
              <a:t>Selection Pane</a:t>
            </a:r>
            <a:r>
              <a:rPr lang="en-US" sz="1200" b="0" baseline="0" dirty="0" smtClean="0"/>
              <a:t>. In the </a:t>
            </a:r>
            <a:r>
              <a:rPr lang="en-US" sz="1200" b="1" baseline="0" dirty="0" smtClean="0"/>
              <a:t>Selection and Visibility </a:t>
            </a:r>
            <a:r>
              <a:rPr lang="en-US" sz="1200" b="0" baseline="0" dirty="0" smtClean="0"/>
              <a:t>pane, press and hold CTRL and select all six text boxes and the rectangle.</a:t>
            </a:r>
            <a:endParaRPr lang="en-US" sz="1200" b="0" i="1"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a:t>
            </a:r>
            <a:r>
              <a:rPr lang="en-US" sz="1200" b="1" baseline="0" dirty="0" smtClean="0"/>
              <a:t>Home</a:t>
            </a:r>
            <a:r>
              <a:rPr lang="en-US" sz="1200" b="0" baseline="0" dirty="0" smtClean="0"/>
              <a:t> tab, in the </a:t>
            </a:r>
            <a:r>
              <a:rPr lang="en-US" sz="1200" b="1" baseline="0" dirty="0" smtClean="0"/>
              <a:t>Drawing</a:t>
            </a:r>
            <a:r>
              <a:rPr lang="en-US" sz="1200" b="0" baseline="0" dirty="0" smtClean="0"/>
              <a:t> group, click </a:t>
            </a:r>
            <a:r>
              <a:rPr lang="en-US" sz="1200" b="1" baseline="0" dirty="0" smtClean="0"/>
              <a:t>Arrange</a:t>
            </a:r>
            <a:r>
              <a:rPr lang="en-US" sz="1200" b="0" baseline="0" dirty="0" smtClean="0"/>
              <a:t>, point to </a:t>
            </a:r>
            <a:r>
              <a:rPr lang="en-US" sz="1200" b="1" baseline="0" dirty="0" smtClean="0"/>
              <a:t>Align</a:t>
            </a:r>
            <a:r>
              <a:rPr lang="en-US" sz="1200" b="0" baseline="0" dirty="0" smtClean="0"/>
              <a:t>, and then do the following:</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Selected Objects</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Middle</a:t>
            </a:r>
            <a:r>
              <a:rPr lang="en-US" sz="1200" kern="1200" baseline="0" dirty="0" smtClean="0">
                <a:solidFill>
                  <a:schemeClr val="tx1"/>
                </a:solidFill>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In the </a:t>
            </a:r>
            <a:r>
              <a:rPr lang="en-US" sz="1200" b="1" baseline="0" dirty="0" smtClean="0"/>
              <a:t>Selection and Visibility</a:t>
            </a:r>
            <a:r>
              <a:rPr lang="en-US" sz="1200" b="0" baseline="0" dirty="0" smtClean="0"/>
              <a:t> pane, press and hold CTRL and cancel the selection of the rectangle, keeping the text boxes selected. On the </a:t>
            </a:r>
            <a:r>
              <a:rPr lang="en-US" sz="1200" b="1" baseline="0" dirty="0" smtClean="0"/>
              <a:t>Home</a:t>
            </a:r>
            <a:r>
              <a:rPr lang="en-US" sz="1200" b="0" baseline="0" dirty="0" smtClean="0"/>
              <a:t> tab, in the </a:t>
            </a:r>
            <a:r>
              <a:rPr lang="en-US" sz="1200" b="1" baseline="0" dirty="0" smtClean="0"/>
              <a:t>Drawing</a:t>
            </a:r>
            <a:r>
              <a:rPr lang="en-US" sz="1200" b="0" baseline="0" dirty="0" smtClean="0"/>
              <a:t> group, click </a:t>
            </a:r>
            <a:r>
              <a:rPr lang="en-US" sz="1200" b="1" baseline="0" dirty="0" smtClean="0"/>
              <a:t>Arrange</a:t>
            </a:r>
            <a:r>
              <a:rPr lang="en-US" sz="1200" b="0" baseline="0" dirty="0" smtClean="0"/>
              <a:t>, point to </a:t>
            </a:r>
            <a:r>
              <a:rPr lang="en-US" sz="1200" b="1" baseline="0" dirty="0" smtClean="0"/>
              <a:t>Align</a:t>
            </a:r>
            <a:r>
              <a:rPr lang="en-US" sz="1200" b="0" baseline="0" dirty="0" smtClean="0"/>
              <a:t>, and then do the following:</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to Slide</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Distribute Horizontally</a:t>
            </a:r>
            <a:r>
              <a:rPr lang="en-US" sz="1200" kern="1200" baseline="0" dirty="0" smtClean="0">
                <a:solidFill>
                  <a:schemeClr val="tx1"/>
                </a:solidFill>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To change the text in the duplicate text boxes, click in each text box and edit the text.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To change the color of the second text box from the left, select the text box, and then on the </a:t>
            </a:r>
            <a:r>
              <a:rPr lang="en-US" sz="1200" b="1" baseline="0" dirty="0" smtClean="0"/>
              <a:t>Home</a:t>
            </a:r>
            <a:r>
              <a:rPr lang="en-US" sz="1200" b="0" baseline="0" dirty="0" smtClean="0"/>
              <a:t> tab, in the </a:t>
            </a:r>
            <a:r>
              <a:rPr lang="en-US" sz="1200" b="1" baseline="0" dirty="0" smtClean="0"/>
              <a:t>Font</a:t>
            </a:r>
            <a:r>
              <a:rPr lang="en-US" sz="1200" b="0" baseline="0" dirty="0" smtClean="0"/>
              <a:t> group, click the arrow next to </a:t>
            </a:r>
            <a:r>
              <a:rPr lang="en-US" sz="1200" b="1" baseline="0" dirty="0" smtClean="0"/>
              <a:t>Font Color</a:t>
            </a:r>
            <a:r>
              <a:rPr lang="en-US" sz="1200" b="0" baseline="0" dirty="0" smtClean="0"/>
              <a:t>, and then under </a:t>
            </a:r>
            <a:r>
              <a:rPr lang="en-US" sz="1200" b="1" baseline="0" dirty="0" smtClean="0"/>
              <a:t>Theme Colors </a:t>
            </a:r>
            <a:r>
              <a:rPr lang="en-US" sz="1200" b="0" baseline="0" dirty="0" smtClean="0"/>
              <a:t>click </a:t>
            </a:r>
            <a:r>
              <a:rPr lang="en-US" sz="1200" b="1" baseline="0" dirty="0" smtClean="0"/>
              <a:t>White, Background 1 </a:t>
            </a:r>
            <a:r>
              <a:rPr lang="en-US" sz="1200" b="0" baseline="0" dirty="0" smtClean="0"/>
              <a:t>(first row, first option from the left).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baseline="0" dirty="0" smtClean="0"/>
          </a:p>
          <a:p>
            <a:pPr marL="685800" marR="0" lvl="1" indent="-228600" algn="l" defTabSz="914400" rtl="0" eaLnBrk="1" fontAlgn="auto" latinLnBrk="0" hangingPunct="1">
              <a:lnSpc>
                <a:spcPct val="100000"/>
              </a:lnSpc>
              <a:spcBef>
                <a:spcPts val="0"/>
              </a:spcBef>
              <a:spcAft>
                <a:spcPts val="0"/>
              </a:spcAft>
              <a:buClrTx/>
              <a:buSzTx/>
              <a:buFont typeface="+mj-lt"/>
              <a:buNone/>
              <a:tabLst/>
              <a:defRPr/>
            </a:pPr>
            <a:endParaRPr lang="en-US" sz="1200" b="0" baseline="0" dirty="0" smtClean="0"/>
          </a:p>
          <a:p>
            <a:r>
              <a:rPr lang="en-US" sz="1200" dirty="0" smtClean="0"/>
              <a:t>To</a:t>
            </a:r>
            <a:r>
              <a:rPr lang="en-US" sz="1200" baseline="0" dirty="0" smtClean="0"/>
              <a:t> reproduce the vertical line with text effects on this slide, do the following:</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Shapes</a:t>
            </a:r>
            <a:r>
              <a:rPr lang="en-US" sz="1200" baseline="0" dirty="0" smtClean="0"/>
              <a:t>, and then under </a:t>
            </a:r>
            <a:r>
              <a:rPr lang="en-US" sz="1200" b="1" baseline="0" dirty="0" smtClean="0"/>
              <a:t>Lines</a:t>
            </a:r>
            <a:r>
              <a:rPr lang="en-US" sz="1200" baseline="0" dirty="0" smtClean="0"/>
              <a:t> click </a:t>
            </a:r>
            <a:r>
              <a:rPr lang="en-US" sz="1200" b="1" baseline="0" dirty="0" smtClean="0"/>
              <a:t>Line</a:t>
            </a:r>
            <a:r>
              <a:rPr lang="en-US" sz="1200" baseline="0" dirty="0" smtClean="0"/>
              <a:t> (first option from the left).</a:t>
            </a:r>
          </a:p>
          <a:p>
            <a:pPr marL="228600" indent="-228600">
              <a:buFont typeface="+mj-lt"/>
              <a:buAutoNum type="arabicPeriod"/>
            </a:pPr>
            <a:r>
              <a:rPr lang="en-US" sz="1200" baseline="0" dirty="0" smtClean="0"/>
              <a:t>Press and hold SHIFT, and then drag on the slide to draw a straight, vertical line. </a:t>
            </a:r>
          </a:p>
          <a:p>
            <a:pPr marL="228600" indent="-228600">
              <a:buFont typeface="+mj-lt"/>
              <a:buAutoNum type="arabicPeriod"/>
            </a:pPr>
            <a:r>
              <a:rPr lang="en-US" sz="1200" baseline="0" dirty="0" smtClean="0"/>
              <a:t>Select the line. Under </a:t>
            </a:r>
            <a:r>
              <a:rPr lang="en-US" sz="1200" b="1" baseline="0" dirty="0" smtClean="0"/>
              <a:t>Drawing Tools</a:t>
            </a:r>
            <a:r>
              <a:rPr lang="en-US" sz="1200" baseline="0" dirty="0" smtClean="0"/>
              <a:t>, on the </a:t>
            </a:r>
            <a:r>
              <a:rPr lang="en-US" sz="1200" b="1" baseline="0" dirty="0" smtClean="0"/>
              <a:t>Format</a:t>
            </a:r>
            <a:r>
              <a:rPr lang="en-US" sz="1200" baseline="0" dirty="0" smtClean="0"/>
              <a:t> tab, in the </a:t>
            </a:r>
            <a:r>
              <a:rPr lang="en-US" sz="1200" b="1" baseline="0" dirty="0" smtClean="0"/>
              <a:t>Size</a:t>
            </a:r>
            <a:r>
              <a:rPr lang="en-US" sz="1200" baseline="0" dirty="0" smtClean="0"/>
              <a:t> group, in the </a:t>
            </a:r>
            <a:r>
              <a:rPr lang="en-US" sz="1200" b="1" baseline="0" dirty="0" smtClean="0"/>
              <a:t>Shape Width </a:t>
            </a:r>
            <a:r>
              <a:rPr lang="en-US" sz="1200" baseline="0" dirty="0" smtClean="0"/>
              <a:t>box, enter </a:t>
            </a:r>
            <a:r>
              <a:rPr lang="en-US" sz="1200" b="1" baseline="0" dirty="0" smtClean="0"/>
              <a:t>1.2”</a:t>
            </a:r>
            <a:r>
              <a:rPr lang="en-US" sz="1200" baseline="0" dirty="0" smtClean="0"/>
              <a:t>.</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 Shape </a:t>
            </a:r>
            <a:r>
              <a:rPr lang="en-US" sz="1200" baseline="0" dirty="0" smtClean="0"/>
              <a:t>dialog box launcher. In the </a:t>
            </a:r>
            <a:r>
              <a:rPr lang="en-US" sz="1200" b="1" baseline="0" dirty="0" smtClean="0"/>
              <a:t>Format Shape </a:t>
            </a:r>
            <a:r>
              <a:rPr lang="en-US" sz="1200" baseline="0" dirty="0" smtClean="0"/>
              <a:t>dialog box, click </a:t>
            </a:r>
            <a:r>
              <a:rPr lang="en-US" sz="1200" b="1" baseline="0" dirty="0" smtClean="0"/>
              <a:t>Line Color </a:t>
            </a:r>
            <a:r>
              <a:rPr lang="en-US" sz="1200" baseline="0" dirty="0" smtClean="0"/>
              <a:t>in the left pane, and then do the following in the right pane:</a:t>
            </a:r>
          </a:p>
          <a:p>
            <a:pPr marL="685800" lvl="1" indent="-228600">
              <a:buFont typeface="Arial" pitchFamily="34" charset="0"/>
              <a:buChar char="•"/>
            </a:pPr>
            <a:r>
              <a:rPr lang="en-US" sz="1200" baseline="0" dirty="0" smtClean="0"/>
              <a:t>Select </a:t>
            </a:r>
            <a:r>
              <a:rPr lang="en-US" sz="1200" b="1" baseline="0" dirty="0" smtClean="0"/>
              <a:t>Solid line</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Color</a:t>
            </a:r>
            <a:r>
              <a:rPr lang="en-US" sz="1200" baseline="0" dirty="0" smtClean="0"/>
              <a:t>, and then under </a:t>
            </a:r>
            <a:r>
              <a:rPr lang="en-US" sz="1200" b="1" baseline="0" dirty="0" smtClean="0"/>
              <a:t>Theme Colors </a:t>
            </a:r>
            <a:r>
              <a:rPr lang="en-US" sz="1200" baseline="0" dirty="0" smtClean="0"/>
              <a:t>click </a:t>
            </a:r>
            <a:r>
              <a:rPr lang="en-US" sz="1200" b="1" baseline="0" dirty="0" smtClean="0"/>
              <a:t>White, Background 1, Darker 25% </a:t>
            </a:r>
            <a:r>
              <a:rPr lang="en-US" sz="1200" baseline="0" dirty="0" smtClean="0"/>
              <a:t>(fourth row, first option from the left).</a:t>
            </a:r>
          </a:p>
          <a:p>
            <a:pPr marL="228600" indent="-228600">
              <a:buFont typeface="+mj-lt"/>
              <a:buAutoNum type="arabicPeriod"/>
            </a:pPr>
            <a:r>
              <a:rPr lang="en-US" sz="1200" baseline="0" dirty="0" smtClean="0"/>
              <a:t>Also in the </a:t>
            </a:r>
            <a:r>
              <a:rPr lang="en-US" sz="1200" b="1" baseline="0" dirty="0" smtClean="0"/>
              <a:t>Format Shape </a:t>
            </a:r>
            <a:r>
              <a:rPr lang="en-US" sz="1200" baseline="0" dirty="0" smtClean="0"/>
              <a:t>dialog box, click </a:t>
            </a:r>
            <a:r>
              <a:rPr lang="en-US" sz="1200" b="1" baseline="0" dirty="0" smtClean="0"/>
              <a:t>Line Style </a:t>
            </a:r>
            <a:r>
              <a:rPr lang="en-US" sz="1200" baseline="0" dirty="0" smtClean="0"/>
              <a:t>in the left pane, and then do the following in the right pane:</a:t>
            </a:r>
          </a:p>
          <a:p>
            <a:pPr marL="685800" lvl="1" indent="-228600">
              <a:buFont typeface="Arial" pitchFamily="34" charset="0"/>
              <a:buChar char="•"/>
            </a:pPr>
            <a:r>
              <a:rPr lang="en-US" sz="1200" baseline="0" dirty="0" smtClean="0"/>
              <a:t>In the </a:t>
            </a:r>
            <a:r>
              <a:rPr lang="en-US" sz="1200" b="1" baseline="0" dirty="0" smtClean="0"/>
              <a:t>Width</a:t>
            </a:r>
            <a:r>
              <a:rPr lang="en-US" sz="1200" baseline="0" dirty="0" smtClean="0"/>
              <a:t> box, enter </a:t>
            </a:r>
            <a:r>
              <a:rPr lang="en-US" sz="1200" b="1" baseline="0" dirty="0" smtClean="0"/>
              <a:t>0.75 pt</a:t>
            </a:r>
            <a:r>
              <a:rPr lang="en-US" sz="1200" baseline="0" dirty="0" smtClean="0"/>
              <a:t>.</a:t>
            </a:r>
          </a:p>
          <a:p>
            <a:pPr marL="685800" lvl="1" indent="-228600">
              <a:buFont typeface="Arial" pitchFamily="34" charset="0"/>
              <a:buChar char="•"/>
            </a:pPr>
            <a:r>
              <a:rPr lang="en-US" sz="1200" baseline="0" dirty="0" smtClean="0"/>
              <a:t>Under </a:t>
            </a:r>
            <a:r>
              <a:rPr lang="en-US" sz="1200" b="1" baseline="0" dirty="0" smtClean="0"/>
              <a:t>Arrow Settings</a:t>
            </a:r>
            <a:r>
              <a:rPr lang="en-US" sz="1200" baseline="0" dirty="0" smtClean="0"/>
              <a:t>, click the button next to </a:t>
            </a:r>
            <a:r>
              <a:rPr lang="en-US" sz="1200" b="1" baseline="0" dirty="0" smtClean="0"/>
              <a:t>Begin type</a:t>
            </a:r>
            <a:r>
              <a:rPr lang="en-US" sz="1200" baseline="0" dirty="0" smtClean="0"/>
              <a:t>, and then click </a:t>
            </a:r>
            <a:r>
              <a:rPr lang="en-US" sz="1200" b="1" baseline="0" dirty="0" smtClean="0"/>
              <a:t>Oval Arrow </a:t>
            </a:r>
            <a:r>
              <a:rPr lang="en-US" sz="1200" baseline="0" dirty="0" smtClean="0"/>
              <a:t>(second row, third option from the left).</a:t>
            </a:r>
          </a:p>
          <a:p>
            <a:pPr marL="685800" lvl="1" indent="-228600">
              <a:buFont typeface="Arial" pitchFamily="34" charset="0"/>
              <a:buChar char="•"/>
            </a:pPr>
            <a:r>
              <a:rPr lang="en-US" sz="1200" baseline="0" dirty="0" smtClean="0"/>
              <a:t>Click the button next to </a:t>
            </a:r>
            <a:r>
              <a:rPr lang="en-US" sz="1200" b="1" baseline="0" dirty="0" smtClean="0"/>
              <a:t>Begin size</a:t>
            </a:r>
            <a:r>
              <a:rPr lang="en-US" sz="1200" baseline="0" dirty="0" smtClean="0"/>
              <a:t>, and then click </a:t>
            </a:r>
            <a:r>
              <a:rPr lang="en-US" sz="1200" b="1" baseline="0" dirty="0" smtClean="0"/>
              <a:t>Arrow L Size 1 </a:t>
            </a:r>
            <a:r>
              <a:rPr lang="en-US" sz="1200" baseline="0" dirty="0" smtClean="0"/>
              <a:t>(first row, first option from the left).</a:t>
            </a:r>
          </a:p>
          <a:p>
            <a:pPr marL="685800" lvl="1" indent="-228600">
              <a:buFont typeface="Arial" pitchFamily="34" charset="0"/>
              <a:buChar char="•"/>
            </a:pPr>
            <a:r>
              <a:rPr lang="en-US" sz="1200" baseline="0" dirty="0" smtClean="0"/>
              <a:t>Click the button next to </a:t>
            </a:r>
            <a:r>
              <a:rPr lang="en-US" sz="1200" b="1" baseline="0" dirty="0" smtClean="0"/>
              <a:t>End type</a:t>
            </a:r>
            <a:r>
              <a:rPr lang="en-US" sz="1200" baseline="0" dirty="0" smtClean="0"/>
              <a:t>, and then enter </a:t>
            </a:r>
            <a:r>
              <a:rPr lang="en-US" sz="1200" b="1" baseline="0" dirty="0" smtClean="0"/>
              <a:t>Oval Arrow </a:t>
            </a:r>
            <a:r>
              <a:rPr lang="en-US" sz="1200" baseline="0" dirty="0" smtClean="0"/>
              <a:t>(second row, third option from the left).</a:t>
            </a:r>
          </a:p>
          <a:p>
            <a:pPr marL="685800" lvl="1" indent="-228600">
              <a:buFont typeface="Arial" pitchFamily="34" charset="0"/>
              <a:buChar char="•"/>
            </a:pPr>
            <a:r>
              <a:rPr lang="en-US" sz="1200" baseline="0" dirty="0" smtClean="0"/>
              <a:t>Click the button next to </a:t>
            </a:r>
            <a:r>
              <a:rPr lang="en-US" sz="1200" b="1" baseline="0" dirty="0" smtClean="0"/>
              <a:t>End size</a:t>
            </a:r>
            <a:r>
              <a:rPr lang="en-US" sz="1200" baseline="0" dirty="0" smtClean="0"/>
              <a:t>, and then enter </a:t>
            </a:r>
            <a:r>
              <a:rPr lang="en-US" sz="1200" b="1" baseline="0" dirty="0" smtClean="0"/>
              <a:t>Arrow R Size 1 </a:t>
            </a:r>
            <a:r>
              <a:rPr lang="en-US" sz="1200" baseline="0" dirty="0" smtClean="0"/>
              <a:t>(first row, first option from the left).</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a:t>
            </a:r>
            <a:r>
              <a:rPr lang="en-US" sz="1200" b="1" baseline="0" dirty="0" smtClean="0"/>
              <a:t>Clipboard</a:t>
            </a:r>
            <a:r>
              <a:rPr lang="en-US" sz="1200" baseline="0" dirty="0" smtClean="0"/>
              <a:t> group, click the arrow under </a:t>
            </a:r>
            <a:r>
              <a:rPr lang="en-US" sz="1200" b="1" baseline="0" dirty="0" smtClean="0"/>
              <a:t>Paste</a:t>
            </a:r>
            <a:r>
              <a:rPr lang="en-US" sz="1200" baseline="0" dirty="0" smtClean="0"/>
              <a:t>, and then click </a:t>
            </a:r>
            <a:r>
              <a:rPr lang="en-US" sz="1200" b="1" baseline="0" dirty="0" smtClean="0"/>
              <a:t>Duplicate</a:t>
            </a:r>
            <a:r>
              <a:rPr lang="en-US" sz="1200" baseline="0" dirty="0" smtClean="0"/>
              <a:t>. </a:t>
            </a:r>
          </a:p>
          <a:p>
            <a:pPr marL="228600" indent="-228600">
              <a:buFont typeface="+mj-lt"/>
              <a:buAutoNum type="arabicPeriod"/>
            </a:pPr>
            <a:r>
              <a:rPr lang="en-US" sz="1200" baseline="0" dirty="0" smtClean="0"/>
              <a:t>Select the duplicate line. Under </a:t>
            </a:r>
            <a:r>
              <a:rPr lang="en-US" sz="1200" b="1" baseline="0" dirty="0" smtClean="0"/>
              <a:t>Drawing Tools</a:t>
            </a:r>
            <a:r>
              <a:rPr lang="en-US" sz="1200" baseline="0" dirty="0" smtClean="0"/>
              <a:t>, on the </a:t>
            </a:r>
            <a:r>
              <a:rPr lang="en-US" sz="1200" b="1" baseline="0" dirty="0" smtClean="0"/>
              <a:t>Format</a:t>
            </a:r>
            <a:r>
              <a:rPr lang="en-US" sz="1200" baseline="0" dirty="0" smtClean="0"/>
              <a:t> tab, in the </a:t>
            </a:r>
            <a:r>
              <a:rPr lang="en-US" sz="1200" b="1" baseline="0" dirty="0" smtClean="0"/>
              <a:t>Size</a:t>
            </a:r>
            <a:r>
              <a:rPr lang="en-US" sz="1200" baseline="0" dirty="0" smtClean="0"/>
              <a:t> group, in the </a:t>
            </a:r>
            <a:r>
              <a:rPr lang="en-US" sz="1200" b="1" baseline="0" dirty="0" smtClean="0"/>
              <a:t>Shape Width </a:t>
            </a:r>
            <a:r>
              <a:rPr lang="en-US" sz="1200" baseline="0" dirty="0" smtClean="0"/>
              <a:t>box, enter </a:t>
            </a:r>
            <a:r>
              <a:rPr lang="en-US" sz="1200" b="1" baseline="0" dirty="0" smtClean="0"/>
              <a:t>2.6”</a:t>
            </a:r>
            <a:r>
              <a:rPr lang="en-US" sz="1200" baseline="0" dirty="0" smtClean="0"/>
              <a:t>.</a:t>
            </a:r>
          </a:p>
          <a:p>
            <a:pPr marL="228600" indent="-228600">
              <a:buFont typeface="+mj-lt"/>
              <a:buAutoNum type="arabicPeriod"/>
            </a:pPr>
            <a:r>
              <a:rPr lang="en-US" sz="1200" baseline="0" dirty="0" smtClean="0"/>
              <a:t>Press and hold SHIFT and select both lines. On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Arrange</a:t>
            </a:r>
            <a:r>
              <a:rPr lang="en-US" sz="1200" baseline="0" dirty="0" smtClean="0"/>
              <a:t>, and then do the following:</a:t>
            </a:r>
          </a:p>
          <a:p>
            <a:pPr marL="685800" lvl="1" indent="-228600">
              <a:buFont typeface="+mj-lt"/>
              <a:buAutoNum type="arabicPeriod"/>
            </a:pPr>
            <a:r>
              <a:rPr lang="en-US" sz="1200" b="0" baseline="0" dirty="0" smtClean="0"/>
              <a:t>Point</a:t>
            </a:r>
            <a:r>
              <a:rPr lang="en-US" sz="1200" baseline="0" dirty="0" smtClean="0"/>
              <a:t> to </a:t>
            </a:r>
            <a:r>
              <a:rPr lang="en-US" sz="1200" b="1" baseline="0" dirty="0" smtClean="0"/>
              <a:t>Align</a:t>
            </a:r>
            <a:r>
              <a:rPr lang="en-US" sz="1200" baseline="0" dirty="0" smtClean="0"/>
              <a:t>, and then click </a:t>
            </a:r>
            <a:r>
              <a:rPr lang="en-US" sz="1200" b="1" baseline="0" dirty="0" smtClean="0"/>
              <a:t>Align Selected Objects</a:t>
            </a:r>
            <a:r>
              <a:rPr lang="en-US" sz="1200" baseline="0" dirty="0" smtClean="0"/>
              <a:t>.</a:t>
            </a:r>
          </a:p>
          <a:p>
            <a:pPr marL="685800" lvl="1" indent="-228600">
              <a:buFont typeface="+mj-lt"/>
              <a:buAutoNum type="arabicPeriod"/>
            </a:pPr>
            <a:r>
              <a:rPr lang="en-US" sz="1200" baseline="0" dirty="0" smtClean="0"/>
              <a:t>Point to </a:t>
            </a:r>
            <a:r>
              <a:rPr lang="en-US" sz="1200" b="1" baseline="0" dirty="0" smtClean="0"/>
              <a:t>Align</a:t>
            </a:r>
            <a:r>
              <a:rPr lang="en-US" sz="1200" baseline="0" dirty="0" smtClean="0"/>
              <a:t>, and then click </a:t>
            </a:r>
            <a:r>
              <a:rPr lang="en-US" sz="1200" b="1" baseline="0" dirty="0" smtClean="0"/>
              <a:t>Align Center</a:t>
            </a:r>
            <a:r>
              <a:rPr lang="en-US" sz="1200" baseline="0" dirty="0" smtClean="0"/>
              <a:t>.</a:t>
            </a:r>
          </a:p>
          <a:p>
            <a:pPr marL="228600" indent="-228600">
              <a:buFont typeface="+mj-lt"/>
              <a:buAutoNum type="arabicPeriod"/>
            </a:pPr>
            <a:r>
              <a:rPr lang="en-US" sz="1200" baseline="0" dirty="0" smtClean="0"/>
              <a:t>Drag both lines together on the slide to position them under one of the timeline month labels. </a:t>
            </a:r>
          </a:p>
          <a:p>
            <a:pPr marL="228600" indent="-228600">
              <a:buFont typeface="+mj-lt"/>
              <a:buAutoNum type="arabicPeriod"/>
            </a:pPr>
            <a:r>
              <a:rPr lang="en-US" sz="1200" baseline="0" dirty="0" smtClean="0"/>
              <a:t>Press and hold SHIFT and select both lines and the text box they are under. On the </a:t>
            </a:r>
            <a:r>
              <a:rPr lang="en-US" sz="1200" b="1" baseline="0" dirty="0" smtClean="0"/>
              <a:t>Home</a:t>
            </a:r>
            <a:r>
              <a:rPr lang="en-US" sz="1200" baseline="0" dirty="0" smtClean="0"/>
              <a:t> tab, in the </a:t>
            </a:r>
            <a:r>
              <a:rPr lang="en-US" sz="1200" b="1" baseline="0" dirty="0" smtClean="0"/>
              <a:t>Drawing </a:t>
            </a:r>
            <a:r>
              <a:rPr lang="en-US" sz="1200" baseline="0" dirty="0" smtClean="0"/>
              <a:t>group, click </a:t>
            </a:r>
            <a:r>
              <a:rPr lang="en-US" sz="1200" b="1" baseline="0" dirty="0" smtClean="0"/>
              <a:t>Arrange</a:t>
            </a:r>
            <a:r>
              <a:rPr lang="en-US" sz="1200" baseline="0" dirty="0" smtClean="0"/>
              <a:t>, and then do the following:</a:t>
            </a:r>
          </a:p>
          <a:p>
            <a:pPr marL="685800" lvl="1" indent="-228600">
              <a:buFont typeface="+mj-lt"/>
              <a:buAutoNum type="arabicPeriod"/>
            </a:pPr>
            <a:r>
              <a:rPr lang="en-US" sz="1200" baseline="0" dirty="0" smtClean="0"/>
              <a:t>Click </a:t>
            </a:r>
            <a:r>
              <a:rPr lang="en-US" sz="1200" b="1" baseline="0" dirty="0" smtClean="0"/>
              <a:t>Align Selected Objects</a:t>
            </a:r>
            <a:r>
              <a:rPr lang="en-US" sz="1200" baseline="0" dirty="0" smtClean="0"/>
              <a:t>.</a:t>
            </a:r>
          </a:p>
          <a:p>
            <a:pPr marL="685800" lvl="1" indent="-228600">
              <a:buFont typeface="+mj-lt"/>
              <a:buAutoNum type="arabicPeriod"/>
            </a:pPr>
            <a:r>
              <a:rPr lang="en-US" sz="1200" baseline="0" dirty="0" smtClean="0"/>
              <a:t>Click </a:t>
            </a:r>
            <a:r>
              <a:rPr lang="en-US" sz="1200" b="1" baseline="0" dirty="0" smtClean="0"/>
              <a:t>Align Center</a:t>
            </a:r>
            <a:r>
              <a:rPr lang="en-US" sz="120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a:t>
            </a:r>
            <a:r>
              <a:rPr lang="en-US" sz="1200" i="0" baseline="0" dirty="0" smtClean="0"/>
              <a:t> the </a:t>
            </a:r>
            <a:r>
              <a:rPr lang="en-US" sz="1200" b="1" i="0" baseline="0" dirty="0" smtClean="0"/>
              <a:t>Insert</a:t>
            </a:r>
            <a:r>
              <a:rPr lang="en-US" sz="1200" i="0" baseline="0" dirty="0" smtClean="0"/>
              <a:t> tab, in the </a:t>
            </a:r>
            <a:r>
              <a:rPr lang="en-US" sz="1200" b="1" i="0" baseline="0" dirty="0" smtClean="0"/>
              <a:t>Text</a:t>
            </a:r>
            <a:r>
              <a:rPr lang="en-US" sz="1200" i="0" baseline="0" dirty="0" smtClean="0"/>
              <a:t> group, click </a:t>
            </a:r>
            <a:r>
              <a:rPr lang="en-US" sz="1200" b="1" i="0" baseline="0" dirty="0" smtClean="0"/>
              <a:t>Text Box</a:t>
            </a:r>
            <a:r>
              <a:rPr lang="en-US" sz="1200" i="0" baseline="0" dirty="0" smtClean="0"/>
              <a:t>, and then on the slide, drag to draw the text box.</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Enter text in the text box, select the text, and then o</a:t>
            </a:r>
            <a:r>
              <a:rPr lang="en-US" sz="1200" i="0" dirty="0" smtClean="0"/>
              <a:t>n the </a:t>
            </a:r>
            <a:r>
              <a:rPr lang="en-US" sz="1200" b="1" i="0" dirty="0" smtClean="0"/>
              <a:t>Home</a:t>
            </a:r>
            <a:r>
              <a:rPr lang="en-US" sz="1200" i="0" baseline="0" dirty="0" smtClean="0"/>
              <a:t> tab, in the </a:t>
            </a:r>
            <a:r>
              <a:rPr lang="en-US" sz="1200" b="1" i="0" baseline="0" dirty="0" smtClean="0"/>
              <a:t>Font</a:t>
            </a:r>
            <a:r>
              <a:rPr lang="en-US" sz="1200" i="0" baseline="0" dirty="0" smtClean="0"/>
              <a:t> group, select </a:t>
            </a:r>
            <a:r>
              <a:rPr lang="en-US" sz="1200" b="1" i="0" baseline="0" dirty="0" smtClean="0"/>
              <a:t>Gill Sans MT </a:t>
            </a:r>
            <a:r>
              <a:rPr lang="en-US" sz="1200" i="0" baseline="0" dirty="0" smtClean="0"/>
              <a:t>from the </a:t>
            </a:r>
            <a:r>
              <a:rPr lang="en-US" sz="1200" b="1" i="0" baseline="0" dirty="0" smtClean="0"/>
              <a:t>Font</a:t>
            </a:r>
            <a:r>
              <a:rPr lang="en-US" sz="1200" i="0" baseline="0" dirty="0" smtClean="0"/>
              <a:t> list, select </a:t>
            </a:r>
            <a:r>
              <a:rPr lang="en-US" sz="1200" b="1" i="0" baseline="0" dirty="0" smtClean="0"/>
              <a:t>20</a:t>
            </a:r>
            <a:r>
              <a:rPr lang="en-US" sz="1200" i="0" baseline="0" dirty="0" smtClean="0"/>
              <a:t> from the </a:t>
            </a:r>
            <a:r>
              <a:rPr lang="en-US" sz="1200" b="1" i="0" baseline="0" dirty="0" smtClean="0"/>
              <a:t>Font Size </a:t>
            </a:r>
            <a:r>
              <a:rPr lang="en-US" sz="1200" i="0" baseline="0" dirty="0" smtClean="0"/>
              <a:t>list, and then click the arrow next to </a:t>
            </a:r>
            <a:r>
              <a:rPr lang="en-US" sz="1200" b="1" i="0" baseline="0" dirty="0" smtClean="0"/>
              <a:t>Font Color</a:t>
            </a:r>
            <a:r>
              <a:rPr lang="en-US" sz="1200" i="0" baseline="0" dirty="0" smtClean="0"/>
              <a:t> and click </a:t>
            </a:r>
            <a:r>
              <a:rPr lang="en-US" sz="1200" b="1" i="0" baseline="0" dirty="0" smtClean="0"/>
              <a:t>White, Background 1 </a:t>
            </a:r>
            <a:r>
              <a:rPr lang="en-US" sz="1200" i="0" baseline="0" dirty="0" smtClean="0"/>
              <a:t>(first row,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On the </a:t>
            </a:r>
            <a:r>
              <a:rPr lang="en-US" sz="1200" b="1" i="0" baseline="0" dirty="0" smtClean="0"/>
              <a:t>Home</a:t>
            </a:r>
            <a:r>
              <a:rPr lang="en-US" sz="1200" i="0" baseline="0" dirty="0" smtClean="0"/>
              <a:t> tab, in the </a:t>
            </a:r>
            <a:r>
              <a:rPr lang="en-US" sz="1200" b="1" i="0" baseline="0" dirty="0" smtClean="0"/>
              <a:t>Paragraph</a:t>
            </a:r>
            <a:r>
              <a:rPr lang="en-US" sz="1200" i="0" baseline="0" dirty="0" smtClean="0"/>
              <a:t> group, click </a:t>
            </a:r>
            <a:r>
              <a:rPr lang="en-US" sz="1200" b="1" i="0" baseline="0" dirty="0" smtClean="0"/>
              <a:t>Align Text Left</a:t>
            </a:r>
            <a:r>
              <a:rPr lang="en-US" sz="1200" i="0" baseline="0" dirty="0" smtClean="0"/>
              <a:t> to align the text left in the text box.</a:t>
            </a:r>
          </a:p>
          <a:p>
            <a:pPr marL="228600" indent="-228600">
              <a:buFont typeface="+mj-lt"/>
              <a:buAutoNum type="arabicPeriod"/>
            </a:pPr>
            <a:r>
              <a:rPr lang="en-US" sz="1200" baseline="0" dirty="0" smtClean="0"/>
              <a:t> On the slide, drag the text box to position it to the right of the vertical line. </a:t>
            </a:r>
          </a:p>
          <a:p>
            <a:pPr marL="228600" indent="-228600">
              <a:buFont typeface="+mj-lt"/>
              <a:buAutoNum type="arabicPeriod"/>
            </a:pPr>
            <a:endParaRPr lang="en-US" sz="1200" dirty="0" smtClean="0"/>
          </a:p>
          <a:p>
            <a:endParaRPr lang="en-US" sz="1200" dirty="0" smtClean="0"/>
          </a:p>
          <a:p>
            <a:r>
              <a:rPr lang="en-US" sz="1200" dirty="0" smtClean="0"/>
              <a:t>To</a:t>
            </a:r>
            <a:r>
              <a:rPr lang="en-US" sz="1200" baseline="0" dirty="0" smtClean="0"/>
              <a:t> reproduce the background on this slide, do the following:</a:t>
            </a:r>
            <a:endParaRPr lang="en-US" sz="1200" dirty="0" smtClean="0"/>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dirty="0" smtClean="0">
                <a:solidFill>
                  <a:schemeClr val="tx1"/>
                </a:solidFill>
                <a:latin typeface="+mn-lt"/>
                <a:ea typeface="+mn-ea"/>
                <a:cs typeface="+mn-cs"/>
              </a:rPr>
              <a:t>Right-click the slide background</a:t>
            </a:r>
            <a:r>
              <a:rPr lang="en-US" sz="1200" kern="1200" baseline="0" dirty="0" smtClean="0">
                <a:solidFill>
                  <a:schemeClr val="tx1"/>
                </a:solidFill>
                <a:latin typeface="+mn-lt"/>
                <a:ea typeface="+mn-ea"/>
                <a:cs typeface="+mn-cs"/>
              </a:rPr>
              <a:t> area</a:t>
            </a:r>
            <a:r>
              <a:rPr lang="en-US" sz="1200" kern="1200" dirty="0" smtClean="0">
                <a:solidFill>
                  <a:schemeClr val="tx1"/>
                </a:solidFill>
                <a:latin typeface="+mn-lt"/>
                <a:ea typeface="+mn-ea"/>
                <a:cs typeface="+mn-cs"/>
              </a:rPr>
              <a:t>, and</a:t>
            </a:r>
            <a:r>
              <a:rPr lang="en-US" sz="1200" kern="1200" baseline="0" dirty="0" smtClean="0">
                <a:solidFill>
                  <a:schemeClr val="tx1"/>
                </a:solidFill>
                <a:latin typeface="+mn-lt"/>
                <a:ea typeface="+mn-ea"/>
                <a:cs typeface="+mn-cs"/>
              </a:rPr>
              <a:t> then 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Format Background</a:t>
            </a:r>
            <a:r>
              <a:rPr lang="en-US" sz="1200" b="0" kern="1200" dirty="0" smtClean="0">
                <a:solidFill>
                  <a:schemeClr val="tx1"/>
                </a:solidFill>
                <a:latin typeface="+mn-lt"/>
                <a:ea typeface="+mn-ea"/>
                <a:cs typeface="+mn-cs"/>
              </a:rPr>
              <a:t>.</a:t>
            </a:r>
            <a:r>
              <a:rPr lang="en-US" sz="1200" b="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a:t>
            </a:r>
            <a:r>
              <a:rPr lang="en-US" sz="1200" kern="1200" baseline="0" dirty="0" smtClean="0">
                <a:solidFill>
                  <a:schemeClr val="tx1"/>
                </a:solidFill>
                <a:latin typeface="+mn-lt"/>
                <a:ea typeface="+mn-ea"/>
                <a:cs typeface="+mn-cs"/>
              </a:rPr>
              <a:t> click </a:t>
            </a:r>
            <a:r>
              <a:rPr lang="en-US" sz="1200" b="1" kern="1200" baseline="0" dirty="0" smtClean="0">
                <a:solidFill>
                  <a:schemeClr val="tx1"/>
                </a:solidFill>
                <a:latin typeface="+mn-lt"/>
                <a:ea typeface="+mn-ea"/>
                <a:cs typeface="+mn-cs"/>
              </a:rPr>
              <a:t>Fill</a:t>
            </a:r>
            <a:r>
              <a:rPr lang="en-US" sz="1200" b="0" kern="1200" baseline="0" dirty="0" smtClean="0">
                <a:solidFill>
                  <a:schemeClr val="tx1"/>
                </a:solidFill>
                <a:latin typeface="+mn-lt"/>
                <a:ea typeface="+mn-ea"/>
                <a:cs typeface="+mn-cs"/>
              </a:rPr>
              <a:t> in the left pane, select </a:t>
            </a:r>
            <a:r>
              <a:rPr lang="en-US" sz="1200" b="1" kern="1200" baseline="0" dirty="0" smtClean="0">
                <a:solidFill>
                  <a:schemeClr val="tx1"/>
                </a:solidFill>
                <a:latin typeface="+mn-lt"/>
                <a:ea typeface="+mn-ea"/>
                <a:cs typeface="+mn-cs"/>
              </a:rPr>
              <a:t>Gradient fill</a:t>
            </a:r>
            <a:r>
              <a:rPr lang="en-US" sz="1200" b="0" kern="1200" baseline="0" dirty="0" smtClean="0">
                <a:solidFill>
                  <a:schemeClr val="tx1"/>
                </a:solidFill>
                <a:latin typeface="+mn-lt"/>
                <a:ea typeface="+mn-ea"/>
                <a:cs typeface="+mn-cs"/>
              </a:rPr>
              <a:t> in the </a:t>
            </a:r>
            <a:r>
              <a:rPr lang="en-US" sz="1200" b="1" kern="1200" baseline="0" dirty="0" smtClean="0">
                <a:solidFill>
                  <a:schemeClr val="tx1"/>
                </a:solidFill>
                <a:latin typeface="+mn-lt"/>
                <a:ea typeface="+mn-ea"/>
                <a:cs typeface="+mn-cs"/>
              </a:rPr>
              <a:t>Fill</a:t>
            </a:r>
            <a:r>
              <a:rPr lang="en-US" sz="1200" b="0" kern="1200" baseline="0" dirty="0" smtClean="0">
                <a:solidFill>
                  <a:schemeClr val="tx1"/>
                </a:solidFill>
                <a:latin typeface="+mn-lt"/>
                <a:ea typeface="+mn-ea"/>
                <a:cs typeface="+mn-cs"/>
              </a:rPr>
              <a:t> pane, and then do the following:</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Type</a:t>
            </a:r>
            <a:r>
              <a:rPr lang="en-US" sz="1200" b="0" kern="1200" baseline="0" dirty="0" smtClean="0">
                <a:solidFill>
                  <a:schemeClr val="tx1"/>
                </a:solidFill>
                <a:latin typeface="+mn-lt"/>
                <a:ea typeface="+mn-ea"/>
                <a:cs typeface="+mn-cs"/>
              </a:rPr>
              <a:t> list, select </a:t>
            </a:r>
            <a:r>
              <a:rPr lang="en-US" sz="1200" b="1" kern="1200" baseline="0" dirty="0" smtClean="0">
                <a:solidFill>
                  <a:schemeClr val="tx1"/>
                </a:solidFill>
                <a:latin typeface="+mn-lt"/>
                <a:ea typeface="+mn-ea"/>
                <a:cs typeface="+mn-cs"/>
              </a:rPr>
              <a:t>Linear</a:t>
            </a:r>
            <a:r>
              <a:rPr lang="en-US" sz="1200" b="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dirty="0" smtClean="0"/>
              <a:t>Click the button next to </a:t>
            </a:r>
            <a:r>
              <a:rPr lang="en-US" sz="1200" b="1" dirty="0" smtClean="0"/>
              <a:t>Direction</a:t>
            </a:r>
            <a:r>
              <a:rPr lang="en-US" sz="1200" dirty="0" smtClean="0"/>
              <a:t>, and then</a:t>
            </a:r>
            <a:r>
              <a:rPr lang="en-US" sz="1200" baseline="0" dirty="0" smtClean="0"/>
              <a:t> click</a:t>
            </a:r>
            <a:r>
              <a:rPr lang="en-US" sz="1200" dirty="0" smtClean="0"/>
              <a:t> </a:t>
            </a:r>
            <a:r>
              <a:rPr lang="en-US" sz="1200" b="1" kern="1200" baseline="0" dirty="0" smtClean="0">
                <a:solidFill>
                  <a:schemeClr val="tx1"/>
                </a:solidFill>
                <a:latin typeface="+mn-lt"/>
                <a:ea typeface="+mn-ea"/>
                <a:cs typeface="+mn-cs"/>
              </a:rPr>
              <a:t>Linear Down </a:t>
            </a:r>
            <a:r>
              <a:rPr lang="en-US" sz="1200" b="0" kern="1200" baseline="0" dirty="0" smtClean="0">
                <a:solidFill>
                  <a:schemeClr val="tx1"/>
                </a:solidFill>
                <a:latin typeface="+mn-lt"/>
                <a:ea typeface="+mn-ea"/>
                <a:cs typeface="+mn-cs"/>
              </a:rPr>
              <a:t>(first row, second option from the left).</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0" kern="1200" baseline="0" dirty="0" smtClean="0">
                <a:solidFill>
                  <a:schemeClr val="tx1"/>
                </a:solidFill>
                <a:latin typeface="+mn-lt"/>
                <a:ea typeface="+mn-ea"/>
                <a:cs typeface="+mn-cs"/>
              </a:rPr>
              <a:t>Under </a:t>
            </a:r>
            <a:r>
              <a:rPr lang="en-US" sz="1200" b="1" kern="1200" baseline="0" dirty="0" smtClean="0">
                <a:solidFill>
                  <a:schemeClr val="tx1"/>
                </a:solidFill>
                <a:latin typeface="+mn-lt"/>
                <a:ea typeface="+mn-ea"/>
                <a:cs typeface="+mn-cs"/>
              </a:rPr>
              <a:t>Gradient stops</a:t>
            </a:r>
            <a:r>
              <a:rPr lang="en-US" sz="1200" b="0" kern="1200" baseline="0" dirty="0" smtClean="0">
                <a:solidFill>
                  <a:schemeClr val="tx1"/>
                </a:solidFill>
                <a:latin typeface="+mn-lt"/>
                <a:ea typeface="+mn-ea"/>
                <a:cs typeface="+mn-cs"/>
              </a:rPr>
              <a:t>, click </a:t>
            </a:r>
            <a:r>
              <a:rPr lang="en-US" sz="1200" b="1" kern="1200" baseline="0" dirty="0" smtClean="0">
                <a:solidFill>
                  <a:schemeClr val="tx1"/>
                </a:solidFill>
                <a:latin typeface="+mn-lt"/>
                <a:ea typeface="+mn-ea"/>
                <a:cs typeface="+mn-cs"/>
              </a:rPr>
              <a:t>Add</a:t>
            </a:r>
            <a:r>
              <a:rPr lang="en-US" sz="1200" b="0" kern="1200" baseline="0" dirty="0" smtClean="0">
                <a:solidFill>
                  <a:schemeClr val="tx1"/>
                </a:solidFill>
                <a:latin typeface="+mn-lt"/>
                <a:ea typeface="+mn-ea"/>
                <a:cs typeface="+mn-cs"/>
              </a:rPr>
              <a:t> or </a:t>
            </a:r>
            <a:r>
              <a:rPr lang="en-US" sz="1200" b="1" kern="1200" baseline="0" dirty="0" smtClean="0">
                <a:solidFill>
                  <a:schemeClr val="tx1"/>
                </a:solidFill>
                <a:latin typeface="+mn-lt"/>
                <a:ea typeface="+mn-ea"/>
                <a:cs typeface="+mn-cs"/>
              </a:rPr>
              <a:t>Remove</a:t>
            </a:r>
            <a:r>
              <a:rPr lang="en-US" sz="1200" b="0" kern="1200" baseline="0" dirty="0" smtClean="0">
                <a:solidFill>
                  <a:schemeClr val="tx1"/>
                </a:solidFill>
                <a:latin typeface="+mn-lt"/>
                <a:ea typeface="+mn-ea"/>
                <a:cs typeface="+mn-cs"/>
              </a:rPr>
              <a:t> until two stops appear in the drop-down list.</a:t>
            </a:r>
          </a:p>
          <a:p>
            <a:pPr marL="228600" marR="0" lvl="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dirty="0" smtClean="0"/>
              <a:t>Also under </a:t>
            </a:r>
            <a:r>
              <a:rPr lang="en-US" sz="1200" b="1" dirty="0" smtClean="0"/>
              <a:t>Gradient stops</a:t>
            </a:r>
            <a:r>
              <a:rPr lang="en-US" sz="1200" dirty="0" smtClean="0"/>
              <a:t>, customize the gradient stops that you added as follows:</a:t>
            </a:r>
          </a:p>
          <a:p>
            <a:pPr marL="685800" lvl="1" indent="-228600">
              <a:buFont typeface="Arial" pitchFamily="34" charset="0"/>
              <a:buChar char="•"/>
              <a:defRPr/>
            </a:pPr>
            <a:r>
              <a:rPr lang="en-US" sz="1200" dirty="0" smtClean="0"/>
              <a:t>Select </a:t>
            </a:r>
            <a:r>
              <a:rPr lang="en-US" sz="1200" b="1" dirty="0" smtClean="0"/>
              <a:t>Stop 1 </a:t>
            </a:r>
            <a:r>
              <a:rPr lang="en-US" sz="1200" dirty="0" smtClean="0"/>
              <a:t>from the list, and then do the following:</a:t>
            </a:r>
          </a:p>
          <a:p>
            <a:pPr marL="1143000" marR="0" lvl="2"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0" dirty="0" smtClean="0"/>
              <a:t>In</a:t>
            </a:r>
            <a:r>
              <a:rPr lang="en-US" sz="1200" dirty="0" smtClean="0"/>
              <a:t> the </a:t>
            </a:r>
            <a:r>
              <a:rPr lang="en-US" sz="1200" b="1" dirty="0" smtClean="0"/>
              <a:t>Stop position </a:t>
            </a:r>
            <a:r>
              <a:rPr lang="en-US" sz="1200" dirty="0" smtClean="0"/>
              <a:t>box, enter</a:t>
            </a:r>
            <a:r>
              <a:rPr lang="en-US" sz="1200" baseline="0" dirty="0" smtClean="0"/>
              <a:t> </a:t>
            </a:r>
            <a:r>
              <a:rPr lang="en-US" sz="1200" b="1" baseline="0" dirty="0" smtClean="0"/>
              <a:t>50</a:t>
            </a:r>
            <a:r>
              <a:rPr lang="en-US" sz="1200" b="1" dirty="0" smtClean="0"/>
              <a:t>%</a:t>
            </a:r>
            <a:r>
              <a:rPr lang="en-US" sz="1200" dirty="0" smtClean="0"/>
              <a:t>.</a:t>
            </a:r>
          </a:p>
          <a:p>
            <a:pPr marL="1143000" lvl="2" indent="-228600">
              <a:buFont typeface="Arial" pitchFamily="34" charset="0"/>
              <a:buChar char="•"/>
              <a:defRPr/>
            </a:pPr>
            <a:r>
              <a:rPr lang="en-US" sz="1200" dirty="0" smtClean="0"/>
              <a:t>Click the button next to </a:t>
            </a:r>
            <a:r>
              <a:rPr lang="en-US" sz="1200" b="1" dirty="0" smtClean="0"/>
              <a:t>Color</a:t>
            </a:r>
            <a:r>
              <a:rPr lang="en-US" sz="1200" dirty="0" smtClean="0"/>
              <a:t>, and then </a:t>
            </a:r>
            <a:r>
              <a:rPr lang="en-US" sz="1200" i="0" baseline="0" dirty="0" smtClean="0"/>
              <a:t>under </a:t>
            </a:r>
            <a:r>
              <a:rPr lang="en-US" sz="1200" b="1" i="0" baseline="0" dirty="0" smtClean="0"/>
              <a:t>Theme Colors</a:t>
            </a:r>
            <a:r>
              <a:rPr lang="en-US" sz="1200" i="0" baseline="0" dirty="0" smtClean="0"/>
              <a:t> </a:t>
            </a:r>
            <a:r>
              <a:rPr lang="en-US" sz="1200" dirty="0" smtClean="0"/>
              <a:t>click </a:t>
            </a:r>
            <a:r>
              <a:rPr lang="en-US" sz="1200" b="1" dirty="0" smtClean="0"/>
              <a:t>Black, Text 1</a:t>
            </a:r>
            <a:r>
              <a:rPr lang="en-US" sz="1200" b="1" baseline="0" dirty="0" smtClean="0"/>
              <a:t> </a:t>
            </a:r>
            <a:r>
              <a:rPr lang="en-US" sz="1200" b="0" dirty="0" smtClean="0"/>
              <a:t>(first row, second option from the left</a:t>
            </a:r>
            <a:r>
              <a:rPr lang="en-US" sz="1200" b="0" baseline="0" dirty="0" smtClean="0"/>
              <a:t>).</a:t>
            </a:r>
          </a:p>
          <a:p>
            <a:pPr marL="685800" lvl="1" indent="-228600">
              <a:buFont typeface="Arial" pitchFamily="34" charset="0"/>
              <a:buChar char="•"/>
              <a:defRPr/>
            </a:pPr>
            <a:r>
              <a:rPr lang="en-US" sz="1200" dirty="0" smtClean="0"/>
              <a:t>Select </a:t>
            </a:r>
            <a:r>
              <a:rPr lang="en-US" sz="1200" b="1" dirty="0" smtClean="0"/>
              <a:t>Stop 2 </a:t>
            </a:r>
            <a:r>
              <a:rPr lang="en-US" sz="1200" dirty="0" smtClean="0"/>
              <a:t>from the list, and then do the following:</a:t>
            </a:r>
          </a:p>
          <a:p>
            <a:pPr marL="1143000" marR="0" lvl="2"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0" dirty="0" smtClean="0"/>
              <a:t>In</a:t>
            </a:r>
            <a:r>
              <a:rPr lang="en-US" sz="1200" dirty="0" smtClean="0"/>
              <a:t> the </a:t>
            </a:r>
            <a:r>
              <a:rPr lang="en-US" sz="1200" b="1" dirty="0" smtClean="0"/>
              <a:t>Stop position </a:t>
            </a:r>
            <a:r>
              <a:rPr lang="en-US" sz="1200" dirty="0" smtClean="0"/>
              <a:t>box, enter</a:t>
            </a:r>
            <a:r>
              <a:rPr lang="en-US" sz="1200" baseline="0" dirty="0" smtClean="0"/>
              <a:t> </a:t>
            </a:r>
            <a:r>
              <a:rPr lang="en-US" sz="1200" b="1" baseline="0" dirty="0" smtClean="0"/>
              <a:t>99</a:t>
            </a:r>
            <a:r>
              <a:rPr lang="en-US" sz="1200" b="1" dirty="0" smtClean="0"/>
              <a:t>%</a:t>
            </a:r>
            <a:r>
              <a:rPr lang="en-US" sz="1200" dirty="0" smtClean="0"/>
              <a:t>.</a:t>
            </a:r>
          </a:p>
          <a:p>
            <a:pPr marL="1143000" lvl="2" indent="-228600">
              <a:buFont typeface="Arial" pitchFamily="34" charset="0"/>
              <a:buChar char="•"/>
              <a:defRPr/>
            </a:pPr>
            <a:r>
              <a:rPr lang="en-US" sz="1200" dirty="0" smtClean="0"/>
              <a:t>Click the button next to </a:t>
            </a:r>
            <a:r>
              <a:rPr lang="en-US" sz="1200" b="1" dirty="0" smtClean="0"/>
              <a:t>Color</a:t>
            </a:r>
            <a:r>
              <a:rPr lang="en-US" sz="1200" dirty="0" smtClean="0"/>
              <a:t>, and then </a:t>
            </a:r>
            <a:r>
              <a:rPr lang="en-US" sz="1200" i="0" baseline="0" dirty="0" smtClean="0"/>
              <a:t>under </a:t>
            </a:r>
            <a:r>
              <a:rPr lang="en-US" sz="1200" b="1" i="0" baseline="0" dirty="0" smtClean="0"/>
              <a:t>Theme Colors</a:t>
            </a:r>
            <a:r>
              <a:rPr lang="en-US" sz="1200" i="0" baseline="0" dirty="0" smtClean="0"/>
              <a:t> </a:t>
            </a:r>
            <a:r>
              <a:rPr lang="en-US" sz="1200" dirty="0" smtClean="0"/>
              <a:t>click </a:t>
            </a:r>
            <a:r>
              <a:rPr lang="en-US" sz="1200" b="1" dirty="0" smtClean="0"/>
              <a:t>Black,</a:t>
            </a:r>
            <a:r>
              <a:rPr lang="en-US" sz="1200" b="1" baseline="0" dirty="0" smtClean="0"/>
              <a:t> Text 1, Lighter 35% </a:t>
            </a:r>
            <a:r>
              <a:rPr lang="en-US" sz="1200" b="0" dirty="0" smtClean="0"/>
              <a:t>(third row, second option from the left</a:t>
            </a:r>
            <a:r>
              <a:rPr lang="en-US" sz="1200" b="0" baseline="0" dirty="0" smtClean="0"/>
              <a:t>).</a:t>
            </a:r>
            <a:endParaRPr lang="en-US" sz="1200" b="0" dirty="0" smtClean="0"/>
          </a:p>
          <a:p>
            <a:endParaRPr lang="en-US" sz="1400" dirty="0" smtClean="0"/>
          </a:p>
        </p:txBody>
      </p:sp>
      <p:sp>
        <p:nvSpPr>
          <p:cNvPr id="6" name="Slide Image Placeholder 5"/>
          <p:cNvSpPr>
            <a:spLocks noGrp="1" noRot="1" noChangeAspect="1"/>
          </p:cNvSpPr>
          <p:nvPr>
            <p:ph type="sldImg"/>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25000" lnSpcReduction="20000"/>
          </a:bodyPr>
          <a:lstStyle/>
          <a:p>
            <a:r>
              <a:rPr lang="en-US" sz="1400" b="1" dirty="0" smtClean="0"/>
              <a:t>Timeline graphic with pictures</a:t>
            </a:r>
          </a:p>
          <a:p>
            <a:r>
              <a:rPr lang="en-US" sz="1400" dirty="0" smtClean="0"/>
              <a:t>(Intermediate)</a:t>
            </a:r>
          </a:p>
          <a:p>
            <a:endParaRPr lang="en-US" sz="1200" dirty="0" smtClean="0"/>
          </a:p>
          <a:p>
            <a:endParaRPr lang="en-US" sz="1200" dirty="0" smtClean="0"/>
          </a:p>
          <a:p>
            <a:r>
              <a:rPr lang="en-US" sz="1200" dirty="0" smtClean="0"/>
              <a:t>To reproduce the picture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 the </a:t>
            </a:r>
            <a:r>
              <a:rPr lang="en-US" sz="1200" b="1" i="0" dirty="0" smtClean="0"/>
              <a:t>Home</a:t>
            </a:r>
            <a:r>
              <a:rPr lang="en-US" sz="1200" i="0" dirty="0" smtClean="0"/>
              <a:t> tab, in the</a:t>
            </a:r>
            <a:r>
              <a:rPr lang="en-US" sz="1200" i="0" baseline="0" dirty="0" smtClean="0"/>
              <a:t> </a:t>
            </a:r>
            <a:r>
              <a:rPr lang="en-US" sz="1200" b="1" i="0" baseline="0" dirty="0" smtClean="0"/>
              <a:t>Slides</a:t>
            </a:r>
            <a:r>
              <a:rPr lang="en-US" sz="1200" i="0" baseline="0" dirty="0" smtClean="0"/>
              <a:t> group, click </a:t>
            </a:r>
            <a:r>
              <a:rPr lang="en-US" sz="1200" b="1" i="0" baseline="0" dirty="0" smtClean="0"/>
              <a:t>Layout</a:t>
            </a:r>
            <a:r>
              <a:rPr lang="en-US" sz="1200" i="0" baseline="0" dirty="0" smtClean="0"/>
              <a:t>, and then click </a:t>
            </a:r>
            <a:r>
              <a:rPr lang="en-US" sz="1200" b="1" i="0" baseline="0" dirty="0" smtClean="0"/>
              <a:t>Blank</a:t>
            </a:r>
            <a:r>
              <a:rPr lang="en-US" sz="1200" i="0" baseline="0" dirty="0" smtClean="0"/>
              <a:t>.</a:t>
            </a:r>
          </a:p>
          <a:p>
            <a:pPr marL="228600" indent="-228600">
              <a:buFont typeface="+mj-lt"/>
              <a:buAutoNum type="arabicPeriod"/>
            </a:pPr>
            <a:r>
              <a:rPr lang="en-US" sz="1200" dirty="0" smtClean="0"/>
              <a:t>On the </a:t>
            </a:r>
            <a:r>
              <a:rPr lang="en-US" sz="1200" b="1" dirty="0" smtClean="0"/>
              <a:t>Insert</a:t>
            </a:r>
            <a:r>
              <a:rPr lang="en-US" sz="1200" dirty="0" smtClean="0"/>
              <a:t> tab, in the </a:t>
            </a:r>
            <a:r>
              <a:rPr lang="en-US" sz="1200" b="1" dirty="0" smtClean="0"/>
              <a:t>Illustrations</a:t>
            </a:r>
            <a:r>
              <a:rPr lang="en-US" sz="1200" dirty="0" smtClean="0"/>
              <a:t> group, click </a:t>
            </a:r>
            <a:r>
              <a:rPr lang="en-US" sz="1200" b="1" dirty="0" smtClean="0"/>
              <a:t>Picture</a:t>
            </a:r>
            <a:r>
              <a:rPr lang="en-US" sz="1200" dirty="0" smtClean="0"/>
              <a:t>. </a:t>
            </a:r>
          </a:p>
          <a:p>
            <a:pPr marL="228600" indent="-228600">
              <a:buFont typeface="+mj-lt"/>
              <a:buAutoNum type="arabicPeriod"/>
            </a:pPr>
            <a:r>
              <a:rPr lang="en-US" sz="1200" dirty="0" smtClean="0"/>
              <a:t>In the </a:t>
            </a:r>
            <a:r>
              <a:rPr lang="en-US" sz="1200" b="1" dirty="0" smtClean="0"/>
              <a:t>Insert Picture</a:t>
            </a:r>
            <a:r>
              <a:rPr lang="en-US" sz="1200" dirty="0" smtClean="0"/>
              <a:t> dialog box, select a picture</a:t>
            </a:r>
            <a:r>
              <a:rPr lang="en-US" sz="1200" baseline="0" dirty="0" smtClean="0"/>
              <a:t> and then click </a:t>
            </a:r>
            <a:r>
              <a:rPr lang="en-US" sz="1200" b="1" baseline="0" dirty="0" smtClean="0"/>
              <a:t>Insert</a:t>
            </a:r>
            <a:r>
              <a:rPr lang="en-US" sz="1200" baseline="0" dirty="0" smtClean="0"/>
              <a:t>. </a:t>
            </a:r>
          </a:p>
          <a:p>
            <a:pPr marL="228600" indent="-228600">
              <a:buFont typeface="+mj-lt"/>
              <a:buAutoNum type="arabicPeriod"/>
            </a:pPr>
            <a:r>
              <a:rPr lang="en-US" sz="1200" baseline="0" dirty="0" smtClean="0"/>
              <a:t>Select the picture. </a:t>
            </a:r>
            <a:r>
              <a:rPr lang="en-US" sz="1200" dirty="0" smtClean="0"/>
              <a:t>Under </a:t>
            </a:r>
            <a:r>
              <a:rPr lang="en-US" sz="1200" b="1" dirty="0" smtClean="0"/>
              <a:t>Picture Tools</a:t>
            </a:r>
            <a:r>
              <a:rPr lang="en-US" sz="1200" dirty="0" smtClean="0"/>
              <a:t>, on the </a:t>
            </a:r>
            <a:r>
              <a:rPr lang="en-US" sz="1200" b="1" dirty="0" smtClean="0"/>
              <a:t>Format</a:t>
            </a:r>
            <a:r>
              <a:rPr lang="en-US" sz="1200" dirty="0" smtClean="0"/>
              <a:t> tab, in the bottom right corner of the </a:t>
            </a:r>
            <a:r>
              <a:rPr lang="en-US" sz="1200" b="1" dirty="0" smtClean="0"/>
              <a:t>Size</a:t>
            </a:r>
            <a:r>
              <a:rPr lang="en-US" sz="1200" dirty="0" smtClean="0"/>
              <a:t> group, click the </a:t>
            </a:r>
            <a:r>
              <a:rPr lang="en-US" sz="1200" b="1" dirty="0" smtClean="0"/>
              <a:t>Size and Position </a:t>
            </a:r>
            <a:r>
              <a:rPr lang="en-US" sz="1200" dirty="0" smtClean="0"/>
              <a:t>dialog box launcher.</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In the </a:t>
            </a:r>
            <a:r>
              <a:rPr lang="en-US" sz="1200" b="1" dirty="0" smtClean="0"/>
              <a:t>Size and Position </a:t>
            </a:r>
            <a:r>
              <a:rPr lang="en-US" sz="1200" dirty="0" smtClean="0"/>
              <a:t> dialog box</a:t>
            </a:r>
            <a:r>
              <a:rPr lang="en-US" sz="1200" baseline="0" dirty="0" smtClean="0"/>
              <a:t>, o</a:t>
            </a:r>
            <a:r>
              <a:rPr lang="en-US" sz="1200" dirty="0" smtClean="0"/>
              <a:t>n the </a:t>
            </a:r>
            <a:r>
              <a:rPr lang="en-US" sz="1200" b="1" dirty="0" smtClean="0"/>
              <a:t>Size</a:t>
            </a:r>
            <a:r>
              <a:rPr lang="en-US" sz="1200" dirty="0" smtClean="0"/>
              <a:t> tab, resize or crop the picture as needed so that</a:t>
            </a:r>
            <a:r>
              <a:rPr lang="en-US" sz="1200" baseline="0" dirty="0" smtClean="0"/>
              <a:t> under </a:t>
            </a:r>
            <a:r>
              <a:rPr lang="en-US" sz="1200" b="1" baseline="0" dirty="0" smtClean="0"/>
              <a:t>Size and rotate</a:t>
            </a:r>
            <a:r>
              <a:rPr lang="en-US" sz="1200" baseline="0" dirty="0" smtClean="0"/>
              <a:t>, the </a:t>
            </a:r>
            <a:r>
              <a:rPr lang="en-US" sz="1200" b="1" baseline="0" dirty="0" smtClean="0"/>
              <a:t>Height</a:t>
            </a:r>
            <a:r>
              <a:rPr lang="en-US" sz="1200" baseline="0" dirty="0" smtClean="0"/>
              <a:t> box is set to </a:t>
            </a:r>
            <a:r>
              <a:rPr lang="en-US" sz="1200" b="1" baseline="0" dirty="0" smtClean="0"/>
              <a:t>2.65”</a:t>
            </a:r>
            <a:r>
              <a:rPr lang="en-US" sz="1200" baseline="0" dirty="0" smtClean="0"/>
              <a:t> and the </a:t>
            </a:r>
            <a:r>
              <a:rPr lang="en-US" sz="1200" b="1" baseline="0" dirty="0" smtClean="0"/>
              <a:t>Width</a:t>
            </a:r>
            <a:r>
              <a:rPr lang="en-US" sz="1200" baseline="0" dirty="0" smtClean="0"/>
              <a:t> box is set to </a:t>
            </a:r>
            <a:r>
              <a:rPr lang="en-US" sz="1200" b="1" baseline="0" dirty="0" smtClean="0"/>
              <a:t>9”</a:t>
            </a:r>
            <a:r>
              <a:rPr lang="en-US" sz="1200" baseline="0" dirty="0" smtClean="0"/>
              <a:t>. Resize the picture under </a:t>
            </a:r>
            <a:r>
              <a:rPr lang="en-US" sz="1200" b="1" baseline="0" dirty="0" smtClean="0"/>
              <a:t>Size and rotate </a:t>
            </a:r>
            <a:r>
              <a:rPr lang="en-US" sz="1200" baseline="0" dirty="0" smtClean="0"/>
              <a:t>by entering values into the </a:t>
            </a:r>
            <a:r>
              <a:rPr lang="en-US" sz="1200" b="1" baseline="0" dirty="0" smtClean="0"/>
              <a:t>Height</a:t>
            </a:r>
            <a:r>
              <a:rPr lang="en-US" sz="1200" baseline="0" dirty="0" smtClean="0"/>
              <a:t> and </a:t>
            </a:r>
            <a:r>
              <a:rPr lang="en-US" sz="1200" b="1" baseline="0" dirty="0" smtClean="0"/>
              <a:t>Width</a:t>
            </a:r>
            <a:r>
              <a:rPr lang="en-US" sz="1200" baseline="0" dirty="0" smtClean="0"/>
              <a:t> boxes. Crop the picture under </a:t>
            </a:r>
            <a:r>
              <a:rPr lang="en-US" sz="1200" b="1" baseline="0" dirty="0" smtClean="0"/>
              <a:t>Crop from </a:t>
            </a:r>
            <a:r>
              <a:rPr lang="en-US" sz="1200" baseline="0" dirty="0" smtClean="0"/>
              <a:t>by entering values into the </a:t>
            </a:r>
            <a:r>
              <a:rPr lang="en-US" sz="1200" b="1" baseline="0" dirty="0" smtClean="0"/>
              <a:t>Left</a:t>
            </a:r>
            <a:r>
              <a:rPr lang="en-US" sz="1200" baseline="0" dirty="0" smtClean="0"/>
              <a:t>, </a:t>
            </a:r>
            <a:r>
              <a:rPr lang="en-US" sz="1200" b="1" baseline="0" dirty="0" smtClean="0"/>
              <a:t>Right</a:t>
            </a:r>
            <a:r>
              <a:rPr lang="en-US" sz="1200" baseline="0" dirty="0" smtClean="0"/>
              <a:t>, </a:t>
            </a:r>
            <a:r>
              <a:rPr lang="en-US" sz="1200" b="1" baseline="0" dirty="0" smtClean="0"/>
              <a:t>Top</a:t>
            </a:r>
            <a:r>
              <a:rPr lang="en-US" sz="1200" baseline="0" dirty="0" smtClean="0"/>
              <a:t>, and </a:t>
            </a:r>
            <a:r>
              <a:rPr lang="en-US" sz="1200" b="1" baseline="0" dirty="0" smtClean="0"/>
              <a:t>Bottom</a:t>
            </a:r>
            <a:r>
              <a:rPr lang="en-US" sz="1200" baseline="0" dirty="0" smtClean="0"/>
              <a:t> boxes. </a:t>
            </a:r>
            <a:endParaRPr lang="en-US" sz="1200" dirty="0" smtClean="0"/>
          </a:p>
          <a:p>
            <a:pPr marL="228600" indent="-228600">
              <a:buFont typeface="+mj-lt"/>
              <a:buAutoNum type="arabicPeriod"/>
            </a:pPr>
            <a:r>
              <a:rPr lang="en-US" sz="1200" dirty="0" smtClean="0"/>
              <a:t>Under </a:t>
            </a:r>
            <a:r>
              <a:rPr lang="en-US" sz="1200" b="1" dirty="0" smtClean="0"/>
              <a:t>Picture</a:t>
            </a:r>
            <a:r>
              <a:rPr lang="en-US" sz="1200" b="1" baseline="0" dirty="0" smtClean="0"/>
              <a:t> Tools</a:t>
            </a:r>
            <a:r>
              <a:rPr lang="en-US" sz="1200" baseline="0" dirty="0" smtClean="0"/>
              <a:t>, in the </a:t>
            </a:r>
            <a:r>
              <a:rPr lang="en-US" sz="1200" b="1" baseline="0" dirty="0" smtClean="0"/>
              <a:t>Format</a:t>
            </a:r>
            <a:r>
              <a:rPr lang="en-US" sz="1200" baseline="0" dirty="0" smtClean="0"/>
              <a:t> tab, in the </a:t>
            </a:r>
            <a:r>
              <a:rPr lang="en-US" sz="1200" b="1" baseline="0" dirty="0" smtClean="0"/>
              <a:t>Picture Styles </a:t>
            </a:r>
            <a:r>
              <a:rPr lang="en-US" sz="1200" baseline="0" dirty="0" smtClean="0"/>
              <a:t>group, click </a:t>
            </a:r>
            <a:r>
              <a:rPr lang="en-US" sz="1200" b="1" baseline="0" dirty="0" smtClean="0"/>
              <a:t>Picture Shape</a:t>
            </a:r>
            <a:r>
              <a:rPr lang="en-US" sz="1200" baseline="0" dirty="0" smtClean="0"/>
              <a:t>, and then under </a:t>
            </a:r>
            <a:r>
              <a:rPr lang="en-US" sz="1200" b="1" baseline="0" dirty="0" smtClean="0"/>
              <a:t>Rectangles</a:t>
            </a:r>
            <a:r>
              <a:rPr lang="en-US" sz="1200" baseline="0" dirty="0" smtClean="0"/>
              <a:t> click </a:t>
            </a:r>
            <a:r>
              <a:rPr lang="en-US" sz="1200" b="1" dirty="0" smtClean="0"/>
              <a:t>Round Same Side Corner Rectangle </a:t>
            </a:r>
            <a:r>
              <a:rPr lang="en-US" sz="1200" dirty="0" smtClean="0"/>
              <a:t>(eighth</a:t>
            </a:r>
            <a:r>
              <a:rPr lang="en-US" sz="1200" baseline="0" dirty="0" smtClean="0"/>
              <a:t> option from the left)</a:t>
            </a:r>
            <a:r>
              <a:rPr lang="en-US" sz="1200" dirty="0" smtClean="0"/>
              <a:t>.</a:t>
            </a:r>
          </a:p>
          <a:p>
            <a:pPr marL="228600" indent="-228600">
              <a:buFont typeface="+mj-lt"/>
              <a:buAutoNum type="arabicPeriod"/>
            </a:pPr>
            <a:r>
              <a:rPr lang="en-US" sz="1200" dirty="0" smtClean="0"/>
              <a:t>Drag the top yellow diamond adjustment handle slightly to</a:t>
            </a:r>
            <a:r>
              <a:rPr lang="en-US" sz="1200" baseline="0" dirty="0" smtClean="0"/>
              <a:t> the right to decrease the amount of rounding on the corners. </a:t>
            </a:r>
          </a:p>
          <a:p>
            <a:pPr marL="228600" indent="-228600">
              <a:buFont typeface="+mj-lt"/>
              <a:buAutoNum type="arabicPeriod"/>
            </a:pPr>
            <a:r>
              <a:rPr lang="en-US" sz="1200" dirty="0" smtClean="0"/>
              <a:t>Under </a:t>
            </a:r>
            <a:r>
              <a:rPr lang="en-US" sz="1200" b="1" dirty="0" smtClean="0"/>
              <a:t>Picture</a:t>
            </a:r>
            <a:r>
              <a:rPr lang="en-US" sz="1200" b="1" baseline="0" dirty="0" smtClean="0"/>
              <a:t> Tools</a:t>
            </a:r>
            <a:r>
              <a:rPr lang="en-US" sz="1200" baseline="0" dirty="0" smtClean="0"/>
              <a:t>, in the </a:t>
            </a:r>
            <a:r>
              <a:rPr lang="en-US" sz="1200" b="1" baseline="0" dirty="0" smtClean="0"/>
              <a:t>Format</a:t>
            </a:r>
            <a:r>
              <a:rPr lang="en-US" sz="1200" baseline="0" dirty="0" smtClean="0"/>
              <a:t> tab, in the </a:t>
            </a:r>
            <a:r>
              <a:rPr lang="en-US" sz="1200" b="1" baseline="0" dirty="0" smtClean="0"/>
              <a:t>Picture Styles </a:t>
            </a:r>
            <a:r>
              <a:rPr lang="en-US" sz="1200" baseline="0" dirty="0" smtClean="0"/>
              <a:t>group, click </a:t>
            </a:r>
            <a:r>
              <a:rPr lang="en-US" sz="1200" b="1" baseline="0" dirty="0" smtClean="0"/>
              <a:t>Picture Effects</a:t>
            </a:r>
            <a:r>
              <a:rPr lang="en-US" sz="1200" baseline="0" dirty="0" smtClean="0"/>
              <a:t>, point to </a:t>
            </a:r>
            <a:r>
              <a:rPr lang="en-US" sz="1200" b="1" baseline="0" dirty="0" smtClean="0"/>
              <a:t>Shadow</a:t>
            </a:r>
            <a:r>
              <a:rPr lang="en-US" sz="1200" baseline="0" dirty="0" smtClean="0"/>
              <a:t>, and then under </a:t>
            </a:r>
            <a:r>
              <a:rPr lang="en-US" sz="1200" b="1" baseline="0" dirty="0" smtClean="0"/>
              <a:t>Inner</a:t>
            </a:r>
            <a:r>
              <a:rPr lang="en-US" sz="1200" baseline="0" dirty="0" smtClean="0"/>
              <a:t> click </a:t>
            </a:r>
            <a:r>
              <a:rPr lang="en-US" sz="1200" b="1" dirty="0" smtClean="0"/>
              <a:t>Inside Center </a:t>
            </a:r>
            <a:r>
              <a:rPr lang="en-US" sz="1200" b="0" dirty="0" smtClean="0"/>
              <a:t>(second</a:t>
            </a:r>
            <a:r>
              <a:rPr lang="en-US" sz="1200" b="0" baseline="0" dirty="0" smtClean="0"/>
              <a:t> row, second option from the left)</a:t>
            </a:r>
            <a:r>
              <a:rPr lang="en-US" sz="1200" b="0" dirty="0" smtClean="0"/>
              <a:t>.</a:t>
            </a:r>
            <a:endParaRPr lang="en-US" sz="1200" baseline="0" dirty="0" smtClean="0"/>
          </a:p>
          <a:p>
            <a:endParaRPr lang="en-US" sz="1200" dirty="0" smtClean="0"/>
          </a:p>
          <a:p>
            <a:endParaRPr lang="en-US" sz="1200" dirty="0" smtClean="0"/>
          </a:p>
          <a:p>
            <a:r>
              <a:rPr lang="en-US" sz="1200" dirty="0" smtClean="0"/>
              <a:t>To</a:t>
            </a:r>
            <a:r>
              <a:rPr lang="en-US" sz="1200" baseline="0" dirty="0" smtClean="0"/>
              <a:t> reproduce the timeline effects on this slide, do the following:</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dirty="0" smtClean="0"/>
              <a:t>On</a:t>
            </a:r>
            <a:r>
              <a:rPr lang="en-US" sz="1200" baseline="0" dirty="0" smtClean="0"/>
              <a:t>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Shapes</a:t>
            </a:r>
            <a:r>
              <a:rPr lang="en-US" sz="1200" baseline="0" dirty="0" smtClean="0"/>
              <a:t>, and then under </a:t>
            </a:r>
            <a:r>
              <a:rPr lang="en-US" sz="1200" b="1" baseline="0" dirty="0" smtClean="0"/>
              <a:t>Rectangles</a:t>
            </a:r>
            <a:r>
              <a:rPr lang="en-US" sz="1200" baseline="0" dirty="0" smtClean="0"/>
              <a:t> click </a:t>
            </a:r>
            <a:r>
              <a:rPr lang="en-US" sz="1200" b="1" baseline="0" dirty="0" smtClean="0"/>
              <a:t>Rectangle</a:t>
            </a:r>
            <a:r>
              <a:rPr lang="en-US" sz="1200" baseline="0" dirty="0" smtClean="0"/>
              <a:t> (first option from the left). </a:t>
            </a:r>
            <a:r>
              <a:rPr lang="en-US" sz="1200" b="0" i="0" baseline="0" dirty="0" smtClean="0"/>
              <a:t>On the slide, drag to draw a rectangle.</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i="0" baseline="0" dirty="0" smtClean="0"/>
              <a:t>Select the rectangle. Under </a:t>
            </a:r>
            <a:r>
              <a:rPr lang="en-US" sz="1200" b="1" i="0" baseline="0" dirty="0" smtClean="0"/>
              <a:t>Drawing Tools</a:t>
            </a:r>
            <a:r>
              <a:rPr lang="en-US" sz="1200" i="0" baseline="0" dirty="0" smtClean="0"/>
              <a:t>, on the </a:t>
            </a:r>
            <a:r>
              <a:rPr lang="en-US" sz="1200" b="1" i="0" baseline="0" dirty="0" smtClean="0"/>
              <a:t>Format</a:t>
            </a:r>
            <a:r>
              <a:rPr lang="en-US" sz="1200" i="0" baseline="0" dirty="0" smtClean="0"/>
              <a:t> tab, in the </a:t>
            </a:r>
            <a:r>
              <a:rPr lang="en-US" sz="1200" b="1" i="0" baseline="0" dirty="0" smtClean="0"/>
              <a:t>Size</a:t>
            </a:r>
            <a:r>
              <a:rPr lang="en-US" sz="1200" i="0" baseline="0" dirty="0" smtClean="0"/>
              <a:t> group, do the following:</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i="0" baseline="0" dirty="0" smtClean="0"/>
              <a:t>In the </a:t>
            </a:r>
            <a:r>
              <a:rPr lang="en-US" sz="1200" b="1" i="0" baseline="0" dirty="0" smtClean="0"/>
              <a:t>Shape Height</a:t>
            </a:r>
            <a:r>
              <a:rPr lang="en-US" sz="1200" i="0" baseline="0" dirty="0" smtClean="0"/>
              <a:t> box, enter </a:t>
            </a:r>
            <a:r>
              <a:rPr lang="en-US" sz="1200" b="1" i="0" baseline="0" dirty="0" smtClean="0"/>
              <a:t>0.73”</a:t>
            </a:r>
            <a:r>
              <a:rPr lang="en-US" sz="1200" i="0" baseline="0" dirty="0" smtClean="0"/>
              <a:t>.</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i="0" baseline="0" dirty="0" smtClean="0"/>
              <a:t>In the </a:t>
            </a:r>
            <a:r>
              <a:rPr lang="en-US" sz="1200" b="1" i="0" baseline="0" dirty="0" smtClean="0"/>
              <a:t>Shape Width</a:t>
            </a:r>
            <a:r>
              <a:rPr lang="en-US" sz="1200" i="0" baseline="0" dirty="0" smtClean="0"/>
              <a:t> box, enter </a:t>
            </a:r>
            <a:r>
              <a:rPr lang="en-US" sz="1200" b="1" i="0" baseline="0" dirty="0" smtClean="0"/>
              <a:t>9”</a:t>
            </a:r>
            <a:r>
              <a:rPr lang="en-US" sz="1200" i="0" baseline="0" dirty="0" smtClean="0"/>
              <a:t>.</a:t>
            </a:r>
            <a:endParaRPr lang="en-US" sz="1200" dirty="0" smtClean="0"/>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i="0" baseline="0" dirty="0" smtClean="0"/>
              <a:t>On the </a:t>
            </a:r>
            <a:r>
              <a:rPr lang="en-US" sz="1200" b="1" i="0" baseline="0" dirty="0" smtClean="0"/>
              <a:t>Home</a:t>
            </a:r>
            <a:r>
              <a:rPr lang="en-US" sz="1200" i="0" baseline="0" dirty="0" smtClean="0"/>
              <a:t> tab, in the bottom right corner of the </a:t>
            </a:r>
            <a:r>
              <a:rPr lang="en-US" sz="1200" b="1" i="0" baseline="0" dirty="0" smtClean="0"/>
              <a:t>Drawing</a:t>
            </a:r>
            <a:r>
              <a:rPr lang="en-US" sz="1200" i="0" baseline="0" dirty="0" smtClean="0"/>
              <a:t> group, click the </a:t>
            </a:r>
            <a:r>
              <a:rPr lang="en-US" sz="1200" b="1" i="0" baseline="0" dirty="0" smtClean="0"/>
              <a:t>Format Shape </a:t>
            </a:r>
            <a:r>
              <a:rPr lang="en-US" sz="1200" i="0" baseline="0" dirty="0" smtClean="0"/>
              <a:t>dialog box launcher. In the </a:t>
            </a:r>
            <a:r>
              <a:rPr lang="en-US" sz="1200" b="1" i="0" baseline="0" dirty="0" smtClean="0"/>
              <a:t>Format Shape </a:t>
            </a:r>
            <a:r>
              <a:rPr lang="en-US" sz="1200" i="0" baseline="0" dirty="0" smtClean="0"/>
              <a:t>dialog box, click </a:t>
            </a:r>
            <a:r>
              <a:rPr lang="en-US" sz="1200" b="1" dirty="0" smtClean="0"/>
              <a:t>Fill </a:t>
            </a:r>
            <a:r>
              <a:rPr lang="en-US" sz="1200" baseline="0" dirty="0" smtClean="0"/>
              <a:t>in the left pane, select </a:t>
            </a:r>
            <a:r>
              <a:rPr lang="en-US" sz="1200" b="1" baseline="0" dirty="0" smtClean="0"/>
              <a:t>Solid fill </a:t>
            </a:r>
            <a:r>
              <a:rPr lang="en-US" sz="1200" baseline="0" dirty="0" smtClean="0"/>
              <a:t>in the </a:t>
            </a:r>
            <a:r>
              <a:rPr lang="en-US" sz="1200" b="1" dirty="0" smtClean="0"/>
              <a:t>Fill</a:t>
            </a:r>
            <a:r>
              <a:rPr lang="en-US" sz="1200" baseline="0" dirty="0" smtClean="0"/>
              <a:t> pane, and then do the following:</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aseline="0" dirty="0" smtClean="0"/>
              <a:t>Click the button next to </a:t>
            </a:r>
            <a:r>
              <a:rPr lang="en-US" sz="1200" b="1" baseline="0" dirty="0" smtClean="0"/>
              <a:t>Color</a:t>
            </a:r>
            <a:r>
              <a:rPr lang="en-US" sz="1200" baseline="0" dirty="0" smtClean="0"/>
              <a:t>, and then under </a:t>
            </a:r>
            <a:r>
              <a:rPr lang="en-US" sz="1200" b="1" baseline="0" dirty="0" smtClean="0"/>
              <a:t>Theme Colors </a:t>
            </a:r>
            <a:r>
              <a:rPr lang="en-US" sz="1200" baseline="0" dirty="0" smtClean="0"/>
              <a:t>click </a:t>
            </a:r>
            <a:r>
              <a:rPr lang="en-US" sz="1200" b="1" dirty="0" smtClean="0"/>
              <a:t>Black, Text 1, Lighter 35%</a:t>
            </a:r>
            <a:r>
              <a:rPr lang="en-US" sz="1200" b="1" baseline="0" dirty="0" smtClean="0"/>
              <a:t> </a:t>
            </a:r>
            <a:r>
              <a:rPr lang="en-US" sz="1200" baseline="0" dirty="0" smtClean="0"/>
              <a:t>(third row, second option from the left).</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aseline="0" dirty="0" smtClean="0"/>
              <a:t>In the </a:t>
            </a:r>
            <a:r>
              <a:rPr lang="en-US" sz="1200" b="1" baseline="0" dirty="0" smtClean="0"/>
              <a:t>Transparency</a:t>
            </a:r>
            <a:r>
              <a:rPr lang="en-US" sz="1200" baseline="0" dirty="0" smtClean="0"/>
              <a:t> box, enter </a:t>
            </a:r>
            <a:r>
              <a:rPr lang="en-US" sz="1200" b="1" baseline="0" dirty="0" smtClean="0"/>
              <a:t>20%</a:t>
            </a:r>
            <a:r>
              <a:rPr lang="en-US" sz="1200" baseline="0" dirty="0" smtClean="0"/>
              <a:t>.</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i="0" baseline="0" dirty="0" smtClean="0"/>
              <a:t>Also in the </a:t>
            </a:r>
            <a:r>
              <a:rPr lang="en-US" sz="1200" b="1" i="0" baseline="0" dirty="0" smtClean="0"/>
              <a:t>Format Shape </a:t>
            </a:r>
            <a:r>
              <a:rPr lang="en-US" sz="1200" i="0" baseline="0" dirty="0" smtClean="0"/>
              <a:t>dialog box, click </a:t>
            </a:r>
            <a:r>
              <a:rPr lang="en-US" sz="1200" b="1" dirty="0" smtClean="0"/>
              <a:t>Line Color </a:t>
            </a:r>
            <a:r>
              <a:rPr lang="en-US" sz="1200" baseline="0" dirty="0" smtClean="0"/>
              <a:t>in the left pane, and then in the right pane, select </a:t>
            </a:r>
            <a:r>
              <a:rPr lang="en-US" sz="1200" b="1" baseline="0" dirty="0" smtClean="0"/>
              <a:t>No line</a:t>
            </a:r>
            <a:r>
              <a:rPr lang="en-US" sz="1200" baseline="0" dirty="0" smtClean="0"/>
              <a:t>.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i="0" baseline="0" dirty="0" smtClean="0"/>
              <a:t>Also in the </a:t>
            </a:r>
            <a:r>
              <a:rPr lang="en-US" sz="1200" b="1" i="0" baseline="0" dirty="0" smtClean="0"/>
              <a:t>Format Shape </a:t>
            </a:r>
            <a:r>
              <a:rPr lang="en-US" sz="1200" i="0" baseline="0" dirty="0" smtClean="0"/>
              <a:t>dialog box, click </a:t>
            </a:r>
            <a:r>
              <a:rPr lang="en-US" sz="1200" b="1" dirty="0" smtClean="0"/>
              <a:t>Shadow </a:t>
            </a:r>
            <a:r>
              <a:rPr lang="en-US" sz="1200" baseline="0" dirty="0" smtClean="0"/>
              <a:t>in the left pane. In the right pane, click the button next to </a:t>
            </a:r>
            <a:r>
              <a:rPr lang="en-US" sz="1200" b="1" baseline="0" dirty="0" smtClean="0"/>
              <a:t>Presets</a:t>
            </a:r>
            <a:r>
              <a:rPr lang="en-US" sz="1200" baseline="0" dirty="0" smtClean="0"/>
              <a:t>, and then under </a:t>
            </a:r>
            <a:r>
              <a:rPr lang="en-US" sz="1200" b="1" baseline="0" dirty="0" smtClean="0"/>
              <a:t>Inner</a:t>
            </a:r>
            <a:r>
              <a:rPr lang="en-US" sz="1200" baseline="0" dirty="0" smtClean="0"/>
              <a:t> click </a:t>
            </a:r>
            <a:r>
              <a:rPr lang="en-US" sz="1200" b="1" baseline="0" dirty="0" smtClean="0"/>
              <a:t>Inside Center </a:t>
            </a:r>
            <a:r>
              <a:rPr lang="en-US" sz="1200" b="0" baseline="0" dirty="0" smtClean="0"/>
              <a:t>(second row, second option from the left)</a:t>
            </a:r>
            <a:r>
              <a:rPr lang="en-US" sz="1200" baseline="0" dirty="0" smtClean="0"/>
              <a:t>.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aseline="0" dirty="0" smtClean="0"/>
              <a:t>Drag the rectangle onto the bottom of the picture.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aseline="0" dirty="0" smtClean="0"/>
              <a:t>Press and hold SHIFT and select the rectangle and the picture. On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Arrange</a:t>
            </a:r>
            <a:r>
              <a:rPr lang="en-US" sz="1200" baseline="0" dirty="0" smtClean="0"/>
              <a:t>, point to </a:t>
            </a:r>
            <a:r>
              <a:rPr lang="en-US" sz="1200" b="1" baseline="0" dirty="0" smtClean="0"/>
              <a:t>Align</a:t>
            </a:r>
            <a:r>
              <a:rPr lang="en-US" sz="1200" baseline="0" dirty="0" smtClean="0"/>
              <a:t>, and then do the following: </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Selected Objects</a:t>
            </a:r>
            <a:r>
              <a:rPr lang="en-US" sz="1200" kern="1200" baseline="0" dirty="0" smtClean="0">
                <a:solidFill>
                  <a:schemeClr val="tx1"/>
                </a:solidFill>
                <a:latin typeface="+mn-lt"/>
                <a:ea typeface="+mn-ea"/>
                <a:cs typeface="+mn-cs"/>
              </a:rPr>
              <a:t>. </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Center</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Top</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to Slide</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Center</a:t>
            </a:r>
            <a:r>
              <a:rPr lang="en-US" sz="1200" kern="1200" baseline="0" dirty="0" smtClean="0">
                <a:solidFill>
                  <a:schemeClr val="tx1"/>
                </a:solidFill>
                <a:latin typeface="+mn-lt"/>
                <a:ea typeface="+mn-ea"/>
                <a:cs typeface="+mn-cs"/>
              </a:rPr>
              <a:t>. </a:t>
            </a:r>
          </a:p>
          <a:p>
            <a:pPr marL="228600" marR="0" indent="-228600" algn="l" defTabSz="914400" rtl="0" eaLnBrk="1" fontAlgn="auto" latinLnBrk="0" hangingPunct="1">
              <a:lnSpc>
                <a:spcPct val="90000"/>
              </a:lnSpc>
              <a:spcBef>
                <a:spcPts val="0"/>
              </a:spcBef>
              <a:spcAft>
                <a:spcPts val="600"/>
              </a:spcAft>
              <a:buClrTx/>
              <a:buSzTx/>
              <a:buFontTx/>
              <a:buNone/>
              <a:tabLst/>
              <a:defRPr/>
            </a:pPr>
            <a:endParaRPr lang="en-US" sz="1200" b="0" baseline="0" dirty="0" smtClean="0"/>
          </a:p>
          <a:p>
            <a:pPr marL="228600" marR="0" indent="-228600" algn="l" defTabSz="914400" rtl="0" eaLnBrk="1" fontAlgn="auto" latinLnBrk="0" hangingPunct="1">
              <a:lnSpc>
                <a:spcPct val="90000"/>
              </a:lnSpc>
              <a:spcBef>
                <a:spcPts val="0"/>
              </a:spcBef>
              <a:spcAft>
                <a:spcPts val="600"/>
              </a:spcAft>
              <a:buClrTx/>
              <a:buSzTx/>
              <a:buFontTx/>
              <a:buNone/>
              <a:tabLst/>
              <a:defRPr/>
            </a:pPr>
            <a:endParaRPr lang="en-US" sz="1200" b="0" baseline="0" dirty="0" smtClean="0"/>
          </a:p>
          <a:p>
            <a:pPr marL="228600" marR="0" indent="-228600" algn="l" defTabSz="914400" rtl="0" eaLnBrk="1" fontAlgn="auto" latinLnBrk="0" hangingPunct="1">
              <a:lnSpc>
                <a:spcPct val="90000"/>
              </a:lnSpc>
              <a:spcBef>
                <a:spcPts val="0"/>
              </a:spcBef>
              <a:spcAft>
                <a:spcPts val="600"/>
              </a:spcAft>
              <a:buClrTx/>
              <a:buSzTx/>
              <a:buFontTx/>
              <a:buNone/>
              <a:tabLst/>
              <a:defRPr/>
            </a:pPr>
            <a:r>
              <a:rPr lang="en-US" sz="1200" b="0" baseline="0" dirty="0" smtClean="0"/>
              <a:t>To reproduce the month labels for the timeline, do the following: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a:t>
            </a:r>
            <a:r>
              <a:rPr lang="en-US" sz="1200" i="0" baseline="0" dirty="0" smtClean="0"/>
              <a:t> the </a:t>
            </a:r>
            <a:r>
              <a:rPr lang="en-US" sz="1200" b="1" i="0" baseline="0" dirty="0" smtClean="0"/>
              <a:t>Insert</a:t>
            </a:r>
            <a:r>
              <a:rPr lang="en-US" sz="1200" i="0" baseline="0" dirty="0" smtClean="0"/>
              <a:t> tab, in the </a:t>
            </a:r>
            <a:r>
              <a:rPr lang="en-US" sz="1200" b="1" i="0" baseline="0" dirty="0" smtClean="0"/>
              <a:t>Text</a:t>
            </a:r>
            <a:r>
              <a:rPr lang="en-US" sz="1200" i="0" baseline="0" dirty="0" smtClean="0"/>
              <a:t> group, click </a:t>
            </a:r>
            <a:r>
              <a:rPr lang="en-US" sz="1200" b="1" i="0" baseline="0" dirty="0" smtClean="0"/>
              <a:t>Text Box</a:t>
            </a:r>
            <a:r>
              <a:rPr lang="en-US" sz="1200" i="0" baseline="0" dirty="0" smtClean="0"/>
              <a:t>, and then on the slide, drag to draw the text box.</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Enter text in the text box (in this example the text is “JAN”), select the text, and then o</a:t>
            </a:r>
            <a:r>
              <a:rPr lang="en-US" sz="1200" i="0" dirty="0" smtClean="0"/>
              <a:t>n the </a:t>
            </a:r>
            <a:r>
              <a:rPr lang="en-US" sz="1200" b="1" i="0" dirty="0" smtClean="0"/>
              <a:t>Home</a:t>
            </a:r>
            <a:r>
              <a:rPr lang="en-US" sz="1200" i="0" baseline="0" dirty="0" smtClean="0"/>
              <a:t> tab, in the </a:t>
            </a:r>
            <a:r>
              <a:rPr lang="en-US" sz="1200" b="1" i="0" baseline="0" dirty="0" smtClean="0"/>
              <a:t>Font</a:t>
            </a:r>
            <a:r>
              <a:rPr lang="en-US" sz="1200" i="0" baseline="0" dirty="0" smtClean="0"/>
              <a:t> group, select </a:t>
            </a:r>
            <a:r>
              <a:rPr lang="en-US" sz="1200" b="1" dirty="0" smtClean="0"/>
              <a:t>Gil Sans MT Condensed </a:t>
            </a:r>
            <a:r>
              <a:rPr lang="en-US" sz="1200" i="0" baseline="0" dirty="0" smtClean="0"/>
              <a:t>from the </a:t>
            </a:r>
            <a:r>
              <a:rPr lang="en-US" sz="1200" b="1" i="0" baseline="0" dirty="0" smtClean="0"/>
              <a:t>Font</a:t>
            </a:r>
            <a:r>
              <a:rPr lang="en-US" sz="1200" i="0" baseline="0" dirty="0" smtClean="0"/>
              <a:t> list, select </a:t>
            </a:r>
            <a:r>
              <a:rPr lang="en-US" sz="1200" b="1" i="0" baseline="0" dirty="0" smtClean="0"/>
              <a:t>18</a:t>
            </a:r>
            <a:r>
              <a:rPr lang="en-US" sz="1200" i="0" baseline="0" dirty="0" smtClean="0"/>
              <a:t> from the </a:t>
            </a:r>
            <a:r>
              <a:rPr lang="en-US" sz="1200" b="1" i="0" baseline="0" dirty="0" smtClean="0"/>
              <a:t>Font Size </a:t>
            </a:r>
            <a:r>
              <a:rPr lang="en-US" sz="1200" i="0" baseline="0" dirty="0" smtClean="0"/>
              <a:t>list, click the arrow next to </a:t>
            </a:r>
            <a:r>
              <a:rPr lang="en-US" sz="1200" b="1" i="0" baseline="0" dirty="0" smtClean="0"/>
              <a:t>Font Color</a:t>
            </a:r>
            <a:r>
              <a:rPr lang="en-US" sz="1200" i="0" baseline="0" dirty="0" smtClean="0"/>
              <a:t>, and then under </a:t>
            </a:r>
            <a:r>
              <a:rPr lang="en-US" sz="1200" b="1" i="0" baseline="0" dirty="0" smtClean="0"/>
              <a:t>Theme Colors </a:t>
            </a:r>
            <a:r>
              <a:rPr lang="en-US" sz="1200" i="0" baseline="0" dirty="0" smtClean="0"/>
              <a:t>click </a:t>
            </a:r>
            <a:r>
              <a:rPr lang="en-US" sz="1200" b="1" i="0" baseline="0" dirty="0" smtClean="0"/>
              <a:t>White, Background 1, Darker 35% </a:t>
            </a:r>
            <a:r>
              <a:rPr lang="en-US" sz="1200" i="0" baseline="0" dirty="0" smtClean="0"/>
              <a:t>(fifth row, first option from the left).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On the </a:t>
            </a:r>
            <a:r>
              <a:rPr lang="en-US" sz="1200" b="1" i="0" baseline="0" dirty="0" smtClean="0"/>
              <a:t>Home</a:t>
            </a:r>
            <a:r>
              <a:rPr lang="en-US" sz="1200" i="0" baseline="0" dirty="0" smtClean="0"/>
              <a:t> tab, in the </a:t>
            </a:r>
            <a:r>
              <a:rPr lang="en-US" sz="1200" b="1" i="0" baseline="0" dirty="0" smtClean="0"/>
              <a:t>Paragraph</a:t>
            </a:r>
            <a:r>
              <a:rPr lang="en-US" sz="1200" i="0" baseline="0" dirty="0" smtClean="0"/>
              <a:t> group, click </a:t>
            </a:r>
            <a:r>
              <a:rPr lang="en-US" sz="1200" b="1" i="0" baseline="0" dirty="0" smtClean="0"/>
              <a:t>Center</a:t>
            </a:r>
            <a:r>
              <a:rPr lang="en-US" sz="1200" i="0" baseline="0" dirty="0" smtClean="0"/>
              <a:t> to center the text in the text box.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t>Select the text box. On the </a:t>
            </a:r>
            <a:r>
              <a:rPr lang="en-US" sz="1200" b="1" baseline="0" dirty="0" smtClean="0"/>
              <a:t>Home</a:t>
            </a:r>
            <a:r>
              <a:rPr lang="en-US" sz="1200" b="0" baseline="0" dirty="0" smtClean="0"/>
              <a:t> tab, in the </a:t>
            </a:r>
            <a:r>
              <a:rPr lang="en-US" sz="1200" b="1" baseline="0" dirty="0" smtClean="0"/>
              <a:t>Clipboard </a:t>
            </a:r>
            <a:r>
              <a:rPr lang="en-US" sz="1200" b="0" baseline="0" dirty="0" smtClean="0"/>
              <a:t>group, </a:t>
            </a:r>
            <a:r>
              <a:rPr lang="en-US" sz="1200" dirty="0" smtClean="0"/>
              <a:t>click the arrow under </a:t>
            </a:r>
            <a:r>
              <a:rPr lang="en-US" sz="1200" b="1" baseline="0" dirty="0" smtClean="0"/>
              <a:t>Paste, </a:t>
            </a:r>
            <a:r>
              <a:rPr lang="en-US" sz="1200" b="0" baseline="0" dirty="0" smtClean="0"/>
              <a:t>and then click </a:t>
            </a:r>
            <a:r>
              <a:rPr lang="en-US" sz="1200" b="1" baseline="0" dirty="0" smtClean="0"/>
              <a:t>Duplicate</a:t>
            </a:r>
            <a:r>
              <a:rPr lang="en-US" sz="1200" b="0" baseline="0" dirty="0" smtClean="0"/>
              <a:t>. Repeat the process until there is a total of </a:t>
            </a:r>
            <a:r>
              <a:rPr lang="en-US" sz="1200" i="0" baseline="0" dirty="0" smtClean="0"/>
              <a:t>six text boxes.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slide, drag the text boxes onto the rectangle to form a timeline.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a:t>
            </a:r>
            <a:r>
              <a:rPr lang="en-US" sz="1200" b="1" baseline="0" dirty="0" smtClean="0"/>
              <a:t>Home</a:t>
            </a:r>
            <a:r>
              <a:rPr lang="en-US" sz="1200" b="0" baseline="0" dirty="0" smtClean="0"/>
              <a:t> tab, in the </a:t>
            </a:r>
            <a:r>
              <a:rPr lang="en-US" sz="1200" b="1" baseline="0" dirty="0" smtClean="0"/>
              <a:t>Editing</a:t>
            </a:r>
            <a:r>
              <a:rPr lang="en-US" sz="1200" b="0" baseline="0" dirty="0" smtClean="0"/>
              <a:t> group, click </a:t>
            </a:r>
            <a:r>
              <a:rPr lang="en-US" sz="1200" b="1" baseline="0" dirty="0" smtClean="0"/>
              <a:t>Select</a:t>
            </a:r>
            <a:r>
              <a:rPr lang="en-US" sz="1200" b="0" baseline="0" dirty="0" smtClean="0"/>
              <a:t>, and then click </a:t>
            </a:r>
            <a:r>
              <a:rPr lang="en-US" sz="1200" b="1" baseline="0" dirty="0" smtClean="0"/>
              <a:t>Selection Pane</a:t>
            </a:r>
            <a:r>
              <a:rPr lang="en-US" sz="1200" b="0" baseline="0" dirty="0" smtClean="0"/>
              <a:t>. In the </a:t>
            </a:r>
            <a:r>
              <a:rPr lang="en-US" sz="1200" b="1" baseline="0" dirty="0" smtClean="0"/>
              <a:t>Selection and Visibility </a:t>
            </a:r>
            <a:r>
              <a:rPr lang="en-US" sz="1200" b="0" baseline="0" dirty="0" smtClean="0"/>
              <a:t>pane, press and hold CTRL and select all six text boxes and the rectangle.</a:t>
            </a:r>
            <a:endParaRPr lang="en-US" sz="1200" b="0" i="1"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a:t>
            </a:r>
            <a:r>
              <a:rPr lang="en-US" sz="1200" b="1" baseline="0" dirty="0" smtClean="0"/>
              <a:t>Home</a:t>
            </a:r>
            <a:r>
              <a:rPr lang="en-US" sz="1200" b="0" baseline="0" dirty="0" smtClean="0"/>
              <a:t> tab, in the </a:t>
            </a:r>
            <a:r>
              <a:rPr lang="en-US" sz="1200" b="1" baseline="0" dirty="0" smtClean="0"/>
              <a:t>Drawing</a:t>
            </a:r>
            <a:r>
              <a:rPr lang="en-US" sz="1200" b="0" baseline="0" dirty="0" smtClean="0"/>
              <a:t> group, click </a:t>
            </a:r>
            <a:r>
              <a:rPr lang="en-US" sz="1200" b="1" baseline="0" dirty="0" smtClean="0"/>
              <a:t>Arrange</a:t>
            </a:r>
            <a:r>
              <a:rPr lang="en-US" sz="1200" b="0" baseline="0" dirty="0" smtClean="0"/>
              <a:t>, point to </a:t>
            </a:r>
            <a:r>
              <a:rPr lang="en-US" sz="1200" b="1" baseline="0" dirty="0" smtClean="0"/>
              <a:t>Align</a:t>
            </a:r>
            <a:r>
              <a:rPr lang="en-US" sz="1200" b="0" baseline="0" dirty="0" smtClean="0"/>
              <a:t>, and then do the following:</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Selected Objects</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Middle</a:t>
            </a:r>
            <a:r>
              <a:rPr lang="en-US" sz="1200" kern="1200" baseline="0" dirty="0" smtClean="0">
                <a:solidFill>
                  <a:schemeClr val="tx1"/>
                </a:solidFill>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In the </a:t>
            </a:r>
            <a:r>
              <a:rPr lang="en-US" sz="1200" b="1" baseline="0" dirty="0" smtClean="0"/>
              <a:t>Selection and Visibility</a:t>
            </a:r>
            <a:r>
              <a:rPr lang="en-US" sz="1200" b="0" baseline="0" dirty="0" smtClean="0"/>
              <a:t> pane, press and hold CTRL and cancel the selection of the rectangle, keeping the text boxes selected. On the </a:t>
            </a:r>
            <a:r>
              <a:rPr lang="en-US" sz="1200" b="1" baseline="0" dirty="0" smtClean="0"/>
              <a:t>Home</a:t>
            </a:r>
            <a:r>
              <a:rPr lang="en-US" sz="1200" b="0" baseline="0" dirty="0" smtClean="0"/>
              <a:t> tab, in the </a:t>
            </a:r>
            <a:r>
              <a:rPr lang="en-US" sz="1200" b="1" baseline="0" dirty="0" smtClean="0"/>
              <a:t>Drawing</a:t>
            </a:r>
            <a:r>
              <a:rPr lang="en-US" sz="1200" b="0" baseline="0" dirty="0" smtClean="0"/>
              <a:t> group, click </a:t>
            </a:r>
            <a:r>
              <a:rPr lang="en-US" sz="1200" b="1" baseline="0" dirty="0" smtClean="0"/>
              <a:t>Arrange</a:t>
            </a:r>
            <a:r>
              <a:rPr lang="en-US" sz="1200" b="0" baseline="0" dirty="0" smtClean="0"/>
              <a:t>, point to </a:t>
            </a:r>
            <a:r>
              <a:rPr lang="en-US" sz="1200" b="1" baseline="0" dirty="0" smtClean="0"/>
              <a:t>Align</a:t>
            </a:r>
            <a:r>
              <a:rPr lang="en-US" sz="1200" b="0" baseline="0" dirty="0" smtClean="0"/>
              <a:t>, and then do the following:</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to Slide</a:t>
            </a:r>
            <a:r>
              <a:rPr lang="en-US" sz="120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Distribute Horizontally</a:t>
            </a:r>
            <a:r>
              <a:rPr lang="en-US" sz="1200" kern="1200" baseline="0" dirty="0" smtClean="0">
                <a:solidFill>
                  <a:schemeClr val="tx1"/>
                </a:solidFill>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To change the text in the duplicate text boxes, click in each text box and edit the text.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To change the color of the second text box from the left, select the text box, and then on the </a:t>
            </a:r>
            <a:r>
              <a:rPr lang="en-US" sz="1200" b="1" baseline="0" dirty="0" smtClean="0"/>
              <a:t>Home</a:t>
            </a:r>
            <a:r>
              <a:rPr lang="en-US" sz="1200" b="0" baseline="0" dirty="0" smtClean="0"/>
              <a:t> tab, in the </a:t>
            </a:r>
            <a:r>
              <a:rPr lang="en-US" sz="1200" b="1" baseline="0" dirty="0" smtClean="0"/>
              <a:t>Font</a:t>
            </a:r>
            <a:r>
              <a:rPr lang="en-US" sz="1200" b="0" baseline="0" dirty="0" smtClean="0"/>
              <a:t> group, click the arrow next to </a:t>
            </a:r>
            <a:r>
              <a:rPr lang="en-US" sz="1200" b="1" baseline="0" dirty="0" smtClean="0"/>
              <a:t>Font Color</a:t>
            </a:r>
            <a:r>
              <a:rPr lang="en-US" sz="1200" b="0" baseline="0" dirty="0" smtClean="0"/>
              <a:t>, and then under </a:t>
            </a:r>
            <a:r>
              <a:rPr lang="en-US" sz="1200" b="1" baseline="0" dirty="0" smtClean="0"/>
              <a:t>Theme Colors </a:t>
            </a:r>
            <a:r>
              <a:rPr lang="en-US" sz="1200" b="0" baseline="0" dirty="0" smtClean="0"/>
              <a:t>click </a:t>
            </a:r>
            <a:r>
              <a:rPr lang="en-US" sz="1200" b="1" baseline="0" dirty="0" smtClean="0"/>
              <a:t>White, Background 1 </a:t>
            </a:r>
            <a:r>
              <a:rPr lang="en-US" sz="1200" b="0" baseline="0" dirty="0" smtClean="0"/>
              <a:t>(first row, first option from the left).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baseline="0" dirty="0" smtClean="0"/>
          </a:p>
          <a:p>
            <a:pPr marL="685800" marR="0" lvl="1" indent="-228600" algn="l" defTabSz="914400" rtl="0" eaLnBrk="1" fontAlgn="auto" latinLnBrk="0" hangingPunct="1">
              <a:lnSpc>
                <a:spcPct val="100000"/>
              </a:lnSpc>
              <a:spcBef>
                <a:spcPts val="0"/>
              </a:spcBef>
              <a:spcAft>
                <a:spcPts val="0"/>
              </a:spcAft>
              <a:buClrTx/>
              <a:buSzTx/>
              <a:buFont typeface="+mj-lt"/>
              <a:buNone/>
              <a:tabLst/>
              <a:defRPr/>
            </a:pPr>
            <a:endParaRPr lang="en-US" sz="1200" b="0" baseline="0" dirty="0" smtClean="0"/>
          </a:p>
          <a:p>
            <a:r>
              <a:rPr lang="en-US" sz="1200" dirty="0" smtClean="0"/>
              <a:t>To</a:t>
            </a:r>
            <a:r>
              <a:rPr lang="en-US" sz="1200" baseline="0" dirty="0" smtClean="0"/>
              <a:t> reproduce the vertical line with text effects on this slide, do the following:</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Shapes</a:t>
            </a:r>
            <a:r>
              <a:rPr lang="en-US" sz="1200" baseline="0" dirty="0" smtClean="0"/>
              <a:t>, and then under </a:t>
            </a:r>
            <a:r>
              <a:rPr lang="en-US" sz="1200" b="1" baseline="0" dirty="0" smtClean="0"/>
              <a:t>Lines</a:t>
            </a:r>
            <a:r>
              <a:rPr lang="en-US" sz="1200" baseline="0" dirty="0" smtClean="0"/>
              <a:t> click </a:t>
            </a:r>
            <a:r>
              <a:rPr lang="en-US" sz="1200" b="1" baseline="0" dirty="0" smtClean="0"/>
              <a:t>Line</a:t>
            </a:r>
            <a:r>
              <a:rPr lang="en-US" sz="1200" baseline="0" dirty="0" smtClean="0"/>
              <a:t> (first option from the left).</a:t>
            </a:r>
          </a:p>
          <a:p>
            <a:pPr marL="228600" indent="-228600">
              <a:buFont typeface="+mj-lt"/>
              <a:buAutoNum type="arabicPeriod"/>
            </a:pPr>
            <a:r>
              <a:rPr lang="en-US" sz="1200" baseline="0" dirty="0" smtClean="0"/>
              <a:t>Press and hold SHIFT, and then drag on the slide to draw a straight, vertical line. </a:t>
            </a:r>
          </a:p>
          <a:p>
            <a:pPr marL="228600" indent="-228600">
              <a:buFont typeface="+mj-lt"/>
              <a:buAutoNum type="arabicPeriod"/>
            </a:pPr>
            <a:r>
              <a:rPr lang="en-US" sz="1200" baseline="0" dirty="0" smtClean="0"/>
              <a:t>Select the line. Under </a:t>
            </a:r>
            <a:r>
              <a:rPr lang="en-US" sz="1200" b="1" baseline="0" dirty="0" smtClean="0"/>
              <a:t>Drawing Tools</a:t>
            </a:r>
            <a:r>
              <a:rPr lang="en-US" sz="1200" baseline="0" dirty="0" smtClean="0"/>
              <a:t>, on the </a:t>
            </a:r>
            <a:r>
              <a:rPr lang="en-US" sz="1200" b="1" baseline="0" dirty="0" smtClean="0"/>
              <a:t>Format</a:t>
            </a:r>
            <a:r>
              <a:rPr lang="en-US" sz="1200" baseline="0" dirty="0" smtClean="0"/>
              <a:t> tab, in the </a:t>
            </a:r>
            <a:r>
              <a:rPr lang="en-US" sz="1200" b="1" baseline="0" dirty="0" smtClean="0"/>
              <a:t>Size</a:t>
            </a:r>
            <a:r>
              <a:rPr lang="en-US" sz="1200" baseline="0" dirty="0" smtClean="0"/>
              <a:t> group, in the </a:t>
            </a:r>
            <a:r>
              <a:rPr lang="en-US" sz="1200" b="1" baseline="0" dirty="0" smtClean="0"/>
              <a:t>Shape Width </a:t>
            </a:r>
            <a:r>
              <a:rPr lang="en-US" sz="1200" baseline="0" dirty="0" smtClean="0"/>
              <a:t>box, enter </a:t>
            </a:r>
            <a:r>
              <a:rPr lang="en-US" sz="1200" b="1" baseline="0" dirty="0" smtClean="0"/>
              <a:t>1.2”</a:t>
            </a:r>
            <a:r>
              <a:rPr lang="en-US" sz="1200" baseline="0" dirty="0" smtClean="0"/>
              <a:t>.</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 Shape </a:t>
            </a:r>
            <a:r>
              <a:rPr lang="en-US" sz="1200" baseline="0" dirty="0" smtClean="0"/>
              <a:t>dialog box launcher. In the </a:t>
            </a:r>
            <a:r>
              <a:rPr lang="en-US" sz="1200" b="1" baseline="0" dirty="0" smtClean="0"/>
              <a:t>Format Shape </a:t>
            </a:r>
            <a:r>
              <a:rPr lang="en-US" sz="1200" baseline="0" dirty="0" smtClean="0"/>
              <a:t>dialog box, click </a:t>
            </a:r>
            <a:r>
              <a:rPr lang="en-US" sz="1200" b="1" baseline="0" dirty="0" smtClean="0"/>
              <a:t>Line Color </a:t>
            </a:r>
            <a:r>
              <a:rPr lang="en-US" sz="1200" baseline="0" dirty="0" smtClean="0"/>
              <a:t>in the left pane, and then do the following in the right pane:</a:t>
            </a:r>
          </a:p>
          <a:p>
            <a:pPr marL="685800" lvl="1" indent="-228600">
              <a:buFont typeface="Arial" pitchFamily="34" charset="0"/>
              <a:buChar char="•"/>
            </a:pPr>
            <a:r>
              <a:rPr lang="en-US" sz="1200" baseline="0" dirty="0" smtClean="0"/>
              <a:t>Select </a:t>
            </a:r>
            <a:r>
              <a:rPr lang="en-US" sz="1200" b="1" baseline="0" dirty="0" smtClean="0"/>
              <a:t>Solid line</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Color</a:t>
            </a:r>
            <a:r>
              <a:rPr lang="en-US" sz="1200" baseline="0" dirty="0" smtClean="0"/>
              <a:t>, and then under </a:t>
            </a:r>
            <a:r>
              <a:rPr lang="en-US" sz="1200" b="1" baseline="0" dirty="0" smtClean="0"/>
              <a:t>Theme Colors </a:t>
            </a:r>
            <a:r>
              <a:rPr lang="en-US" sz="1200" baseline="0" dirty="0" smtClean="0"/>
              <a:t>click </a:t>
            </a:r>
            <a:r>
              <a:rPr lang="en-US" sz="1200" b="1" baseline="0" dirty="0" smtClean="0"/>
              <a:t>White, Background 1, Darker 25% </a:t>
            </a:r>
            <a:r>
              <a:rPr lang="en-US" sz="1200" baseline="0" dirty="0" smtClean="0"/>
              <a:t>(fourth row, first option from the left).</a:t>
            </a:r>
          </a:p>
          <a:p>
            <a:pPr marL="228600" indent="-228600">
              <a:buFont typeface="+mj-lt"/>
              <a:buAutoNum type="arabicPeriod"/>
            </a:pPr>
            <a:r>
              <a:rPr lang="en-US" sz="1200" baseline="0" dirty="0" smtClean="0"/>
              <a:t>Also in the </a:t>
            </a:r>
            <a:r>
              <a:rPr lang="en-US" sz="1200" b="1" baseline="0" dirty="0" smtClean="0"/>
              <a:t>Format Shape </a:t>
            </a:r>
            <a:r>
              <a:rPr lang="en-US" sz="1200" baseline="0" dirty="0" smtClean="0"/>
              <a:t>dialog box, click </a:t>
            </a:r>
            <a:r>
              <a:rPr lang="en-US" sz="1200" b="1" baseline="0" dirty="0" smtClean="0"/>
              <a:t>Line Style </a:t>
            </a:r>
            <a:r>
              <a:rPr lang="en-US" sz="1200" baseline="0" dirty="0" smtClean="0"/>
              <a:t>in the left pane, and then do the following in the right pane:</a:t>
            </a:r>
          </a:p>
          <a:p>
            <a:pPr marL="685800" lvl="1" indent="-228600">
              <a:buFont typeface="Arial" pitchFamily="34" charset="0"/>
              <a:buChar char="•"/>
            </a:pPr>
            <a:r>
              <a:rPr lang="en-US" sz="1200" baseline="0" dirty="0" smtClean="0"/>
              <a:t>In the </a:t>
            </a:r>
            <a:r>
              <a:rPr lang="en-US" sz="1200" b="1" baseline="0" dirty="0" smtClean="0"/>
              <a:t>Width</a:t>
            </a:r>
            <a:r>
              <a:rPr lang="en-US" sz="1200" baseline="0" dirty="0" smtClean="0"/>
              <a:t> box, enter </a:t>
            </a:r>
            <a:r>
              <a:rPr lang="en-US" sz="1200" b="1" baseline="0" dirty="0" smtClean="0"/>
              <a:t>0.75 pt</a:t>
            </a:r>
            <a:r>
              <a:rPr lang="en-US" sz="1200" baseline="0" dirty="0" smtClean="0"/>
              <a:t>.</a:t>
            </a:r>
          </a:p>
          <a:p>
            <a:pPr marL="685800" lvl="1" indent="-228600">
              <a:buFont typeface="Arial" pitchFamily="34" charset="0"/>
              <a:buChar char="•"/>
            </a:pPr>
            <a:r>
              <a:rPr lang="en-US" sz="1200" baseline="0" dirty="0" smtClean="0"/>
              <a:t>Under </a:t>
            </a:r>
            <a:r>
              <a:rPr lang="en-US" sz="1200" b="1" baseline="0" dirty="0" smtClean="0"/>
              <a:t>Arrow Settings</a:t>
            </a:r>
            <a:r>
              <a:rPr lang="en-US" sz="1200" baseline="0" dirty="0" smtClean="0"/>
              <a:t>, click the button next to </a:t>
            </a:r>
            <a:r>
              <a:rPr lang="en-US" sz="1200" b="1" baseline="0" dirty="0" smtClean="0"/>
              <a:t>Begin type</a:t>
            </a:r>
            <a:r>
              <a:rPr lang="en-US" sz="1200" baseline="0" dirty="0" smtClean="0"/>
              <a:t>, and then click </a:t>
            </a:r>
            <a:r>
              <a:rPr lang="en-US" sz="1200" b="1" baseline="0" dirty="0" smtClean="0"/>
              <a:t>Oval Arrow </a:t>
            </a:r>
            <a:r>
              <a:rPr lang="en-US" sz="1200" baseline="0" dirty="0" smtClean="0"/>
              <a:t>(second row, third option from the left).</a:t>
            </a:r>
          </a:p>
          <a:p>
            <a:pPr marL="685800" lvl="1" indent="-228600">
              <a:buFont typeface="Arial" pitchFamily="34" charset="0"/>
              <a:buChar char="•"/>
            </a:pPr>
            <a:r>
              <a:rPr lang="en-US" sz="1200" baseline="0" dirty="0" smtClean="0"/>
              <a:t>Click the button next to </a:t>
            </a:r>
            <a:r>
              <a:rPr lang="en-US" sz="1200" b="1" baseline="0" dirty="0" smtClean="0"/>
              <a:t>Begin size</a:t>
            </a:r>
            <a:r>
              <a:rPr lang="en-US" sz="1200" baseline="0" dirty="0" smtClean="0"/>
              <a:t>, and then click </a:t>
            </a:r>
            <a:r>
              <a:rPr lang="en-US" sz="1200" b="1" baseline="0" dirty="0" smtClean="0"/>
              <a:t>Arrow L Size 1 </a:t>
            </a:r>
            <a:r>
              <a:rPr lang="en-US" sz="1200" baseline="0" dirty="0" smtClean="0"/>
              <a:t>(first row, first option from the left).</a:t>
            </a:r>
          </a:p>
          <a:p>
            <a:pPr marL="685800" lvl="1" indent="-228600">
              <a:buFont typeface="Arial" pitchFamily="34" charset="0"/>
              <a:buChar char="•"/>
            </a:pPr>
            <a:r>
              <a:rPr lang="en-US" sz="1200" baseline="0" dirty="0" smtClean="0"/>
              <a:t>Click the button next to </a:t>
            </a:r>
            <a:r>
              <a:rPr lang="en-US" sz="1200" b="1" baseline="0" dirty="0" smtClean="0"/>
              <a:t>End type</a:t>
            </a:r>
            <a:r>
              <a:rPr lang="en-US" sz="1200" baseline="0" dirty="0" smtClean="0"/>
              <a:t>, and then enter </a:t>
            </a:r>
            <a:r>
              <a:rPr lang="en-US" sz="1200" b="1" baseline="0" dirty="0" smtClean="0"/>
              <a:t>Oval Arrow </a:t>
            </a:r>
            <a:r>
              <a:rPr lang="en-US" sz="1200" baseline="0" dirty="0" smtClean="0"/>
              <a:t>(second row, third option from the left).</a:t>
            </a:r>
          </a:p>
          <a:p>
            <a:pPr marL="685800" lvl="1" indent="-228600">
              <a:buFont typeface="Arial" pitchFamily="34" charset="0"/>
              <a:buChar char="•"/>
            </a:pPr>
            <a:r>
              <a:rPr lang="en-US" sz="1200" baseline="0" dirty="0" smtClean="0"/>
              <a:t>Click the button next to </a:t>
            </a:r>
            <a:r>
              <a:rPr lang="en-US" sz="1200" b="1" baseline="0" dirty="0" smtClean="0"/>
              <a:t>End size</a:t>
            </a:r>
            <a:r>
              <a:rPr lang="en-US" sz="1200" baseline="0" dirty="0" smtClean="0"/>
              <a:t>, and then enter </a:t>
            </a:r>
            <a:r>
              <a:rPr lang="en-US" sz="1200" b="1" baseline="0" dirty="0" smtClean="0"/>
              <a:t>Arrow R Size 1 </a:t>
            </a:r>
            <a:r>
              <a:rPr lang="en-US" sz="1200" baseline="0" dirty="0" smtClean="0"/>
              <a:t>(first row, first option from the left).</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a:t>
            </a:r>
            <a:r>
              <a:rPr lang="en-US" sz="1200" b="1" baseline="0" dirty="0" smtClean="0"/>
              <a:t>Clipboard</a:t>
            </a:r>
            <a:r>
              <a:rPr lang="en-US" sz="1200" baseline="0" dirty="0" smtClean="0"/>
              <a:t> group, click the arrow under </a:t>
            </a:r>
            <a:r>
              <a:rPr lang="en-US" sz="1200" b="1" baseline="0" dirty="0" smtClean="0"/>
              <a:t>Paste</a:t>
            </a:r>
            <a:r>
              <a:rPr lang="en-US" sz="1200" baseline="0" dirty="0" smtClean="0"/>
              <a:t>, and then click </a:t>
            </a:r>
            <a:r>
              <a:rPr lang="en-US" sz="1200" b="1" baseline="0" dirty="0" smtClean="0"/>
              <a:t>Duplicate</a:t>
            </a:r>
            <a:r>
              <a:rPr lang="en-US" sz="1200" baseline="0" dirty="0" smtClean="0"/>
              <a:t>. </a:t>
            </a:r>
          </a:p>
          <a:p>
            <a:pPr marL="228600" indent="-228600">
              <a:buFont typeface="+mj-lt"/>
              <a:buAutoNum type="arabicPeriod"/>
            </a:pPr>
            <a:r>
              <a:rPr lang="en-US" sz="1200" baseline="0" dirty="0" smtClean="0"/>
              <a:t>Select the duplicate line. Under </a:t>
            </a:r>
            <a:r>
              <a:rPr lang="en-US" sz="1200" b="1" baseline="0" dirty="0" smtClean="0"/>
              <a:t>Drawing Tools</a:t>
            </a:r>
            <a:r>
              <a:rPr lang="en-US" sz="1200" baseline="0" dirty="0" smtClean="0"/>
              <a:t>, on the </a:t>
            </a:r>
            <a:r>
              <a:rPr lang="en-US" sz="1200" b="1" baseline="0" dirty="0" smtClean="0"/>
              <a:t>Format</a:t>
            </a:r>
            <a:r>
              <a:rPr lang="en-US" sz="1200" baseline="0" dirty="0" smtClean="0"/>
              <a:t> tab, in the </a:t>
            </a:r>
            <a:r>
              <a:rPr lang="en-US" sz="1200" b="1" baseline="0" dirty="0" smtClean="0"/>
              <a:t>Size</a:t>
            </a:r>
            <a:r>
              <a:rPr lang="en-US" sz="1200" baseline="0" dirty="0" smtClean="0"/>
              <a:t> group, in the </a:t>
            </a:r>
            <a:r>
              <a:rPr lang="en-US" sz="1200" b="1" baseline="0" dirty="0" smtClean="0"/>
              <a:t>Shape Width </a:t>
            </a:r>
            <a:r>
              <a:rPr lang="en-US" sz="1200" baseline="0" dirty="0" smtClean="0"/>
              <a:t>box, enter </a:t>
            </a:r>
            <a:r>
              <a:rPr lang="en-US" sz="1200" b="1" baseline="0" dirty="0" smtClean="0"/>
              <a:t>2.6”</a:t>
            </a:r>
            <a:r>
              <a:rPr lang="en-US" sz="1200" baseline="0" dirty="0" smtClean="0"/>
              <a:t>.</a:t>
            </a:r>
          </a:p>
          <a:p>
            <a:pPr marL="228600" indent="-228600">
              <a:buFont typeface="+mj-lt"/>
              <a:buAutoNum type="arabicPeriod"/>
            </a:pPr>
            <a:r>
              <a:rPr lang="en-US" sz="1200" baseline="0" dirty="0" smtClean="0"/>
              <a:t>Press and hold SHIFT and select both lines. On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Arrange</a:t>
            </a:r>
            <a:r>
              <a:rPr lang="en-US" sz="1200" baseline="0" dirty="0" smtClean="0"/>
              <a:t>, and then do the following:</a:t>
            </a:r>
          </a:p>
          <a:p>
            <a:pPr marL="685800" lvl="1" indent="-228600">
              <a:buFont typeface="+mj-lt"/>
              <a:buAutoNum type="arabicPeriod"/>
            </a:pPr>
            <a:r>
              <a:rPr lang="en-US" sz="1200" b="0" baseline="0" dirty="0" smtClean="0"/>
              <a:t>Point</a:t>
            </a:r>
            <a:r>
              <a:rPr lang="en-US" sz="1200" baseline="0" dirty="0" smtClean="0"/>
              <a:t> to </a:t>
            </a:r>
            <a:r>
              <a:rPr lang="en-US" sz="1200" b="1" baseline="0" dirty="0" smtClean="0"/>
              <a:t>Align</a:t>
            </a:r>
            <a:r>
              <a:rPr lang="en-US" sz="1200" baseline="0" dirty="0" smtClean="0"/>
              <a:t>, and then click </a:t>
            </a:r>
            <a:r>
              <a:rPr lang="en-US" sz="1200" b="1" baseline="0" dirty="0" smtClean="0"/>
              <a:t>Align Selected Objects</a:t>
            </a:r>
            <a:r>
              <a:rPr lang="en-US" sz="1200" baseline="0" dirty="0" smtClean="0"/>
              <a:t>.</a:t>
            </a:r>
          </a:p>
          <a:p>
            <a:pPr marL="685800" lvl="1" indent="-228600">
              <a:buFont typeface="+mj-lt"/>
              <a:buAutoNum type="arabicPeriod"/>
            </a:pPr>
            <a:r>
              <a:rPr lang="en-US" sz="1200" baseline="0" dirty="0" smtClean="0"/>
              <a:t>Point to </a:t>
            </a:r>
            <a:r>
              <a:rPr lang="en-US" sz="1200" b="1" baseline="0" dirty="0" smtClean="0"/>
              <a:t>Align</a:t>
            </a:r>
            <a:r>
              <a:rPr lang="en-US" sz="1200" baseline="0" dirty="0" smtClean="0"/>
              <a:t>, and then click </a:t>
            </a:r>
            <a:r>
              <a:rPr lang="en-US" sz="1200" b="1" baseline="0" dirty="0" smtClean="0"/>
              <a:t>Align Center</a:t>
            </a:r>
            <a:r>
              <a:rPr lang="en-US" sz="1200" baseline="0" dirty="0" smtClean="0"/>
              <a:t>.</a:t>
            </a:r>
          </a:p>
          <a:p>
            <a:pPr marL="228600" indent="-228600">
              <a:buFont typeface="+mj-lt"/>
              <a:buAutoNum type="arabicPeriod"/>
            </a:pPr>
            <a:r>
              <a:rPr lang="en-US" sz="1200" baseline="0" dirty="0" smtClean="0"/>
              <a:t>Drag both lines together on the slide to position them under one of the timeline month labels. </a:t>
            </a:r>
          </a:p>
          <a:p>
            <a:pPr marL="228600" indent="-228600">
              <a:buFont typeface="+mj-lt"/>
              <a:buAutoNum type="arabicPeriod"/>
            </a:pPr>
            <a:r>
              <a:rPr lang="en-US" sz="1200" baseline="0" dirty="0" smtClean="0"/>
              <a:t>Press and hold SHIFT and select both lines and the text box they are under. On the </a:t>
            </a:r>
            <a:r>
              <a:rPr lang="en-US" sz="1200" b="1" baseline="0" dirty="0" smtClean="0"/>
              <a:t>Home</a:t>
            </a:r>
            <a:r>
              <a:rPr lang="en-US" sz="1200" baseline="0" dirty="0" smtClean="0"/>
              <a:t> tab, in the </a:t>
            </a:r>
            <a:r>
              <a:rPr lang="en-US" sz="1200" b="1" baseline="0" dirty="0" smtClean="0"/>
              <a:t>Drawing </a:t>
            </a:r>
            <a:r>
              <a:rPr lang="en-US" sz="1200" baseline="0" dirty="0" smtClean="0"/>
              <a:t>group, click </a:t>
            </a:r>
            <a:r>
              <a:rPr lang="en-US" sz="1200" b="1" baseline="0" dirty="0" smtClean="0"/>
              <a:t>Arrange</a:t>
            </a:r>
            <a:r>
              <a:rPr lang="en-US" sz="1200" baseline="0" dirty="0" smtClean="0"/>
              <a:t>, and then do the following:</a:t>
            </a:r>
          </a:p>
          <a:p>
            <a:pPr marL="685800" lvl="1" indent="-228600">
              <a:buFont typeface="+mj-lt"/>
              <a:buAutoNum type="arabicPeriod"/>
            </a:pPr>
            <a:r>
              <a:rPr lang="en-US" sz="1200" baseline="0" dirty="0" smtClean="0"/>
              <a:t>Click </a:t>
            </a:r>
            <a:r>
              <a:rPr lang="en-US" sz="1200" b="1" baseline="0" dirty="0" smtClean="0"/>
              <a:t>Align Selected Objects</a:t>
            </a:r>
            <a:r>
              <a:rPr lang="en-US" sz="1200" baseline="0" dirty="0" smtClean="0"/>
              <a:t>.</a:t>
            </a:r>
          </a:p>
          <a:p>
            <a:pPr marL="685800" lvl="1" indent="-228600">
              <a:buFont typeface="+mj-lt"/>
              <a:buAutoNum type="arabicPeriod"/>
            </a:pPr>
            <a:r>
              <a:rPr lang="en-US" sz="1200" baseline="0" dirty="0" smtClean="0"/>
              <a:t>Click </a:t>
            </a:r>
            <a:r>
              <a:rPr lang="en-US" sz="1200" b="1" baseline="0" dirty="0" smtClean="0"/>
              <a:t>Align Center</a:t>
            </a:r>
            <a:r>
              <a:rPr lang="en-US" sz="120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a:t>
            </a:r>
            <a:r>
              <a:rPr lang="en-US" sz="1200" i="0" baseline="0" dirty="0" smtClean="0"/>
              <a:t> the </a:t>
            </a:r>
            <a:r>
              <a:rPr lang="en-US" sz="1200" b="1" i="0" baseline="0" dirty="0" smtClean="0"/>
              <a:t>Insert</a:t>
            </a:r>
            <a:r>
              <a:rPr lang="en-US" sz="1200" i="0" baseline="0" dirty="0" smtClean="0"/>
              <a:t> tab, in the </a:t>
            </a:r>
            <a:r>
              <a:rPr lang="en-US" sz="1200" b="1" i="0" baseline="0" dirty="0" smtClean="0"/>
              <a:t>Text</a:t>
            </a:r>
            <a:r>
              <a:rPr lang="en-US" sz="1200" i="0" baseline="0" dirty="0" smtClean="0"/>
              <a:t> group, click </a:t>
            </a:r>
            <a:r>
              <a:rPr lang="en-US" sz="1200" b="1" i="0" baseline="0" dirty="0" smtClean="0"/>
              <a:t>Text Box</a:t>
            </a:r>
            <a:r>
              <a:rPr lang="en-US" sz="1200" i="0" baseline="0" dirty="0" smtClean="0"/>
              <a:t>, and then on the slide, drag to draw the text box.</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Enter text in the text box, select the text, and then o</a:t>
            </a:r>
            <a:r>
              <a:rPr lang="en-US" sz="1200" i="0" dirty="0" smtClean="0"/>
              <a:t>n the </a:t>
            </a:r>
            <a:r>
              <a:rPr lang="en-US" sz="1200" b="1" i="0" dirty="0" smtClean="0"/>
              <a:t>Home</a:t>
            </a:r>
            <a:r>
              <a:rPr lang="en-US" sz="1200" i="0" baseline="0" dirty="0" smtClean="0"/>
              <a:t> tab, in the </a:t>
            </a:r>
            <a:r>
              <a:rPr lang="en-US" sz="1200" b="1" i="0" baseline="0" dirty="0" smtClean="0"/>
              <a:t>Font</a:t>
            </a:r>
            <a:r>
              <a:rPr lang="en-US" sz="1200" i="0" baseline="0" dirty="0" smtClean="0"/>
              <a:t> group, select </a:t>
            </a:r>
            <a:r>
              <a:rPr lang="en-US" sz="1200" b="1" i="0" baseline="0" dirty="0" smtClean="0"/>
              <a:t>Gill Sans MT </a:t>
            </a:r>
            <a:r>
              <a:rPr lang="en-US" sz="1200" i="0" baseline="0" dirty="0" smtClean="0"/>
              <a:t>from the </a:t>
            </a:r>
            <a:r>
              <a:rPr lang="en-US" sz="1200" b="1" i="0" baseline="0" dirty="0" smtClean="0"/>
              <a:t>Font</a:t>
            </a:r>
            <a:r>
              <a:rPr lang="en-US" sz="1200" i="0" baseline="0" dirty="0" smtClean="0"/>
              <a:t> list, select </a:t>
            </a:r>
            <a:r>
              <a:rPr lang="en-US" sz="1200" b="1" i="0" baseline="0" dirty="0" smtClean="0"/>
              <a:t>20</a:t>
            </a:r>
            <a:r>
              <a:rPr lang="en-US" sz="1200" i="0" baseline="0" dirty="0" smtClean="0"/>
              <a:t> from the </a:t>
            </a:r>
            <a:r>
              <a:rPr lang="en-US" sz="1200" b="1" i="0" baseline="0" dirty="0" smtClean="0"/>
              <a:t>Font Size </a:t>
            </a:r>
            <a:r>
              <a:rPr lang="en-US" sz="1200" i="0" baseline="0" dirty="0" smtClean="0"/>
              <a:t>list, and then click the arrow next to </a:t>
            </a:r>
            <a:r>
              <a:rPr lang="en-US" sz="1200" b="1" i="0" baseline="0" dirty="0" smtClean="0"/>
              <a:t>Font Color</a:t>
            </a:r>
            <a:r>
              <a:rPr lang="en-US" sz="1200" i="0" baseline="0" dirty="0" smtClean="0"/>
              <a:t> and click </a:t>
            </a:r>
            <a:r>
              <a:rPr lang="en-US" sz="1200" b="1" i="0" baseline="0" dirty="0" smtClean="0"/>
              <a:t>White, Background 1 </a:t>
            </a:r>
            <a:r>
              <a:rPr lang="en-US" sz="1200" i="0" baseline="0" dirty="0" smtClean="0"/>
              <a:t>(first row,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On the </a:t>
            </a:r>
            <a:r>
              <a:rPr lang="en-US" sz="1200" b="1" i="0" baseline="0" dirty="0" smtClean="0"/>
              <a:t>Home</a:t>
            </a:r>
            <a:r>
              <a:rPr lang="en-US" sz="1200" i="0" baseline="0" dirty="0" smtClean="0"/>
              <a:t> tab, in the </a:t>
            </a:r>
            <a:r>
              <a:rPr lang="en-US" sz="1200" b="1" i="0" baseline="0" dirty="0" smtClean="0"/>
              <a:t>Paragraph</a:t>
            </a:r>
            <a:r>
              <a:rPr lang="en-US" sz="1200" i="0" baseline="0" dirty="0" smtClean="0"/>
              <a:t> group, click </a:t>
            </a:r>
            <a:r>
              <a:rPr lang="en-US" sz="1200" b="1" i="0" baseline="0" dirty="0" smtClean="0"/>
              <a:t>Align Text Left</a:t>
            </a:r>
            <a:r>
              <a:rPr lang="en-US" sz="1200" i="0" baseline="0" dirty="0" smtClean="0"/>
              <a:t> to align the text left in the text box.</a:t>
            </a:r>
          </a:p>
          <a:p>
            <a:pPr marL="228600" indent="-228600">
              <a:buFont typeface="+mj-lt"/>
              <a:buAutoNum type="arabicPeriod"/>
            </a:pPr>
            <a:r>
              <a:rPr lang="en-US" sz="1200" baseline="0" dirty="0" smtClean="0"/>
              <a:t> On the slide, drag the text box to position it to the right of the vertical line. </a:t>
            </a:r>
          </a:p>
          <a:p>
            <a:pPr marL="228600" indent="-228600">
              <a:buFont typeface="+mj-lt"/>
              <a:buAutoNum type="arabicPeriod"/>
            </a:pPr>
            <a:endParaRPr lang="en-US" sz="1200" dirty="0" smtClean="0"/>
          </a:p>
          <a:p>
            <a:endParaRPr lang="en-US" sz="1200" dirty="0" smtClean="0"/>
          </a:p>
          <a:p>
            <a:r>
              <a:rPr lang="en-US" sz="1200" dirty="0" smtClean="0"/>
              <a:t>To</a:t>
            </a:r>
            <a:r>
              <a:rPr lang="en-US" sz="1200" baseline="0" dirty="0" smtClean="0"/>
              <a:t> reproduce the background on this slide, do the following:</a:t>
            </a:r>
            <a:endParaRPr lang="en-US" sz="1200" dirty="0" smtClean="0"/>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kern="1200" dirty="0" smtClean="0">
                <a:solidFill>
                  <a:schemeClr val="tx1"/>
                </a:solidFill>
                <a:latin typeface="+mn-lt"/>
                <a:ea typeface="+mn-ea"/>
                <a:cs typeface="+mn-cs"/>
              </a:rPr>
              <a:t>Right-click the slide background</a:t>
            </a:r>
            <a:r>
              <a:rPr lang="en-US" sz="1200" kern="1200" baseline="0" dirty="0" smtClean="0">
                <a:solidFill>
                  <a:schemeClr val="tx1"/>
                </a:solidFill>
                <a:latin typeface="+mn-lt"/>
                <a:ea typeface="+mn-ea"/>
                <a:cs typeface="+mn-cs"/>
              </a:rPr>
              <a:t> area</a:t>
            </a:r>
            <a:r>
              <a:rPr lang="en-US" sz="1200" kern="1200" dirty="0" smtClean="0">
                <a:solidFill>
                  <a:schemeClr val="tx1"/>
                </a:solidFill>
                <a:latin typeface="+mn-lt"/>
                <a:ea typeface="+mn-ea"/>
                <a:cs typeface="+mn-cs"/>
              </a:rPr>
              <a:t>, and</a:t>
            </a:r>
            <a:r>
              <a:rPr lang="en-US" sz="1200" kern="1200" baseline="0" dirty="0" smtClean="0">
                <a:solidFill>
                  <a:schemeClr val="tx1"/>
                </a:solidFill>
                <a:latin typeface="+mn-lt"/>
                <a:ea typeface="+mn-ea"/>
                <a:cs typeface="+mn-cs"/>
              </a:rPr>
              <a:t> then 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Format Background</a:t>
            </a:r>
            <a:r>
              <a:rPr lang="en-US" sz="1200" b="0" kern="1200" dirty="0" smtClean="0">
                <a:solidFill>
                  <a:schemeClr val="tx1"/>
                </a:solidFill>
                <a:latin typeface="+mn-lt"/>
                <a:ea typeface="+mn-ea"/>
                <a:cs typeface="+mn-cs"/>
              </a:rPr>
              <a:t>.</a:t>
            </a:r>
            <a:r>
              <a:rPr lang="en-US" sz="1200" b="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a:t>
            </a:r>
            <a:r>
              <a:rPr lang="en-US" sz="1200" kern="1200" baseline="0" dirty="0" smtClean="0">
                <a:solidFill>
                  <a:schemeClr val="tx1"/>
                </a:solidFill>
                <a:latin typeface="+mn-lt"/>
                <a:ea typeface="+mn-ea"/>
                <a:cs typeface="+mn-cs"/>
              </a:rPr>
              <a:t> click </a:t>
            </a:r>
            <a:r>
              <a:rPr lang="en-US" sz="1200" b="1" kern="1200" baseline="0" dirty="0" smtClean="0">
                <a:solidFill>
                  <a:schemeClr val="tx1"/>
                </a:solidFill>
                <a:latin typeface="+mn-lt"/>
                <a:ea typeface="+mn-ea"/>
                <a:cs typeface="+mn-cs"/>
              </a:rPr>
              <a:t>Fill</a:t>
            </a:r>
            <a:r>
              <a:rPr lang="en-US" sz="1200" b="0" kern="1200" baseline="0" dirty="0" smtClean="0">
                <a:solidFill>
                  <a:schemeClr val="tx1"/>
                </a:solidFill>
                <a:latin typeface="+mn-lt"/>
                <a:ea typeface="+mn-ea"/>
                <a:cs typeface="+mn-cs"/>
              </a:rPr>
              <a:t> in the left pane, select </a:t>
            </a:r>
            <a:r>
              <a:rPr lang="en-US" sz="1200" b="1" kern="1200" baseline="0" dirty="0" smtClean="0">
                <a:solidFill>
                  <a:schemeClr val="tx1"/>
                </a:solidFill>
                <a:latin typeface="+mn-lt"/>
                <a:ea typeface="+mn-ea"/>
                <a:cs typeface="+mn-cs"/>
              </a:rPr>
              <a:t>Gradient fill</a:t>
            </a:r>
            <a:r>
              <a:rPr lang="en-US" sz="1200" b="0" kern="1200" baseline="0" dirty="0" smtClean="0">
                <a:solidFill>
                  <a:schemeClr val="tx1"/>
                </a:solidFill>
                <a:latin typeface="+mn-lt"/>
                <a:ea typeface="+mn-ea"/>
                <a:cs typeface="+mn-cs"/>
              </a:rPr>
              <a:t> in the </a:t>
            </a:r>
            <a:r>
              <a:rPr lang="en-US" sz="1200" b="1" kern="1200" baseline="0" dirty="0" smtClean="0">
                <a:solidFill>
                  <a:schemeClr val="tx1"/>
                </a:solidFill>
                <a:latin typeface="+mn-lt"/>
                <a:ea typeface="+mn-ea"/>
                <a:cs typeface="+mn-cs"/>
              </a:rPr>
              <a:t>Fill</a:t>
            </a:r>
            <a:r>
              <a:rPr lang="en-US" sz="1200" b="0" kern="1200" baseline="0" dirty="0" smtClean="0">
                <a:solidFill>
                  <a:schemeClr val="tx1"/>
                </a:solidFill>
                <a:latin typeface="+mn-lt"/>
                <a:ea typeface="+mn-ea"/>
                <a:cs typeface="+mn-cs"/>
              </a:rPr>
              <a:t> pane, and then do the following:</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Type</a:t>
            </a:r>
            <a:r>
              <a:rPr lang="en-US" sz="1200" b="0" kern="1200" baseline="0" dirty="0" smtClean="0">
                <a:solidFill>
                  <a:schemeClr val="tx1"/>
                </a:solidFill>
                <a:latin typeface="+mn-lt"/>
                <a:ea typeface="+mn-ea"/>
                <a:cs typeface="+mn-cs"/>
              </a:rPr>
              <a:t> list, select </a:t>
            </a:r>
            <a:r>
              <a:rPr lang="en-US" sz="1200" b="1" kern="1200" baseline="0" dirty="0" smtClean="0">
                <a:solidFill>
                  <a:schemeClr val="tx1"/>
                </a:solidFill>
                <a:latin typeface="+mn-lt"/>
                <a:ea typeface="+mn-ea"/>
                <a:cs typeface="+mn-cs"/>
              </a:rPr>
              <a:t>Linear</a:t>
            </a:r>
            <a:r>
              <a:rPr lang="en-US" sz="1200" b="0" kern="1200" baseline="0" dirty="0" smtClean="0">
                <a:solidFill>
                  <a:schemeClr val="tx1"/>
                </a:solidFill>
                <a:latin typeface="+mn-lt"/>
                <a:ea typeface="+mn-ea"/>
                <a:cs typeface="+mn-cs"/>
              </a:rPr>
              <a:t>.</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dirty="0" smtClean="0"/>
              <a:t>Click the button next to </a:t>
            </a:r>
            <a:r>
              <a:rPr lang="en-US" sz="1200" b="1" dirty="0" smtClean="0"/>
              <a:t>Direction</a:t>
            </a:r>
            <a:r>
              <a:rPr lang="en-US" sz="1200" dirty="0" smtClean="0"/>
              <a:t>, and then</a:t>
            </a:r>
            <a:r>
              <a:rPr lang="en-US" sz="1200" baseline="0" dirty="0" smtClean="0"/>
              <a:t> click</a:t>
            </a:r>
            <a:r>
              <a:rPr lang="en-US" sz="1200" dirty="0" smtClean="0"/>
              <a:t> </a:t>
            </a:r>
            <a:r>
              <a:rPr lang="en-US" sz="1200" b="1" kern="1200" baseline="0" dirty="0" smtClean="0">
                <a:solidFill>
                  <a:schemeClr val="tx1"/>
                </a:solidFill>
                <a:latin typeface="+mn-lt"/>
                <a:ea typeface="+mn-ea"/>
                <a:cs typeface="+mn-cs"/>
              </a:rPr>
              <a:t>Linear Down </a:t>
            </a:r>
            <a:r>
              <a:rPr lang="en-US" sz="1200" b="0" kern="1200" baseline="0" dirty="0" smtClean="0">
                <a:solidFill>
                  <a:schemeClr val="tx1"/>
                </a:solidFill>
                <a:latin typeface="+mn-lt"/>
                <a:ea typeface="+mn-ea"/>
                <a:cs typeface="+mn-cs"/>
              </a:rPr>
              <a:t>(first row, second option from the left).</a:t>
            </a:r>
          </a:p>
          <a:p>
            <a:pPr marL="685800" marR="0" lvl="1"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0" kern="1200" baseline="0" dirty="0" smtClean="0">
                <a:solidFill>
                  <a:schemeClr val="tx1"/>
                </a:solidFill>
                <a:latin typeface="+mn-lt"/>
                <a:ea typeface="+mn-ea"/>
                <a:cs typeface="+mn-cs"/>
              </a:rPr>
              <a:t>Under </a:t>
            </a:r>
            <a:r>
              <a:rPr lang="en-US" sz="1200" b="1" kern="1200" baseline="0" dirty="0" smtClean="0">
                <a:solidFill>
                  <a:schemeClr val="tx1"/>
                </a:solidFill>
                <a:latin typeface="+mn-lt"/>
                <a:ea typeface="+mn-ea"/>
                <a:cs typeface="+mn-cs"/>
              </a:rPr>
              <a:t>Gradient stops</a:t>
            </a:r>
            <a:r>
              <a:rPr lang="en-US" sz="1200" b="0" kern="1200" baseline="0" dirty="0" smtClean="0">
                <a:solidFill>
                  <a:schemeClr val="tx1"/>
                </a:solidFill>
                <a:latin typeface="+mn-lt"/>
                <a:ea typeface="+mn-ea"/>
                <a:cs typeface="+mn-cs"/>
              </a:rPr>
              <a:t>, click </a:t>
            </a:r>
            <a:r>
              <a:rPr lang="en-US" sz="1200" b="1" kern="1200" baseline="0" dirty="0" smtClean="0">
                <a:solidFill>
                  <a:schemeClr val="tx1"/>
                </a:solidFill>
                <a:latin typeface="+mn-lt"/>
                <a:ea typeface="+mn-ea"/>
                <a:cs typeface="+mn-cs"/>
              </a:rPr>
              <a:t>Add</a:t>
            </a:r>
            <a:r>
              <a:rPr lang="en-US" sz="1200" b="0" kern="1200" baseline="0" dirty="0" smtClean="0">
                <a:solidFill>
                  <a:schemeClr val="tx1"/>
                </a:solidFill>
                <a:latin typeface="+mn-lt"/>
                <a:ea typeface="+mn-ea"/>
                <a:cs typeface="+mn-cs"/>
              </a:rPr>
              <a:t> or </a:t>
            </a:r>
            <a:r>
              <a:rPr lang="en-US" sz="1200" b="1" kern="1200" baseline="0" dirty="0" smtClean="0">
                <a:solidFill>
                  <a:schemeClr val="tx1"/>
                </a:solidFill>
                <a:latin typeface="+mn-lt"/>
                <a:ea typeface="+mn-ea"/>
                <a:cs typeface="+mn-cs"/>
              </a:rPr>
              <a:t>Remove</a:t>
            </a:r>
            <a:r>
              <a:rPr lang="en-US" sz="1200" b="0" kern="1200" baseline="0" dirty="0" smtClean="0">
                <a:solidFill>
                  <a:schemeClr val="tx1"/>
                </a:solidFill>
                <a:latin typeface="+mn-lt"/>
                <a:ea typeface="+mn-ea"/>
                <a:cs typeface="+mn-cs"/>
              </a:rPr>
              <a:t> until two stops appear in the drop-down list.</a:t>
            </a:r>
          </a:p>
          <a:p>
            <a:pPr marL="228600" marR="0" lvl="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dirty="0" smtClean="0"/>
              <a:t>Also under </a:t>
            </a:r>
            <a:r>
              <a:rPr lang="en-US" sz="1200" b="1" dirty="0" smtClean="0"/>
              <a:t>Gradient stops</a:t>
            </a:r>
            <a:r>
              <a:rPr lang="en-US" sz="1200" dirty="0" smtClean="0"/>
              <a:t>, customize the gradient stops that you added as follows:</a:t>
            </a:r>
          </a:p>
          <a:p>
            <a:pPr marL="685800" lvl="1" indent="-228600">
              <a:buFont typeface="Arial" pitchFamily="34" charset="0"/>
              <a:buChar char="•"/>
              <a:defRPr/>
            </a:pPr>
            <a:r>
              <a:rPr lang="en-US" sz="1200" dirty="0" smtClean="0"/>
              <a:t>Select </a:t>
            </a:r>
            <a:r>
              <a:rPr lang="en-US" sz="1200" b="1" dirty="0" smtClean="0"/>
              <a:t>Stop 1 </a:t>
            </a:r>
            <a:r>
              <a:rPr lang="en-US" sz="1200" dirty="0" smtClean="0"/>
              <a:t>from the list, and then do the following:</a:t>
            </a:r>
          </a:p>
          <a:p>
            <a:pPr marL="1143000" marR="0" lvl="2"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0" dirty="0" smtClean="0"/>
              <a:t>In</a:t>
            </a:r>
            <a:r>
              <a:rPr lang="en-US" sz="1200" dirty="0" smtClean="0"/>
              <a:t> the </a:t>
            </a:r>
            <a:r>
              <a:rPr lang="en-US" sz="1200" b="1" dirty="0" smtClean="0"/>
              <a:t>Stop position </a:t>
            </a:r>
            <a:r>
              <a:rPr lang="en-US" sz="1200" dirty="0" smtClean="0"/>
              <a:t>box, enter</a:t>
            </a:r>
            <a:r>
              <a:rPr lang="en-US" sz="1200" baseline="0" dirty="0" smtClean="0"/>
              <a:t> </a:t>
            </a:r>
            <a:r>
              <a:rPr lang="en-US" sz="1200" b="1" baseline="0" dirty="0" smtClean="0"/>
              <a:t>50</a:t>
            </a:r>
            <a:r>
              <a:rPr lang="en-US" sz="1200" b="1" dirty="0" smtClean="0"/>
              <a:t>%</a:t>
            </a:r>
            <a:r>
              <a:rPr lang="en-US" sz="1200" dirty="0" smtClean="0"/>
              <a:t>.</a:t>
            </a:r>
          </a:p>
          <a:p>
            <a:pPr marL="1143000" lvl="2" indent="-228600">
              <a:buFont typeface="Arial" pitchFamily="34" charset="0"/>
              <a:buChar char="•"/>
              <a:defRPr/>
            </a:pPr>
            <a:r>
              <a:rPr lang="en-US" sz="1200" dirty="0" smtClean="0"/>
              <a:t>Click the button next to </a:t>
            </a:r>
            <a:r>
              <a:rPr lang="en-US" sz="1200" b="1" dirty="0" smtClean="0"/>
              <a:t>Color</a:t>
            </a:r>
            <a:r>
              <a:rPr lang="en-US" sz="1200" dirty="0" smtClean="0"/>
              <a:t>, and then </a:t>
            </a:r>
            <a:r>
              <a:rPr lang="en-US" sz="1200" i="0" baseline="0" dirty="0" smtClean="0"/>
              <a:t>under </a:t>
            </a:r>
            <a:r>
              <a:rPr lang="en-US" sz="1200" b="1" i="0" baseline="0" dirty="0" smtClean="0"/>
              <a:t>Theme Colors</a:t>
            </a:r>
            <a:r>
              <a:rPr lang="en-US" sz="1200" i="0" baseline="0" dirty="0" smtClean="0"/>
              <a:t> </a:t>
            </a:r>
            <a:r>
              <a:rPr lang="en-US" sz="1200" dirty="0" smtClean="0"/>
              <a:t>click </a:t>
            </a:r>
            <a:r>
              <a:rPr lang="en-US" sz="1200" b="1" dirty="0" smtClean="0"/>
              <a:t>Black, Text 1</a:t>
            </a:r>
            <a:r>
              <a:rPr lang="en-US" sz="1200" b="1" baseline="0" dirty="0" smtClean="0"/>
              <a:t> </a:t>
            </a:r>
            <a:r>
              <a:rPr lang="en-US" sz="1200" b="0" dirty="0" smtClean="0"/>
              <a:t>(first row, second option from the left</a:t>
            </a:r>
            <a:r>
              <a:rPr lang="en-US" sz="1200" b="0" baseline="0" dirty="0" smtClean="0"/>
              <a:t>).</a:t>
            </a:r>
          </a:p>
          <a:p>
            <a:pPr marL="685800" lvl="1" indent="-228600">
              <a:buFont typeface="Arial" pitchFamily="34" charset="0"/>
              <a:buChar char="•"/>
              <a:defRPr/>
            </a:pPr>
            <a:r>
              <a:rPr lang="en-US" sz="1200" dirty="0" smtClean="0"/>
              <a:t>Select </a:t>
            </a:r>
            <a:r>
              <a:rPr lang="en-US" sz="1200" b="1" dirty="0" smtClean="0"/>
              <a:t>Stop 2 </a:t>
            </a:r>
            <a:r>
              <a:rPr lang="en-US" sz="1200" dirty="0" smtClean="0"/>
              <a:t>from the list, and then do the following:</a:t>
            </a:r>
          </a:p>
          <a:p>
            <a:pPr marL="1143000" marR="0" lvl="2"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b="0" dirty="0" smtClean="0"/>
              <a:t>In</a:t>
            </a:r>
            <a:r>
              <a:rPr lang="en-US" sz="1200" dirty="0" smtClean="0"/>
              <a:t> the </a:t>
            </a:r>
            <a:r>
              <a:rPr lang="en-US" sz="1200" b="1" dirty="0" smtClean="0"/>
              <a:t>Stop position </a:t>
            </a:r>
            <a:r>
              <a:rPr lang="en-US" sz="1200" dirty="0" smtClean="0"/>
              <a:t>box, enter</a:t>
            </a:r>
            <a:r>
              <a:rPr lang="en-US" sz="1200" baseline="0" dirty="0" smtClean="0"/>
              <a:t> </a:t>
            </a:r>
            <a:r>
              <a:rPr lang="en-US" sz="1200" b="1" baseline="0" dirty="0" smtClean="0"/>
              <a:t>99</a:t>
            </a:r>
            <a:r>
              <a:rPr lang="en-US" sz="1200" b="1" dirty="0" smtClean="0"/>
              <a:t>%</a:t>
            </a:r>
            <a:r>
              <a:rPr lang="en-US" sz="1200" dirty="0" smtClean="0"/>
              <a:t>.</a:t>
            </a:r>
          </a:p>
          <a:p>
            <a:pPr marL="1143000" lvl="2" indent="-228600">
              <a:buFont typeface="Arial" pitchFamily="34" charset="0"/>
              <a:buChar char="•"/>
              <a:defRPr/>
            </a:pPr>
            <a:r>
              <a:rPr lang="en-US" sz="1200" dirty="0" smtClean="0"/>
              <a:t>Click the button next to </a:t>
            </a:r>
            <a:r>
              <a:rPr lang="en-US" sz="1200" b="1" dirty="0" smtClean="0"/>
              <a:t>Color</a:t>
            </a:r>
            <a:r>
              <a:rPr lang="en-US" sz="1200" dirty="0" smtClean="0"/>
              <a:t>, and then </a:t>
            </a:r>
            <a:r>
              <a:rPr lang="en-US" sz="1200" i="0" baseline="0" dirty="0" smtClean="0"/>
              <a:t>under </a:t>
            </a:r>
            <a:r>
              <a:rPr lang="en-US" sz="1200" b="1" i="0" baseline="0" dirty="0" smtClean="0"/>
              <a:t>Theme Colors</a:t>
            </a:r>
            <a:r>
              <a:rPr lang="en-US" sz="1200" i="0" baseline="0" dirty="0" smtClean="0"/>
              <a:t> </a:t>
            </a:r>
            <a:r>
              <a:rPr lang="en-US" sz="1200" dirty="0" smtClean="0"/>
              <a:t>click </a:t>
            </a:r>
            <a:r>
              <a:rPr lang="en-US" sz="1200" b="1" dirty="0" smtClean="0"/>
              <a:t>Black,</a:t>
            </a:r>
            <a:r>
              <a:rPr lang="en-US" sz="1200" b="1" baseline="0" dirty="0" smtClean="0"/>
              <a:t> Text 1, Lighter 35% </a:t>
            </a:r>
            <a:r>
              <a:rPr lang="en-US" sz="1200" b="0" dirty="0" smtClean="0"/>
              <a:t>(third row, second option from the left</a:t>
            </a:r>
            <a:r>
              <a:rPr lang="en-US" sz="1200" b="0" baseline="0" dirty="0" smtClean="0"/>
              <a:t>).</a:t>
            </a:r>
            <a:endParaRPr lang="en-US" sz="1200" b="0" dirty="0" smtClean="0"/>
          </a:p>
          <a:p>
            <a:endParaRPr lang="en-US" sz="1400" dirty="0" smtClean="0"/>
          </a:p>
        </p:txBody>
      </p:sp>
      <p:sp>
        <p:nvSpPr>
          <p:cNvPr id="6" name="Slide Image Placeholder 5"/>
          <p:cNvSpPr>
            <a:spLocks noGrp="1" noRot="1" noChangeAspect="1"/>
          </p:cNvSpPr>
          <p:nvPr>
            <p:ph type="sldImg"/>
          </p:nvPr>
        </p:nvSpPr>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25000" lnSpcReduction="20000"/>
          </a:bodyPr>
          <a:lstStyle/>
          <a:p>
            <a:endParaRPr lang="en-US" sz="1400" dirty="0" smtClean="0"/>
          </a:p>
        </p:txBody>
      </p:sp>
      <p:sp>
        <p:nvSpPr>
          <p:cNvPr id="6" name="Slide Image Placeholder 5"/>
          <p:cNvSpPr>
            <a:spLocks noGrp="1" noRot="1" noChangeAspect="1"/>
          </p:cNvSpPr>
          <p:nvPr>
            <p:ph type="sldImg"/>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685800" lvl="1" indent="-228600">
              <a:buFont typeface="+mj-lt"/>
              <a:buNone/>
            </a:pPr>
            <a:endParaRPr lang="en-US" baseline="0" dirty="0" smtClean="0"/>
          </a:p>
        </p:txBody>
      </p:sp>
      <p:sp>
        <p:nvSpPr>
          <p:cNvPr id="5" name="Slide Image Placeholder 4"/>
          <p:cNvSpPr>
            <a:spLocks noGrp="1" noRot="1" noChangeAspect="1"/>
          </p:cNvSpPr>
          <p:nvPr>
            <p:ph type="sldImg"/>
          </p:nvPr>
        </p:nvSpPr>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685800" lvl="1" indent="-228600">
              <a:buFont typeface="+mj-lt"/>
              <a:buNone/>
            </a:pPr>
            <a:endParaRPr lang="en-US" baseline="0" dirty="0" smtClean="0"/>
          </a:p>
        </p:txBody>
      </p:sp>
      <p:sp>
        <p:nvSpPr>
          <p:cNvPr id="5" name="Slide Image Placeholder 4"/>
          <p:cNvSpPr>
            <a:spLocks noGrp="1" noRot="1" noChangeAspect="1"/>
          </p:cNvSpPr>
          <p:nvPr>
            <p:ph type="sldImg"/>
          </p:nvPr>
        </p:nvSpPr>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endParaRPr lang="en-US" sz="1200" baseline="0" dirty="0" smtClean="0">
              <a:latin typeface="+mn-lt"/>
            </a:endParaRPr>
          </a:p>
        </p:txBody>
      </p:sp>
      <p:sp>
        <p:nvSpPr>
          <p:cNvPr id="6" name="Slide Image Placeholder 5"/>
          <p:cNvSpPr>
            <a:spLocks noGrp="1" noRot="1" noChangeAspect="1"/>
          </p:cNvSpPr>
          <p:nvPr>
            <p:ph type="sldImg"/>
          </p:nvPr>
        </p:nvSpPr>
        <p:spPr>
          <a:xfrm>
            <a:off x="533400" y="460375"/>
            <a:ext cx="3144838" cy="2359025"/>
          </a:xfr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endParaRPr lang="en-US" sz="1200" baseline="0" dirty="0" smtClean="0">
              <a:latin typeface="+mn-lt"/>
            </a:endParaRPr>
          </a:p>
        </p:txBody>
      </p:sp>
      <p:sp>
        <p:nvSpPr>
          <p:cNvPr id="6" name="Slide Image Placeholder 5"/>
          <p:cNvSpPr>
            <a:spLocks noGrp="1" noRot="1" noChangeAspect="1"/>
          </p:cNvSpPr>
          <p:nvPr>
            <p:ph type="sldImg"/>
          </p:nvPr>
        </p:nvSpPr>
        <p:spPr>
          <a:xfrm>
            <a:off x="533400" y="460375"/>
            <a:ext cx="3144838" cy="2359025"/>
          </a:xfr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endParaRPr lang="en-US" sz="1200" baseline="0" dirty="0" smtClean="0">
              <a:latin typeface="+mn-lt"/>
            </a:endParaRPr>
          </a:p>
        </p:txBody>
      </p:sp>
      <p:sp>
        <p:nvSpPr>
          <p:cNvPr id="6" name="Slide Image Placeholder 5"/>
          <p:cNvSpPr>
            <a:spLocks noGrp="1" noRot="1" noChangeAspect="1"/>
          </p:cNvSpPr>
          <p:nvPr>
            <p:ph type="sldImg"/>
          </p:nvPr>
        </p:nvSpPr>
        <p:spPr>
          <a:xfrm>
            <a:off x="533400" y="460375"/>
            <a:ext cx="3144838" cy="2359025"/>
          </a:xfr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Notes Placeholder 2"/>
          <p:cNvSpPr>
            <a:spLocks noGrp="1"/>
          </p:cNvSpPr>
          <p:nvPr>
            <p:ph type="body" idx="1"/>
          </p:nvPr>
        </p:nvSpPr>
        <p:spPr bwMode="auto">
          <a:xfrm>
            <a:off x="539750" y="2924175"/>
            <a:ext cx="5873750" cy="6219825"/>
          </a:xfrm>
          <a:noFill/>
        </p:spPr>
        <p:txBody>
          <a:bodyPr wrap="square" numCol="1" anchor="t" anchorCtr="0" compatLnSpc="1">
            <a:prstTxWarp prst="textNoShape">
              <a:avLst/>
            </a:prstTxWarp>
          </a:bodyPr>
          <a:lstStyle/>
          <a:p>
            <a:pPr eaLnBrk="1" hangingPunct="1">
              <a:spcBef>
                <a:spcPct val="0"/>
              </a:spcBef>
            </a:pPr>
            <a:r>
              <a:rPr lang="en-US" sz="1400" b="1" smtClean="0"/>
              <a:t>Custom animation effects: grow and shrink picture</a:t>
            </a:r>
          </a:p>
          <a:p>
            <a:pPr eaLnBrk="1" hangingPunct="1">
              <a:spcBef>
                <a:spcPct val="0"/>
              </a:spcBef>
            </a:pPr>
            <a:r>
              <a:rPr lang="en-US" sz="1400" smtClean="0"/>
              <a:t>(Advanced)</a:t>
            </a:r>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b="1" smtClean="0"/>
              <a:t>Tip</a:t>
            </a:r>
            <a:r>
              <a:rPr lang="en-US" smtClean="0"/>
              <a:t>: This slide includes three small pictures and one large version of the top small picture. </a:t>
            </a:r>
            <a:r>
              <a:rPr lang="en-US" smtClean="0">
                <a:solidFill>
                  <a:srgbClr val="F79646"/>
                </a:solidFill>
              </a:rPr>
              <a:t>The small pictures are 1.88” high and 2.5” wide.</a:t>
            </a:r>
            <a:r>
              <a:rPr lang="en-US" smtClean="0"/>
              <a:t> The large picture is 7.5” high and 10” wide (the dimensions of the slide). Before following the procedures below, size each of the three pictures you will insert into the slide to 7.5” high by 10” wide. You will also need to use drawing guides to position your pictures on the slide. </a:t>
            </a:r>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To display and set the drawing guides, do the following:</a:t>
            </a:r>
            <a:endParaRPr lang="en-US" smtClean="0">
              <a:solidFill>
                <a:srgbClr val="F79646"/>
              </a:solidFill>
            </a:endParaRPr>
          </a:p>
          <a:p>
            <a:pPr eaLnBrk="1" hangingPunct="1">
              <a:spcBef>
                <a:spcPct val="0"/>
              </a:spcBef>
              <a:buFont typeface="Calibri" pitchFamily="34" charset="0"/>
              <a:buAutoNum type="arabicPeriod"/>
            </a:pPr>
            <a:r>
              <a:rPr lang="en-US" smtClean="0"/>
              <a:t>On the </a:t>
            </a:r>
            <a:r>
              <a:rPr lang="en-US" b="1" smtClean="0"/>
              <a:t>Home</a:t>
            </a:r>
            <a:r>
              <a:rPr lang="en-US" smtClean="0"/>
              <a:t> tab, in the </a:t>
            </a:r>
            <a:r>
              <a:rPr lang="en-US" b="1" smtClean="0"/>
              <a:t>Slides</a:t>
            </a:r>
            <a:r>
              <a:rPr lang="en-US" smtClean="0"/>
              <a:t> group, click </a:t>
            </a:r>
            <a:r>
              <a:rPr lang="en-US" b="1" smtClean="0"/>
              <a:t>Layout</a:t>
            </a:r>
            <a:r>
              <a:rPr lang="en-US" smtClean="0"/>
              <a:t>, and then click </a:t>
            </a:r>
            <a:r>
              <a:rPr lang="en-US" b="1" smtClean="0"/>
              <a:t>Blank</a:t>
            </a:r>
            <a:r>
              <a:rPr lang="en-US" smtClean="0"/>
              <a:t>. </a:t>
            </a:r>
          </a:p>
          <a:p>
            <a:pPr eaLnBrk="1" hangingPunct="1">
              <a:spcBef>
                <a:spcPct val="0"/>
              </a:spcBef>
              <a:buFont typeface="Calibri" pitchFamily="34" charset="0"/>
              <a:buAutoNum type="arabicPeriod"/>
            </a:pPr>
            <a:r>
              <a:rPr lang="en-US" smtClean="0"/>
              <a:t>R</a:t>
            </a:r>
            <a:r>
              <a:rPr lang="en-US" smtClean="0">
                <a:solidFill>
                  <a:srgbClr val="F79646"/>
                </a:solidFill>
              </a:rPr>
              <a:t>ight-click the slide background area, and then click </a:t>
            </a:r>
            <a:r>
              <a:rPr lang="en-US" b="1" smtClean="0">
                <a:solidFill>
                  <a:srgbClr val="F79646"/>
                </a:solidFill>
              </a:rPr>
              <a:t>Grid and Guides</a:t>
            </a:r>
            <a:r>
              <a:rPr lang="en-US" smtClean="0">
                <a:solidFill>
                  <a:srgbClr val="F79646"/>
                </a:solidFill>
              </a:rPr>
              <a:t>.</a:t>
            </a:r>
            <a:r>
              <a:rPr lang="en-US" b="1" smtClean="0">
                <a:solidFill>
                  <a:srgbClr val="F79646"/>
                </a:solidFill>
              </a:rPr>
              <a:t> </a:t>
            </a:r>
            <a:r>
              <a:rPr lang="en-US" smtClean="0">
                <a:solidFill>
                  <a:srgbClr val="F79646"/>
                </a:solidFill>
              </a:rPr>
              <a:t>In the </a:t>
            </a:r>
            <a:r>
              <a:rPr lang="en-US" b="1" smtClean="0">
                <a:solidFill>
                  <a:srgbClr val="F79646"/>
                </a:solidFill>
              </a:rPr>
              <a:t>Grid and Guides </a:t>
            </a:r>
            <a:r>
              <a:rPr lang="en-US" smtClean="0">
                <a:solidFill>
                  <a:srgbClr val="F79646"/>
                </a:solidFill>
              </a:rPr>
              <a:t>dialog box, under </a:t>
            </a:r>
            <a:r>
              <a:rPr lang="en-US" b="1" smtClean="0">
                <a:solidFill>
                  <a:srgbClr val="F79646"/>
                </a:solidFill>
              </a:rPr>
              <a:t>Guide</a:t>
            </a:r>
            <a:r>
              <a:rPr lang="en-US" smtClean="0">
                <a:solidFill>
                  <a:srgbClr val="F79646"/>
                </a:solidFill>
              </a:rPr>
              <a:t> </a:t>
            </a:r>
            <a:r>
              <a:rPr lang="en-US" b="1" smtClean="0">
                <a:solidFill>
                  <a:srgbClr val="F79646"/>
                </a:solidFill>
              </a:rPr>
              <a:t>settings</a:t>
            </a:r>
            <a:r>
              <a:rPr lang="en-US" smtClean="0">
                <a:solidFill>
                  <a:srgbClr val="F79646"/>
                </a:solidFill>
              </a:rPr>
              <a:t>, select </a:t>
            </a:r>
            <a:r>
              <a:rPr lang="en-US" b="1" smtClean="0">
                <a:solidFill>
                  <a:srgbClr val="F79646"/>
                </a:solidFill>
              </a:rPr>
              <a:t>Display drawing guides on screen</a:t>
            </a:r>
            <a:r>
              <a:rPr lang="en-US" smtClean="0">
                <a:solidFill>
                  <a:srgbClr val="F79646"/>
                </a:solidFill>
              </a:rPr>
              <a:t>. </a:t>
            </a:r>
            <a:r>
              <a:rPr lang="en-US" smtClean="0"/>
              <a:t>(</a:t>
            </a:r>
            <a:r>
              <a:rPr lang="en-US" b="1" smtClean="0"/>
              <a:t>Note: </a:t>
            </a:r>
            <a:r>
              <a:rPr lang="en-US" smtClean="0"/>
              <a:t>One horizontal and one vertical guide will display on the slide at 0.00, the default position. As you drag the guides, the cursor will display the new position.) </a:t>
            </a:r>
          </a:p>
          <a:p>
            <a:pPr eaLnBrk="1" hangingPunct="1">
              <a:spcBef>
                <a:spcPct val="0"/>
              </a:spcBef>
              <a:buFont typeface="Calibri" pitchFamily="34" charset="0"/>
              <a:buAutoNum type="arabicPeriod"/>
            </a:pPr>
            <a:r>
              <a:rPr lang="en-US" smtClean="0"/>
              <a:t>On the slide, do the following:</a:t>
            </a:r>
            <a:endParaRPr lang="en-US" smtClean="0">
              <a:solidFill>
                <a:srgbClr val="F79646"/>
              </a:solidFill>
            </a:endParaRPr>
          </a:p>
          <a:p>
            <a:pPr marL="685800" lvl="2" indent="-228600" eaLnBrk="1" hangingPunct="1">
              <a:spcBef>
                <a:spcPct val="0"/>
              </a:spcBef>
              <a:buFontTx/>
              <a:buChar char="•"/>
            </a:pPr>
            <a:r>
              <a:rPr lang="en-US" smtClean="0"/>
              <a:t>Press and hold CTRL, select the horizontal guide, and then drag it up to the 2.17 position.</a:t>
            </a:r>
          </a:p>
          <a:p>
            <a:pPr marL="685800" lvl="2" indent="-228600" eaLnBrk="1" hangingPunct="1">
              <a:spcBef>
                <a:spcPct val="0"/>
              </a:spcBef>
              <a:buFontTx/>
              <a:buChar char="•"/>
            </a:pPr>
            <a:r>
              <a:rPr lang="en-US" smtClean="0"/>
              <a:t>Press and hold CTRL, select the horizontal guide, and then drag it down to the 2.17 position.</a:t>
            </a:r>
          </a:p>
          <a:p>
            <a:pPr marL="685800" lvl="2" indent="-228600" eaLnBrk="1" hangingPunct="1">
              <a:lnSpc>
                <a:spcPct val="90000"/>
              </a:lnSpc>
              <a:spcBef>
                <a:spcPct val="0"/>
              </a:spcBef>
              <a:spcAft>
                <a:spcPts val="600"/>
              </a:spcAft>
              <a:buFontTx/>
              <a:buChar char="•"/>
            </a:pPr>
            <a:r>
              <a:rPr lang="en-US" smtClean="0"/>
              <a:t>Press and hold CTRL, select the vertical guide, and then drag it right to the 3.50 position.</a:t>
            </a:r>
          </a:p>
          <a:p>
            <a:pPr marL="685800" lvl="2" indent="-228600" eaLnBrk="1" hangingPunct="1">
              <a:lnSpc>
                <a:spcPct val="90000"/>
              </a:lnSpc>
              <a:spcBef>
                <a:spcPct val="0"/>
              </a:spcBef>
              <a:spcAft>
                <a:spcPts val="600"/>
              </a:spcAft>
              <a:buFontTx/>
              <a:buChar char="•"/>
            </a:pPr>
            <a:r>
              <a:rPr lang="en-US" smtClean="0"/>
              <a:t>Press and hold CTRL, select the vertical guide, and then drag it left to the 2.50 position.</a:t>
            </a:r>
          </a:p>
          <a:p>
            <a:pPr eaLnBrk="1" hangingPunct="1">
              <a:spcBef>
                <a:spcPct val="0"/>
              </a:spcBef>
            </a:pPr>
            <a:endParaRPr lang="en-US" b="1" smtClean="0"/>
          </a:p>
          <a:p>
            <a:pPr eaLnBrk="1" hangingPunct="1">
              <a:spcBef>
                <a:spcPct val="0"/>
              </a:spcBef>
            </a:pPr>
            <a:endParaRPr lang="en-US" smtClean="0"/>
          </a:p>
          <a:p>
            <a:pPr eaLnBrk="1" hangingPunct="1">
              <a:spcBef>
                <a:spcPct val="0"/>
              </a:spcBef>
            </a:pPr>
            <a:r>
              <a:rPr lang="en-US" smtClean="0"/>
              <a:t>To reproduce the shape effects on this slide, do the following:</a:t>
            </a:r>
          </a:p>
          <a:p>
            <a:pPr eaLnBrk="1" hangingPunct="1">
              <a:spcBef>
                <a:spcPct val="0"/>
              </a:spcBef>
              <a:buFont typeface="Calibri" pitchFamily="34" charset="0"/>
              <a:buAutoNum type="arabicPeriod"/>
            </a:pPr>
            <a:r>
              <a:rPr lang="en-US" smtClean="0"/>
              <a:t>On the </a:t>
            </a:r>
            <a:r>
              <a:rPr lang="en-US" b="1" smtClean="0"/>
              <a:t>Home</a:t>
            </a:r>
            <a:r>
              <a:rPr lang="en-US" smtClean="0"/>
              <a:t> tab, in the </a:t>
            </a:r>
            <a:r>
              <a:rPr lang="en-US" b="1" smtClean="0"/>
              <a:t>Drawing </a:t>
            </a:r>
            <a:r>
              <a:rPr lang="en-US" smtClean="0"/>
              <a:t>group, click </a:t>
            </a:r>
            <a:r>
              <a:rPr lang="en-US" b="1" smtClean="0"/>
              <a:t>Shapes</a:t>
            </a:r>
            <a:r>
              <a:rPr lang="en-US" smtClean="0"/>
              <a:t>, and then under </a:t>
            </a:r>
            <a:r>
              <a:rPr lang="en-US" b="1" smtClean="0">
                <a:solidFill>
                  <a:srgbClr val="F79646"/>
                </a:solidFill>
              </a:rPr>
              <a:t>Rectangles</a:t>
            </a:r>
            <a:r>
              <a:rPr lang="en-US" smtClean="0">
                <a:solidFill>
                  <a:srgbClr val="F79646"/>
                </a:solidFill>
              </a:rPr>
              <a:t> click </a:t>
            </a:r>
            <a:r>
              <a:rPr lang="en-US" b="1" smtClean="0">
                <a:solidFill>
                  <a:srgbClr val="F79646"/>
                </a:solidFill>
              </a:rPr>
              <a:t>Snip Diagonal Corner Rectangle </a:t>
            </a:r>
            <a:r>
              <a:rPr lang="en-US" smtClean="0">
                <a:solidFill>
                  <a:srgbClr val="F79646"/>
                </a:solidFill>
              </a:rPr>
              <a:t>(fifth option from the left).</a:t>
            </a:r>
          </a:p>
          <a:p>
            <a:pPr eaLnBrk="1" hangingPunct="1">
              <a:spcBef>
                <a:spcPct val="0"/>
              </a:spcBef>
              <a:buFont typeface="Calibri" pitchFamily="34" charset="0"/>
              <a:buAutoNum type="arabicPeriod"/>
            </a:pPr>
            <a:r>
              <a:rPr lang="en-US" smtClean="0"/>
              <a:t>On the </a:t>
            </a:r>
            <a:r>
              <a:rPr lang="en-US" b="1" smtClean="0"/>
              <a:t>Home</a:t>
            </a:r>
            <a:r>
              <a:rPr lang="en-US" smtClean="0"/>
              <a:t> tab, in the </a:t>
            </a:r>
            <a:r>
              <a:rPr lang="en-US" b="1" smtClean="0"/>
              <a:t>Drawing </a:t>
            </a:r>
            <a:r>
              <a:rPr lang="en-US" smtClean="0"/>
              <a:t>group, click the arrow next to </a:t>
            </a:r>
            <a:r>
              <a:rPr lang="en-US" b="1" smtClean="0"/>
              <a:t>Shape Outline</a:t>
            </a:r>
            <a:r>
              <a:rPr lang="en-US" smtClean="0"/>
              <a:t>, and then click </a:t>
            </a:r>
            <a:r>
              <a:rPr lang="en-US" b="1" smtClean="0"/>
              <a:t>No Outline</a:t>
            </a:r>
            <a:r>
              <a:rPr lang="en-US" smtClean="0"/>
              <a:t>.</a:t>
            </a:r>
          </a:p>
          <a:p>
            <a:pPr eaLnBrk="1" hangingPunct="1">
              <a:spcBef>
                <a:spcPct val="0"/>
              </a:spcBef>
              <a:buFont typeface="Calibri" pitchFamily="34" charset="0"/>
              <a:buAutoNum type="arabicPeriod"/>
            </a:pPr>
            <a:r>
              <a:rPr lang="en-US" smtClean="0"/>
              <a:t>On the </a:t>
            </a:r>
            <a:r>
              <a:rPr lang="en-US" b="1" smtClean="0"/>
              <a:t>Home</a:t>
            </a:r>
            <a:r>
              <a:rPr lang="en-US" smtClean="0"/>
              <a:t> tab, in the </a:t>
            </a:r>
            <a:r>
              <a:rPr lang="en-US" b="1" smtClean="0"/>
              <a:t>Drawing </a:t>
            </a:r>
            <a:r>
              <a:rPr lang="en-US" smtClean="0"/>
              <a:t>group, click the arrow next to </a:t>
            </a:r>
            <a:r>
              <a:rPr lang="en-US" b="1" smtClean="0"/>
              <a:t>Shape Fill</a:t>
            </a:r>
            <a:r>
              <a:rPr lang="en-US" smtClean="0"/>
              <a:t>, point to </a:t>
            </a:r>
            <a:r>
              <a:rPr lang="en-US" b="1" smtClean="0">
                <a:solidFill>
                  <a:srgbClr val="F79646"/>
                </a:solidFill>
              </a:rPr>
              <a:t>Gradient</a:t>
            </a:r>
            <a:r>
              <a:rPr lang="en-US" smtClean="0">
                <a:solidFill>
                  <a:srgbClr val="F79646"/>
                </a:solidFill>
              </a:rPr>
              <a:t>, and then click </a:t>
            </a:r>
            <a:r>
              <a:rPr lang="en-US" b="1" smtClean="0">
                <a:solidFill>
                  <a:srgbClr val="F79646"/>
                </a:solidFill>
              </a:rPr>
              <a:t>More</a:t>
            </a:r>
            <a:r>
              <a:rPr lang="en-US" smtClean="0">
                <a:solidFill>
                  <a:srgbClr val="F79646"/>
                </a:solidFill>
              </a:rPr>
              <a:t> </a:t>
            </a:r>
            <a:r>
              <a:rPr lang="en-US" b="1" smtClean="0">
                <a:solidFill>
                  <a:srgbClr val="F79646"/>
                </a:solidFill>
              </a:rPr>
              <a:t>Gradients</a:t>
            </a:r>
            <a:r>
              <a:rPr lang="en-US" smtClean="0">
                <a:solidFill>
                  <a:srgbClr val="F79646"/>
                </a:solidFill>
              </a:rPr>
              <a:t>. In the </a:t>
            </a:r>
            <a:r>
              <a:rPr lang="en-US" b="1" smtClean="0">
                <a:solidFill>
                  <a:srgbClr val="F79646"/>
                </a:solidFill>
              </a:rPr>
              <a:t>Format Shape </a:t>
            </a:r>
            <a:r>
              <a:rPr lang="en-US" smtClean="0">
                <a:solidFill>
                  <a:srgbClr val="F79646"/>
                </a:solidFill>
              </a:rPr>
              <a:t>dialog box, i</a:t>
            </a:r>
            <a:r>
              <a:rPr lang="en-US" smtClean="0"/>
              <a:t>n the left pane, click </a:t>
            </a:r>
            <a:r>
              <a:rPr lang="en-US" b="1" smtClean="0">
                <a:solidFill>
                  <a:srgbClr val="F79646"/>
                </a:solidFill>
              </a:rPr>
              <a:t>Fill</a:t>
            </a:r>
            <a:r>
              <a:rPr lang="en-US" smtClean="0">
                <a:solidFill>
                  <a:srgbClr val="F79646"/>
                </a:solidFill>
              </a:rPr>
              <a:t>, select </a:t>
            </a:r>
            <a:r>
              <a:rPr lang="en-US" b="1" smtClean="0">
                <a:solidFill>
                  <a:srgbClr val="F79646"/>
                </a:solidFill>
              </a:rPr>
              <a:t>Gradient fill</a:t>
            </a:r>
            <a:r>
              <a:rPr lang="en-US" smtClean="0">
                <a:solidFill>
                  <a:srgbClr val="F79646"/>
                </a:solidFill>
              </a:rPr>
              <a:t> in the </a:t>
            </a:r>
            <a:r>
              <a:rPr lang="en-US" b="1" smtClean="0">
                <a:solidFill>
                  <a:srgbClr val="F79646"/>
                </a:solidFill>
              </a:rPr>
              <a:t>Fill</a:t>
            </a:r>
            <a:r>
              <a:rPr lang="en-US" smtClean="0">
                <a:solidFill>
                  <a:srgbClr val="F79646"/>
                </a:solidFill>
              </a:rPr>
              <a:t> pane, and then do the following:</a:t>
            </a:r>
          </a:p>
          <a:p>
            <a:pPr marL="685800" lvl="1" indent="-228600" eaLnBrk="1" hangingPunct="1">
              <a:spcBef>
                <a:spcPct val="0"/>
              </a:spcBef>
              <a:buFontTx/>
              <a:buChar char="•"/>
            </a:pPr>
            <a:r>
              <a:rPr lang="en-US" smtClean="0">
                <a:solidFill>
                  <a:srgbClr val="F79646"/>
                </a:solidFill>
              </a:rPr>
              <a:t>In the </a:t>
            </a:r>
            <a:r>
              <a:rPr lang="en-US" b="1" smtClean="0">
                <a:solidFill>
                  <a:srgbClr val="F79646"/>
                </a:solidFill>
              </a:rPr>
              <a:t>Type </a:t>
            </a:r>
            <a:r>
              <a:rPr lang="en-US" smtClean="0">
                <a:solidFill>
                  <a:srgbClr val="F79646"/>
                </a:solidFill>
              </a:rPr>
              <a:t>list, select </a:t>
            </a:r>
            <a:r>
              <a:rPr lang="en-US" b="1" smtClean="0">
                <a:solidFill>
                  <a:srgbClr val="F79646"/>
                </a:solidFill>
              </a:rPr>
              <a:t>Linear</a:t>
            </a:r>
            <a:r>
              <a:rPr lang="en-US" smtClean="0">
                <a:solidFill>
                  <a:srgbClr val="F79646"/>
                </a:solidFill>
              </a:rPr>
              <a:t>.</a:t>
            </a:r>
          </a:p>
          <a:p>
            <a:pPr marL="685800" lvl="1" indent="-228600" eaLnBrk="1" hangingPunct="1">
              <a:spcBef>
                <a:spcPct val="0"/>
              </a:spcBef>
              <a:buFontTx/>
              <a:buChar char="•"/>
            </a:pPr>
            <a:r>
              <a:rPr lang="en-US" smtClean="0">
                <a:solidFill>
                  <a:srgbClr val="F79646"/>
                </a:solidFill>
              </a:rPr>
              <a:t>Click the button next to </a:t>
            </a:r>
            <a:r>
              <a:rPr lang="en-US" b="1" smtClean="0">
                <a:solidFill>
                  <a:srgbClr val="F79646"/>
                </a:solidFill>
              </a:rPr>
              <a:t>Direction</a:t>
            </a:r>
            <a:r>
              <a:rPr lang="en-US" smtClean="0">
                <a:solidFill>
                  <a:srgbClr val="F79646"/>
                </a:solidFill>
              </a:rPr>
              <a:t>, and then click </a:t>
            </a:r>
            <a:r>
              <a:rPr lang="en-US" b="1" smtClean="0">
                <a:solidFill>
                  <a:srgbClr val="F79646"/>
                </a:solidFill>
              </a:rPr>
              <a:t>Linear Right </a:t>
            </a:r>
            <a:r>
              <a:rPr lang="en-US" smtClean="0">
                <a:solidFill>
                  <a:srgbClr val="F79646"/>
                </a:solidFill>
              </a:rPr>
              <a:t>(first row, fourth option from the left). </a:t>
            </a:r>
            <a:endParaRPr lang="en-US" b="1" smtClean="0">
              <a:solidFill>
                <a:srgbClr val="F79646"/>
              </a:solidFill>
            </a:endParaRPr>
          </a:p>
          <a:p>
            <a:pPr marL="685800" lvl="1" indent="-228600" eaLnBrk="1" hangingPunct="1">
              <a:spcBef>
                <a:spcPct val="0"/>
              </a:spcBef>
              <a:buFontTx/>
              <a:buChar char="•"/>
            </a:pPr>
            <a:r>
              <a:rPr lang="en-US" smtClean="0"/>
              <a:t>Under </a:t>
            </a:r>
            <a:r>
              <a:rPr lang="en-US" b="1" smtClean="0"/>
              <a:t>Gradient stops</a:t>
            </a:r>
            <a:r>
              <a:rPr lang="en-US" smtClean="0"/>
              <a:t>, click </a:t>
            </a:r>
            <a:r>
              <a:rPr lang="en-US" b="1" smtClean="0"/>
              <a:t>Add</a:t>
            </a:r>
            <a:r>
              <a:rPr lang="en-US" smtClean="0"/>
              <a:t> or </a:t>
            </a:r>
            <a:r>
              <a:rPr lang="en-US" b="1" smtClean="0"/>
              <a:t>Remove</a:t>
            </a:r>
            <a:r>
              <a:rPr lang="en-US" smtClean="0"/>
              <a:t> until two stops appear in the drop-down list.</a:t>
            </a:r>
          </a:p>
          <a:p>
            <a:pPr eaLnBrk="1" hangingPunct="1">
              <a:spcBef>
                <a:spcPct val="0"/>
              </a:spcBef>
              <a:buFont typeface="Calibri" pitchFamily="34" charset="0"/>
              <a:buAutoNum type="arabicPeriod"/>
            </a:pPr>
            <a:r>
              <a:rPr lang="en-US" smtClean="0"/>
              <a:t>Also under </a:t>
            </a:r>
            <a:r>
              <a:rPr lang="en-US" b="1" smtClean="0"/>
              <a:t>Gradient stops</a:t>
            </a:r>
            <a:r>
              <a:rPr lang="en-US" smtClean="0"/>
              <a:t>, customize the gradient stops as follows:</a:t>
            </a:r>
          </a:p>
          <a:p>
            <a:pPr marL="685800" lvl="1" indent="-228600" eaLnBrk="1" hangingPunct="1">
              <a:spcBef>
                <a:spcPct val="0"/>
              </a:spcBef>
              <a:buFontTx/>
              <a:buChar char="•"/>
            </a:pPr>
            <a:r>
              <a:rPr lang="en-US" smtClean="0"/>
              <a:t>Select </a:t>
            </a:r>
            <a:r>
              <a:rPr lang="en-US" b="1" smtClean="0"/>
              <a:t>Stop 1 </a:t>
            </a:r>
            <a:r>
              <a:rPr lang="en-US" smtClean="0"/>
              <a:t>from the list, and then do the following:</a:t>
            </a:r>
          </a:p>
          <a:p>
            <a:pPr marL="685800" lvl="2" indent="-228600" eaLnBrk="1" hangingPunct="1">
              <a:spcBef>
                <a:spcPct val="0"/>
              </a:spcBef>
              <a:buFontTx/>
              <a:buChar char="•"/>
            </a:pPr>
            <a:r>
              <a:rPr lang="en-US" smtClean="0"/>
              <a:t>In the </a:t>
            </a:r>
            <a:r>
              <a:rPr lang="en-US" b="1" smtClean="0"/>
              <a:t>Stop position </a:t>
            </a:r>
            <a:r>
              <a:rPr lang="en-US" smtClean="0"/>
              <a:t>box, enter </a:t>
            </a:r>
            <a:r>
              <a:rPr lang="en-US" b="1" smtClean="0"/>
              <a:t>0%</a:t>
            </a:r>
            <a:r>
              <a:rPr lang="en-US" smtClean="0"/>
              <a:t>.</a:t>
            </a:r>
          </a:p>
          <a:p>
            <a:pPr marL="685800" lvl="2" indent="-228600" eaLnBrk="1" hangingPunct="1">
              <a:spcBef>
                <a:spcPct val="0"/>
              </a:spcBef>
              <a:buFontTx/>
              <a:buChar char="•"/>
            </a:pPr>
            <a:r>
              <a:rPr lang="en-US" smtClean="0">
                <a:solidFill>
                  <a:srgbClr val="F79646"/>
                </a:solidFill>
              </a:rPr>
              <a:t>Click the button next to </a:t>
            </a:r>
            <a:r>
              <a:rPr lang="en-US" b="1" smtClean="0"/>
              <a:t>Color</a:t>
            </a:r>
            <a:r>
              <a:rPr lang="en-US" smtClean="0"/>
              <a:t>, and then under </a:t>
            </a:r>
            <a:r>
              <a:rPr lang="en-US" b="1" smtClean="0"/>
              <a:t>Theme Colors </a:t>
            </a:r>
            <a:r>
              <a:rPr lang="en-US" smtClean="0"/>
              <a:t>click </a:t>
            </a:r>
            <a:r>
              <a:rPr lang="en-US" b="1" smtClean="0">
                <a:solidFill>
                  <a:srgbClr val="F79646"/>
                </a:solidFill>
              </a:rPr>
              <a:t>Black, Text 1</a:t>
            </a:r>
            <a:r>
              <a:rPr lang="en-US" smtClean="0">
                <a:solidFill>
                  <a:srgbClr val="F79646"/>
                </a:solidFill>
              </a:rPr>
              <a:t> (first row, second option from the left). </a:t>
            </a:r>
          </a:p>
          <a:p>
            <a:pPr marL="685800" lvl="2" indent="-228600" eaLnBrk="1" hangingPunct="1">
              <a:spcBef>
                <a:spcPct val="0"/>
              </a:spcBef>
              <a:buFontTx/>
              <a:buChar char="•"/>
            </a:pPr>
            <a:r>
              <a:rPr lang="en-US" smtClean="0">
                <a:solidFill>
                  <a:srgbClr val="F79646"/>
                </a:solidFill>
              </a:rPr>
              <a:t>In the </a:t>
            </a:r>
            <a:r>
              <a:rPr lang="en-US" b="1" smtClean="0">
                <a:solidFill>
                  <a:srgbClr val="F79646"/>
                </a:solidFill>
              </a:rPr>
              <a:t>Transparency </a:t>
            </a:r>
            <a:r>
              <a:rPr lang="en-US" smtClean="0">
                <a:solidFill>
                  <a:srgbClr val="F79646"/>
                </a:solidFill>
              </a:rPr>
              <a:t>box, enter </a:t>
            </a:r>
            <a:r>
              <a:rPr lang="en-US" b="1" smtClean="0">
                <a:solidFill>
                  <a:srgbClr val="F79646"/>
                </a:solidFill>
              </a:rPr>
              <a:t>51%</a:t>
            </a:r>
            <a:r>
              <a:rPr lang="en-US" smtClean="0">
                <a:solidFill>
                  <a:srgbClr val="F79646"/>
                </a:solidFill>
              </a:rPr>
              <a:t>.</a:t>
            </a:r>
            <a:endParaRPr lang="en-US" b="1" smtClean="0"/>
          </a:p>
          <a:p>
            <a:pPr marL="685800" lvl="1" indent="-228600" eaLnBrk="1" hangingPunct="1">
              <a:spcBef>
                <a:spcPct val="0"/>
              </a:spcBef>
              <a:buFontTx/>
              <a:buChar char="•"/>
            </a:pPr>
            <a:r>
              <a:rPr lang="en-US" smtClean="0"/>
              <a:t>Select </a:t>
            </a:r>
            <a:r>
              <a:rPr lang="en-US" b="1" smtClean="0"/>
              <a:t>Stop 2 </a:t>
            </a:r>
            <a:r>
              <a:rPr lang="en-US" smtClean="0"/>
              <a:t>from the list, and then do the following: </a:t>
            </a:r>
          </a:p>
          <a:p>
            <a:pPr marL="685800" lvl="2" indent="-228600" eaLnBrk="1" hangingPunct="1">
              <a:spcBef>
                <a:spcPct val="0"/>
              </a:spcBef>
              <a:buFontTx/>
              <a:buChar char="•"/>
            </a:pPr>
            <a:r>
              <a:rPr lang="en-US" smtClean="0"/>
              <a:t>In the </a:t>
            </a:r>
            <a:r>
              <a:rPr lang="en-US" b="1" smtClean="0"/>
              <a:t>Stop position </a:t>
            </a:r>
            <a:r>
              <a:rPr lang="en-US" smtClean="0"/>
              <a:t>box, enter </a:t>
            </a:r>
            <a:r>
              <a:rPr lang="en-US" b="1" smtClean="0"/>
              <a:t>100%</a:t>
            </a:r>
            <a:r>
              <a:rPr lang="en-US" smtClean="0"/>
              <a:t>.</a:t>
            </a:r>
          </a:p>
          <a:p>
            <a:pPr marL="685800" lvl="2" indent="-228600" eaLnBrk="1" hangingPunct="1">
              <a:spcBef>
                <a:spcPct val="0"/>
              </a:spcBef>
              <a:buFontTx/>
              <a:buChar char="•"/>
            </a:pPr>
            <a:r>
              <a:rPr lang="en-US" smtClean="0">
                <a:solidFill>
                  <a:srgbClr val="F79646"/>
                </a:solidFill>
              </a:rPr>
              <a:t>Click the button next to </a:t>
            </a:r>
            <a:r>
              <a:rPr lang="en-US" b="1" smtClean="0"/>
              <a:t>Color</a:t>
            </a:r>
            <a:r>
              <a:rPr lang="en-US" smtClean="0"/>
              <a:t>, and then under </a:t>
            </a:r>
            <a:r>
              <a:rPr lang="en-US" b="1" smtClean="0"/>
              <a:t>Theme Colors </a:t>
            </a:r>
            <a:r>
              <a:rPr lang="en-US" smtClean="0"/>
              <a:t>click </a:t>
            </a:r>
            <a:r>
              <a:rPr lang="en-US" b="1" smtClean="0">
                <a:solidFill>
                  <a:srgbClr val="F79646"/>
                </a:solidFill>
              </a:rPr>
              <a:t>Black, Text 1</a:t>
            </a:r>
            <a:r>
              <a:rPr lang="en-US" smtClean="0">
                <a:solidFill>
                  <a:srgbClr val="F79646"/>
                </a:solidFill>
              </a:rPr>
              <a:t> (first row, second option from the left). </a:t>
            </a:r>
          </a:p>
          <a:p>
            <a:pPr marL="685800" lvl="2" indent="-228600" eaLnBrk="1" hangingPunct="1">
              <a:spcBef>
                <a:spcPct val="0"/>
              </a:spcBef>
              <a:buFontTx/>
              <a:buChar char="•"/>
            </a:pPr>
            <a:r>
              <a:rPr lang="en-US" smtClean="0">
                <a:solidFill>
                  <a:srgbClr val="F79646"/>
                </a:solidFill>
              </a:rPr>
              <a:t>In the </a:t>
            </a:r>
            <a:r>
              <a:rPr lang="en-US" b="1" smtClean="0">
                <a:solidFill>
                  <a:srgbClr val="F79646"/>
                </a:solidFill>
              </a:rPr>
              <a:t>Transparency </a:t>
            </a:r>
            <a:r>
              <a:rPr lang="en-US" smtClean="0">
                <a:solidFill>
                  <a:srgbClr val="F79646"/>
                </a:solidFill>
              </a:rPr>
              <a:t>box, enter </a:t>
            </a:r>
            <a:r>
              <a:rPr lang="en-US" b="1" smtClean="0">
                <a:solidFill>
                  <a:srgbClr val="F79646"/>
                </a:solidFill>
              </a:rPr>
              <a:t>85%</a:t>
            </a:r>
            <a:r>
              <a:rPr lang="en-US" smtClean="0">
                <a:solidFill>
                  <a:srgbClr val="F79646"/>
                </a:solidFill>
              </a:rPr>
              <a:t>.</a:t>
            </a:r>
          </a:p>
          <a:p>
            <a:pPr eaLnBrk="1" hangingPunct="1">
              <a:spcBef>
                <a:spcPct val="0"/>
              </a:spcBef>
              <a:spcAft>
                <a:spcPts val="300"/>
              </a:spcAft>
              <a:buFont typeface="Calibri" pitchFamily="34" charset="0"/>
              <a:buAutoNum type="arabicPeriod"/>
            </a:pPr>
            <a:r>
              <a:rPr lang="en-US" smtClean="0">
                <a:solidFill>
                  <a:srgbClr val="F79646"/>
                </a:solidFill>
              </a:rPr>
              <a:t>Under </a:t>
            </a:r>
            <a:r>
              <a:rPr lang="en-US" b="1" smtClean="0">
                <a:solidFill>
                  <a:srgbClr val="F79646"/>
                </a:solidFill>
              </a:rPr>
              <a:t>Drawing Tools</a:t>
            </a:r>
            <a:r>
              <a:rPr lang="en-US" smtClean="0">
                <a:solidFill>
                  <a:srgbClr val="F79646"/>
                </a:solidFill>
              </a:rPr>
              <a:t>, on the </a:t>
            </a:r>
            <a:r>
              <a:rPr lang="en-US" b="1" smtClean="0">
                <a:solidFill>
                  <a:srgbClr val="F79646"/>
                </a:solidFill>
              </a:rPr>
              <a:t>Format</a:t>
            </a:r>
            <a:r>
              <a:rPr lang="en-US" smtClean="0">
                <a:solidFill>
                  <a:srgbClr val="F79646"/>
                </a:solidFill>
              </a:rPr>
              <a:t> tab, in the </a:t>
            </a:r>
            <a:r>
              <a:rPr lang="en-US" b="1" smtClean="0">
                <a:solidFill>
                  <a:srgbClr val="F79646"/>
                </a:solidFill>
              </a:rPr>
              <a:t>Size</a:t>
            </a:r>
            <a:r>
              <a:rPr lang="en-US" smtClean="0">
                <a:solidFill>
                  <a:srgbClr val="F79646"/>
                </a:solidFill>
              </a:rPr>
              <a:t> group, do the following:</a:t>
            </a:r>
          </a:p>
          <a:p>
            <a:pPr marL="685800" lvl="1" indent="-228600" eaLnBrk="1" hangingPunct="1">
              <a:spcBef>
                <a:spcPct val="0"/>
              </a:spcBef>
              <a:spcAft>
                <a:spcPts val="300"/>
              </a:spcAft>
              <a:buFontTx/>
              <a:buChar char="•"/>
            </a:pPr>
            <a:r>
              <a:rPr lang="en-US" smtClean="0">
                <a:solidFill>
                  <a:srgbClr val="F79646"/>
                </a:solidFill>
              </a:rPr>
              <a:t>In the </a:t>
            </a:r>
            <a:r>
              <a:rPr lang="en-US" b="1" smtClean="0">
                <a:solidFill>
                  <a:srgbClr val="F79646"/>
                </a:solidFill>
              </a:rPr>
              <a:t>Shape Height </a:t>
            </a:r>
            <a:r>
              <a:rPr lang="en-US" smtClean="0">
                <a:solidFill>
                  <a:srgbClr val="F79646"/>
                </a:solidFill>
              </a:rPr>
              <a:t>box, enter </a:t>
            </a:r>
            <a:r>
              <a:rPr lang="en-US" b="1" smtClean="0">
                <a:solidFill>
                  <a:srgbClr val="F79646"/>
                </a:solidFill>
              </a:rPr>
              <a:t>1.5”</a:t>
            </a:r>
            <a:r>
              <a:rPr lang="en-US" smtClean="0">
                <a:solidFill>
                  <a:srgbClr val="F79646"/>
                </a:solidFill>
              </a:rPr>
              <a:t>.</a:t>
            </a:r>
          </a:p>
          <a:p>
            <a:pPr marL="685800" lvl="1" indent="-228600" eaLnBrk="1" hangingPunct="1">
              <a:spcBef>
                <a:spcPct val="0"/>
              </a:spcBef>
              <a:spcAft>
                <a:spcPts val="300"/>
              </a:spcAft>
              <a:buFontTx/>
              <a:buChar char="•"/>
            </a:pPr>
            <a:r>
              <a:rPr lang="en-US" smtClean="0">
                <a:solidFill>
                  <a:srgbClr val="F79646"/>
                </a:solidFill>
              </a:rPr>
              <a:t>In the </a:t>
            </a:r>
            <a:r>
              <a:rPr lang="en-US" b="1" smtClean="0">
                <a:solidFill>
                  <a:srgbClr val="F79646"/>
                </a:solidFill>
              </a:rPr>
              <a:t>Shape Width </a:t>
            </a:r>
            <a:r>
              <a:rPr lang="en-US" smtClean="0">
                <a:solidFill>
                  <a:srgbClr val="F79646"/>
                </a:solidFill>
              </a:rPr>
              <a:t>box, enter </a:t>
            </a:r>
            <a:r>
              <a:rPr lang="en-US" b="1" smtClean="0">
                <a:solidFill>
                  <a:srgbClr val="F79646"/>
                </a:solidFill>
              </a:rPr>
              <a:t>8.42”</a:t>
            </a:r>
            <a:r>
              <a:rPr lang="en-US" smtClean="0">
                <a:solidFill>
                  <a:srgbClr val="F79646"/>
                </a:solidFill>
              </a:rPr>
              <a:t>.</a:t>
            </a:r>
          </a:p>
          <a:p>
            <a:pPr eaLnBrk="1" hangingPunct="1">
              <a:spcBef>
                <a:spcPct val="0"/>
              </a:spcBef>
              <a:spcAft>
                <a:spcPts val="300"/>
              </a:spcAft>
              <a:buFont typeface="Calibri" pitchFamily="34" charset="0"/>
              <a:buAutoNum type="arabicPeriod"/>
            </a:pPr>
            <a:r>
              <a:rPr lang="en-US" smtClean="0">
                <a:solidFill>
                  <a:srgbClr val="F79646"/>
                </a:solidFill>
              </a:rPr>
              <a:t>Select the rectangle. On the </a:t>
            </a:r>
            <a:r>
              <a:rPr lang="en-US" b="1" smtClean="0">
                <a:solidFill>
                  <a:srgbClr val="F79646"/>
                </a:solidFill>
              </a:rPr>
              <a:t>Home </a:t>
            </a:r>
            <a:r>
              <a:rPr lang="en-US" smtClean="0">
                <a:solidFill>
                  <a:srgbClr val="F79646"/>
                </a:solidFill>
              </a:rPr>
              <a:t>tab, in the </a:t>
            </a:r>
            <a:r>
              <a:rPr lang="en-US" b="1" smtClean="0">
                <a:solidFill>
                  <a:srgbClr val="F79646"/>
                </a:solidFill>
              </a:rPr>
              <a:t>Clipboard </a:t>
            </a:r>
            <a:r>
              <a:rPr lang="en-US" smtClean="0">
                <a:solidFill>
                  <a:srgbClr val="F79646"/>
                </a:solidFill>
              </a:rPr>
              <a:t>group, click the arrow under </a:t>
            </a:r>
            <a:r>
              <a:rPr lang="en-US" b="1" smtClean="0">
                <a:solidFill>
                  <a:srgbClr val="F79646"/>
                </a:solidFill>
              </a:rPr>
              <a:t>Paste</a:t>
            </a:r>
            <a:r>
              <a:rPr lang="en-US" smtClean="0">
                <a:solidFill>
                  <a:srgbClr val="F79646"/>
                </a:solidFill>
              </a:rPr>
              <a:t>, and then click </a:t>
            </a:r>
            <a:r>
              <a:rPr lang="en-US" b="1" smtClean="0">
                <a:solidFill>
                  <a:srgbClr val="F79646"/>
                </a:solidFill>
              </a:rPr>
              <a:t>Duplicate</a:t>
            </a:r>
            <a:r>
              <a:rPr lang="en-US" smtClean="0">
                <a:solidFill>
                  <a:srgbClr val="F79646"/>
                </a:solidFill>
              </a:rPr>
              <a:t>. Repeat this process one more time for a total of three rectangles.</a:t>
            </a:r>
          </a:p>
          <a:p>
            <a:pPr eaLnBrk="1" hangingPunct="1">
              <a:spcBef>
                <a:spcPct val="0"/>
              </a:spcBef>
              <a:spcAft>
                <a:spcPts val="300"/>
              </a:spcAft>
              <a:buFont typeface="Calibri" pitchFamily="34" charset="0"/>
              <a:buAutoNum type="arabicPeriod"/>
            </a:pPr>
            <a:r>
              <a:rPr lang="en-US" smtClean="0">
                <a:solidFill>
                  <a:srgbClr val="F79646"/>
                </a:solidFill>
              </a:rPr>
              <a:t>Drag the first rectangle and center it vertically on the top horizontal drawing guide (2.17).</a:t>
            </a:r>
          </a:p>
          <a:p>
            <a:pPr eaLnBrk="1" hangingPunct="1">
              <a:spcBef>
                <a:spcPct val="0"/>
              </a:spcBef>
              <a:spcAft>
                <a:spcPts val="300"/>
              </a:spcAft>
              <a:buFont typeface="Calibri" pitchFamily="34" charset="0"/>
              <a:buAutoNum type="arabicPeriod"/>
            </a:pPr>
            <a:r>
              <a:rPr lang="en-US" smtClean="0">
                <a:solidFill>
                  <a:srgbClr val="F79646"/>
                </a:solidFill>
              </a:rPr>
              <a:t>Drag the second rectangle and center it vertically on the middle horizontal drawing guide (0.00).</a:t>
            </a:r>
          </a:p>
          <a:p>
            <a:pPr eaLnBrk="1" hangingPunct="1">
              <a:spcBef>
                <a:spcPct val="0"/>
              </a:spcBef>
              <a:spcAft>
                <a:spcPts val="300"/>
              </a:spcAft>
              <a:buFont typeface="Calibri" pitchFamily="34" charset="0"/>
              <a:buAutoNum type="arabicPeriod"/>
            </a:pPr>
            <a:r>
              <a:rPr lang="en-US" smtClean="0">
                <a:solidFill>
                  <a:srgbClr val="F79646"/>
                </a:solidFill>
              </a:rPr>
              <a:t>Drag the third rectangle and center it vertically on the bottom horizontal drawing guide (2.17).</a:t>
            </a:r>
          </a:p>
          <a:p>
            <a:pPr eaLnBrk="1" hangingPunct="1">
              <a:spcBef>
                <a:spcPct val="0"/>
              </a:spcBef>
              <a:spcAft>
                <a:spcPts val="300"/>
              </a:spcAft>
              <a:buFont typeface="Calibri" pitchFamily="34" charset="0"/>
              <a:buAutoNum type="arabicPeriod"/>
            </a:pPr>
            <a:r>
              <a:rPr lang="en-US" smtClean="0">
                <a:solidFill>
                  <a:srgbClr val="F79646"/>
                </a:solidFill>
              </a:rPr>
              <a:t>Press and hold CTRL, and then select all three rectangles. </a:t>
            </a:r>
            <a:r>
              <a:rPr lang="en-US" smtClean="0"/>
              <a:t>On the </a:t>
            </a:r>
            <a:r>
              <a:rPr lang="en-US" b="1" smtClean="0"/>
              <a:t>Home</a:t>
            </a:r>
            <a:r>
              <a:rPr lang="en-US" smtClean="0"/>
              <a:t> tab, in the </a:t>
            </a:r>
            <a:r>
              <a:rPr lang="en-US" b="1" smtClean="0">
                <a:solidFill>
                  <a:srgbClr val="F79646"/>
                </a:solidFill>
              </a:rPr>
              <a:t>Drawing</a:t>
            </a:r>
            <a:r>
              <a:rPr lang="en-US" smtClean="0">
                <a:solidFill>
                  <a:srgbClr val="F79646"/>
                </a:solidFill>
              </a:rPr>
              <a:t> group, click </a:t>
            </a:r>
            <a:r>
              <a:rPr lang="en-US" b="1" smtClean="0">
                <a:solidFill>
                  <a:srgbClr val="F79646"/>
                </a:solidFill>
              </a:rPr>
              <a:t>Arrange</a:t>
            </a:r>
            <a:r>
              <a:rPr lang="en-US" smtClean="0">
                <a:solidFill>
                  <a:srgbClr val="F79646"/>
                </a:solidFill>
              </a:rPr>
              <a:t>, point to </a:t>
            </a:r>
            <a:r>
              <a:rPr lang="en-US" b="1" smtClean="0">
                <a:solidFill>
                  <a:srgbClr val="F79646"/>
                </a:solidFill>
              </a:rPr>
              <a:t>Align</a:t>
            </a:r>
            <a:r>
              <a:rPr lang="en-US" smtClean="0">
                <a:solidFill>
                  <a:srgbClr val="F79646"/>
                </a:solidFill>
              </a:rPr>
              <a:t>, and then do the following:</a:t>
            </a:r>
          </a:p>
          <a:p>
            <a:pPr marL="685800" lvl="1" indent="-228600" eaLnBrk="1" hangingPunct="1">
              <a:spcBef>
                <a:spcPct val="0"/>
              </a:spcBef>
              <a:spcAft>
                <a:spcPts val="300"/>
              </a:spcAft>
              <a:buFont typeface="Calibri" pitchFamily="34" charset="0"/>
              <a:buAutoNum type="arabicPeriod"/>
            </a:pPr>
            <a:r>
              <a:rPr lang="en-US" smtClean="0">
                <a:solidFill>
                  <a:srgbClr val="F79646"/>
                </a:solidFill>
              </a:rPr>
              <a:t>Click </a:t>
            </a:r>
            <a:r>
              <a:rPr lang="en-US" b="1" smtClean="0">
                <a:solidFill>
                  <a:srgbClr val="F79646"/>
                </a:solidFill>
              </a:rPr>
              <a:t>Align</a:t>
            </a:r>
            <a:r>
              <a:rPr lang="en-US" smtClean="0">
                <a:solidFill>
                  <a:srgbClr val="F79646"/>
                </a:solidFill>
              </a:rPr>
              <a:t> </a:t>
            </a:r>
            <a:r>
              <a:rPr lang="en-US" b="1" smtClean="0">
                <a:solidFill>
                  <a:srgbClr val="F79646"/>
                </a:solidFill>
              </a:rPr>
              <a:t>to Slide</a:t>
            </a:r>
            <a:r>
              <a:rPr lang="en-US" smtClean="0">
                <a:solidFill>
                  <a:srgbClr val="F79646"/>
                </a:solidFill>
              </a:rPr>
              <a:t>.</a:t>
            </a:r>
          </a:p>
          <a:p>
            <a:pPr marL="685800" lvl="1" indent="-228600" eaLnBrk="1" hangingPunct="1">
              <a:spcBef>
                <a:spcPct val="0"/>
              </a:spcBef>
              <a:spcAft>
                <a:spcPts val="300"/>
              </a:spcAft>
              <a:buFont typeface="Calibri" pitchFamily="34" charset="0"/>
              <a:buAutoNum type="arabicPeriod"/>
            </a:pPr>
            <a:r>
              <a:rPr lang="en-US" smtClean="0">
                <a:solidFill>
                  <a:srgbClr val="F79646"/>
                </a:solidFill>
              </a:rPr>
              <a:t>Click </a:t>
            </a:r>
            <a:r>
              <a:rPr lang="en-US" b="1" smtClean="0">
                <a:solidFill>
                  <a:srgbClr val="F79646"/>
                </a:solidFill>
              </a:rPr>
              <a:t>Align Center</a:t>
            </a:r>
            <a:r>
              <a:rPr lang="en-US" smtClean="0">
                <a:solidFill>
                  <a:srgbClr val="F79646"/>
                </a:solidFill>
              </a:rPr>
              <a:t>.</a:t>
            </a:r>
          </a:p>
          <a:p>
            <a:pPr eaLnBrk="1" hangingPunct="1">
              <a:spcBef>
                <a:spcPct val="0"/>
              </a:spcBef>
              <a:buFont typeface="Calibri" pitchFamily="34" charset="0"/>
              <a:buAutoNum type="arabicPeriod" startAt="11"/>
            </a:pPr>
            <a:endParaRPr lang="en-US" smtClean="0"/>
          </a:p>
          <a:p>
            <a:pPr eaLnBrk="1" hangingPunct="1">
              <a:spcBef>
                <a:spcPct val="0"/>
              </a:spcBef>
              <a:buFont typeface="+mj-lt"/>
              <a:buNone/>
            </a:pPr>
            <a:endParaRPr lang="en-US" smtClean="0"/>
          </a:p>
          <a:p>
            <a:pPr eaLnBrk="1" hangingPunct="1">
              <a:spcBef>
                <a:spcPct val="0"/>
              </a:spcBef>
              <a:buFont typeface="+mj-lt"/>
              <a:buNone/>
            </a:pPr>
            <a:r>
              <a:rPr lang="en-US" smtClean="0"/>
              <a:t>To reproduce the picture effects on this slide, do the following:</a:t>
            </a:r>
          </a:p>
          <a:p>
            <a:pPr eaLnBrk="1" hangingPunct="1">
              <a:spcBef>
                <a:spcPct val="0"/>
              </a:spcBef>
              <a:buFont typeface="Calibri" pitchFamily="34" charset="0"/>
              <a:buAutoNum type="arabicPeriod"/>
            </a:pPr>
            <a:r>
              <a:rPr lang="en-US" smtClean="0"/>
              <a:t>On the </a:t>
            </a:r>
            <a:r>
              <a:rPr lang="en-US" b="1" smtClean="0"/>
              <a:t>Insert tab</a:t>
            </a:r>
            <a:r>
              <a:rPr lang="en-US" smtClean="0"/>
              <a:t>, in the </a:t>
            </a:r>
            <a:r>
              <a:rPr lang="en-US" b="1" smtClean="0"/>
              <a:t>Illustrations</a:t>
            </a:r>
            <a:r>
              <a:rPr lang="en-US" smtClean="0"/>
              <a:t> group, click </a:t>
            </a:r>
            <a:r>
              <a:rPr lang="en-US" b="1" smtClean="0"/>
              <a:t>Picture</a:t>
            </a:r>
            <a:r>
              <a:rPr lang="en-US" smtClean="0"/>
              <a:t>. In the </a:t>
            </a:r>
            <a:r>
              <a:rPr lang="en-US" b="1" smtClean="0"/>
              <a:t>Insert Picture </a:t>
            </a:r>
            <a:r>
              <a:rPr lang="en-US" smtClean="0"/>
              <a:t>dialog box, select a picture and then click </a:t>
            </a:r>
            <a:r>
              <a:rPr lang="en-US" b="1" smtClean="0"/>
              <a:t>Insert</a:t>
            </a:r>
            <a:r>
              <a:rPr lang="en-US" smtClean="0"/>
              <a:t>.</a:t>
            </a:r>
          </a:p>
          <a:p>
            <a:pPr eaLnBrk="1" hangingPunct="1">
              <a:spcBef>
                <a:spcPct val="0"/>
              </a:spcBef>
              <a:buFont typeface="Calibri" pitchFamily="34" charset="0"/>
              <a:buAutoNum type="arabicPeriod"/>
            </a:pPr>
            <a:r>
              <a:rPr lang="en-US" smtClean="0">
                <a:solidFill>
                  <a:srgbClr val="F79646"/>
                </a:solidFill>
              </a:rPr>
              <a:t>On the slide, select the picture. Under </a:t>
            </a:r>
            <a:r>
              <a:rPr lang="en-US" b="1" smtClean="0">
                <a:solidFill>
                  <a:srgbClr val="F79646"/>
                </a:solidFill>
              </a:rPr>
              <a:t>Picture Tools</a:t>
            </a:r>
            <a:r>
              <a:rPr lang="en-US" smtClean="0">
                <a:solidFill>
                  <a:srgbClr val="F79646"/>
                </a:solidFill>
              </a:rPr>
              <a:t>, on the </a:t>
            </a:r>
            <a:r>
              <a:rPr lang="en-US" b="1" smtClean="0">
                <a:solidFill>
                  <a:srgbClr val="F79646"/>
                </a:solidFill>
              </a:rPr>
              <a:t>Format</a:t>
            </a:r>
            <a:r>
              <a:rPr lang="en-US" smtClean="0">
                <a:solidFill>
                  <a:srgbClr val="F79646"/>
                </a:solidFill>
              </a:rPr>
              <a:t> tab, in the bottom right corner of the </a:t>
            </a:r>
            <a:r>
              <a:rPr lang="en-US" b="1" smtClean="0">
                <a:solidFill>
                  <a:srgbClr val="F79646"/>
                </a:solidFill>
              </a:rPr>
              <a:t>Size </a:t>
            </a:r>
            <a:r>
              <a:rPr lang="en-US" smtClean="0">
                <a:solidFill>
                  <a:srgbClr val="F79646"/>
                </a:solidFill>
              </a:rPr>
              <a:t>group, click the </a:t>
            </a:r>
            <a:r>
              <a:rPr lang="en-US" b="1" smtClean="0">
                <a:solidFill>
                  <a:srgbClr val="F79646"/>
                </a:solidFill>
              </a:rPr>
              <a:t>Size and Position </a:t>
            </a:r>
            <a:r>
              <a:rPr lang="en-US" smtClean="0">
                <a:solidFill>
                  <a:srgbClr val="F79646"/>
                </a:solidFill>
              </a:rPr>
              <a:t>dialog box launcher. In the </a:t>
            </a:r>
            <a:r>
              <a:rPr lang="en-US" b="1" smtClean="0">
                <a:solidFill>
                  <a:srgbClr val="F79646"/>
                </a:solidFill>
              </a:rPr>
              <a:t>Size and Position </a:t>
            </a:r>
            <a:r>
              <a:rPr lang="en-US" smtClean="0">
                <a:solidFill>
                  <a:srgbClr val="F79646"/>
                </a:solidFill>
              </a:rPr>
              <a:t>dialog box, on the </a:t>
            </a:r>
            <a:r>
              <a:rPr lang="en-US" b="1" smtClean="0">
                <a:solidFill>
                  <a:srgbClr val="F79646"/>
                </a:solidFill>
              </a:rPr>
              <a:t>Size</a:t>
            </a:r>
            <a:r>
              <a:rPr lang="en-US" smtClean="0">
                <a:solidFill>
                  <a:srgbClr val="F79646"/>
                </a:solidFill>
              </a:rPr>
              <a:t> tab, under </a:t>
            </a:r>
            <a:r>
              <a:rPr lang="en-US" b="1" smtClean="0">
                <a:solidFill>
                  <a:srgbClr val="F79646"/>
                </a:solidFill>
              </a:rPr>
              <a:t>Scale</a:t>
            </a:r>
            <a:r>
              <a:rPr lang="en-US" smtClean="0">
                <a:solidFill>
                  <a:srgbClr val="F79646"/>
                </a:solidFill>
              </a:rPr>
              <a:t>, clear </a:t>
            </a:r>
            <a:r>
              <a:rPr lang="en-US" b="1" smtClean="0">
                <a:solidFill>
                  <a:srgbClr val="F79646"/>
                </a:solidFill>
              </a:rPr>
              <a:t>Lock aspect ratio</a:t>
            </a:r>
            <a:r>
              <a:rPr lang="en-US" smtClean="0">
                <a:solidFill>
                  <a:srgbClr val="F79646"/>
                </a:solidFill>
              </a:rPr>
              <a:t>, and then under </a:t>
            </a:r>
            <a:r>
              <a:rPr lang="en-US" b="1" smtClean="0">
                <a:solidFill>
                  <a:srgbClr val="F79646"/>
                </a:solidFill>
              </a:rPr>
              <a:t>Size and rotate</a:t>
            </a:r>
            <a:r>
              <a:rPr lang="en-US" smtClean="0">
                <a:solidFill>
                  <a:srgbClr val="F79646"/>
                </a:solidFill>
              </a:rPr>
              <a:t>, do the following:</a:t>
            </a:r>
          </a:p>
          <a:p>
            <a:pPr marL="685800" lvl="1" indent="-228600" eaLnBrk="1" hangingPunct="1">
              <a:spcBef>
                <a:spcPct val="0"/>
              </a:spcBef>
              <a:buFontTx/>
              <a:buChar char="•"/>
            </a:pPr>
            <a:r>
              <a:rPr lang="en-US" smtClean="0">
                <a:solidFill>
                  <a:srgbClr val="F79646"/>
                </a:solidFill>
              </a:rPr>
              <a:t>In the </a:t>
            </a:r>
            <a:r>
              <a:rPr lang="en-US" b="1" smtClean="0">
                <a:solidFill>
                  <a:srgbClr val="F79646"/>
                </a:solidFill>
              </a:rPr>
              <a:t>Height </a:t>
            </a:r>
            <a:r>
              <a:rPr lang="en-US" smtClean="0">
                <a:solidFill>
                  <a:srgbClr val="F79646"/>
                </a:solidFill>
              </a:rPr>
              <a:t>box, enter</a:t>
            </a:r>
            <a:r>
              <a:rPr lang="en-US" b="1" smtClean="0">
                <a:solidFill>
                  <a:srgbClr val="F79646"/>
                </a:solidFill>
              </a:rPr>
              <a:t> 1.88”</a:t>
            </a:r>
            <a:r>
              <a:rPr lang="en-US" smtClean="0">
                <a:solidFill>
                  <a:srgbClr val="F79646"/>
                </a:solidFill>
              </a:rPr>
              <a:t>. </a:t>
            </a:r>
          </a:p>
          <a:p>
            <a:pPr marL="685800" lvl="1" indent="-228600" eaLnBrk="1" hangingPunct="1">
              <a:spcBef>
                <a:spcPct val="0"/>
              </a:spcBef>
              <a:buFontTx/>
              <a:buChar char="•"/>
            </a:pPr>
            <a:r>
              <a:rPr lang="en-US" smtClean="0">
                <a:solidFill>
                  <a:srgbClr val="F79646"/>
                </a:solidFill>
              </a:rPr>
              <a:t>In the </a:t>
            </a:r>
            <a:r>
              <a:rPr lang="en-US" b="1" smtClean="0">
                <a:solidFill>
                  <a:srgbClr val="F79646"/>
                </a:solidFill>
              </a:rPr>
              <a:t>Width </a:t>
            </a:r>
            <a:r>
              <a:rPr lang="en-US" smtClean="0">
                <a:solidFill>
                  <a:srgbClr val="F79646"/>
                </a:solidFill>
              </a:rPr>
              <a:t>box, enter </a:t>
            </a:r>
            <a:r>
              <a:rPr lang="en-US" b="1" smtClean="0">
                <a:solidFill>
                  <a:srgbClr val="F79646"/>
                </a:solidFill>
              </a:rPr>
              <a:t>2.5”</a:t>
            </a:r>
            <a:r>
              <a:rPr lang="en-US" smtClean="0">
                <a:solidFill>
                  <a:srgbClr val="F79646"/>
                </a:solidFill>
              </a:rPr>
              <a:t>.</a:t>
            </a:r>
          </a:p>
          <a:p>
            <a:pPr eaLnBrk="1" hangingPunct="1">
              <a:spcBef>
                <a:spcPct val="0"/>
              </a:spcBef>
              <a:buFont typeface="Calibri" pitchFamily="34" charset="0"/>
              <a:buAutoNum type="arabicPeriod"/>
            </a:pPr>
            <a:r>
              <a:rPr lang="en-US" smtClean="0">
                <a:solidFill>
                  <a:srgbClr val="F79646"/>
                </a:solidFill>
              </a:rPr>
              <a:t>Under </a:t>
            </a:r>
            <a:r>
              <a:rPr lang="en-US" b="1" smtClean="0">
                <a:solidFill>
                  <a:srgbClr val="F79646"/>
                </a:solidFill>
              </a:rPr>
              <a:t>Picture Tools</a:t>
            </a:r>
            <a:r>
              <a:rPr lang="en-US" smtClean="0">
                <a:solidFill>
                  <a:srgbClr val="F79646"/>
                </a:solidFill>
              </a:rPr>
              <a:t>, on the </a:t>
            </a:r>
            <a:r>
              <a:rPr lang="en-US" b="1" smtClean="0">
                <a:solidFill>
                  <a:srgbClr val="F79646"/>
                </a:solidFill>
              </a:rPr>
              <a:t>Format</a:t>
            </a:r>
            <a:r>
              <a:rPr lang="en-US" smtClean="0">
                <a:solidFill>
                  <a:srgbClr val="F79646"/>
                </a:solidFill>
              </a:rPr>
              <a:t> tab, in the </a:t>
            </a:r>
            <a:r>
              <a:rPr lang="en-US" b="1" smtClean="0">
                <a:solidFill>
                  <a:srgbClr val="F79646"/>
                </a:solidFill>
              </a:rPr>
              <a:t>Picture Styles </a:t>
            </a:r>
            <a:r>
              <a:rPr lang="en-US" smtClean="0">
                <a:solidFill>
                  <a:srgbClr val="F79646"/>
                </a:solidFill>
              </a:rPr>
              <a:t>group, click the arrow next to </a:t>
            </a:r>
            <a:r>
              <a:rPr lang="en-US" b="1" smtClean="0">
                <a:solidFill>
                  <a:srgbClr val="F79646"/>
                </a:solidFill>
              </a:rPr>
              <a:t>Picture Border</a:t>
            </a:r>
            <a:r>
              <a:rPr lang="en-US" smtClean="0">
                <a:solidFill>
                  <a:srgbClr val="F79646"/>
                </a:solidFill>
              </a:rPr>
              <a:t>, and then do the following:</a:t>
            </a:r>
          </a:p>
          <a:p>
            <a:pPr marL="685800" lvl="1" indent="-228600" eaLnBrk="1" hangingPunct="1">
              <a:spcBef>
                <a:spcPct val="0"/>
              </a:spcBef>
              <a:buFontTx/>
              <a:buChar char="•"/>
            </a:pPr>
            <a:r>
              <a:rPr lang="en-US" smtClean="0">
                <a:solidFill>
                  <a:srgbClr val="F79646"/>
                </a:solidFill>
              </a:rPr>
              <a:t>Under </a:t>
            </a:r>
            <a:r>
              <a:rPr lang="en-US" b="1" smtClean="0">
                <a:solidFill>
                  <a:srgbClr val="F79646"/>
                </a:solidFill>
              </a:rPr>
              <a:t>Theme Colors </a:t>
            </a:r>
            <a:r>
              <a:rPr lang="en-US" smtClean="0">
                <a:solidFill>
                  <a:srgbClr val="F79646"/>
                </a:solidFill>
              </a:rPr>
              <a:t>click </a:t>
            </a:r>
            <a:r>
              <a:rPr lang="en-US" b="1" smtClean="0">
                <a:solidFill>
                  <a:srgbClr val="F79646"/>
                </a:solidFill>
              </a:rPr>
              <a:t>Dark Blue, Text 2, Darker 25% </a:t>
            </a:r>
            <a:r>
              <a:rPr lang="en-US" smtClean="0">
                <a:solidFill>
                  <a:srgbClr val="F79646"/>
                </a:solidFill>
              </a:rPr>
              <a:t>(fifth row, fourth option from the left). </a:t>
            </a:r>
            <a:endParaRPr lang="en-US" smtClean="0"/>
          </a:p>
          <a:p>
            <a:pPr marL="685800" lvl="1" indent="-228600" eaLnBrk="1" hangingPunct="1">
              <a:spcBef>
                <a:spcPct val="0"/>
              </a:spcBef>
              <a:buFontTx/>
              <a:buChar char="•"/>
            </a:pPr>
            <a:r>
              <a:rPr lang="en-US" smtClean="0">
                <a:solidFill>
                  <a:srgbClr val="F79646"/>
                </a:solidFill>
              </a:rPr>
              <a:t>Point to </a:t>
            </a:r>
            <a:r>
              <a:rPr lang="en-US" b="1" smtClean="0">
                <a:solidFill>
                  <a:srgbClr val="F79646"/>
                </a:solidFill>
              </a:rPr>
              <a:t>Weight</a:t>
            </a:r>
            <a:r>
              <a:rPr lang="en-US" smtClean="0">
                <a:solidFill>
                  <a:srgbClr val="F79646"/>
                </a:solidFill>
              </a:rPr>
              <a:t>, and then click </a:t>
            </a:r>
            <a:r>
              <a:rPr lang="en-US" b="1" smtClean="0">
                <a:solidFill>
                  <a:srgbClr val="F79646"/>
                </a:solidFill>
              </a:rPr>
              <a:t>1 ½ pt</a:t>
            </a:r>
            <a:r>
              <a:rPr lang="en-US" smtClean="0">
                <a:solidFill>
                  <a:srgbClr val="F79646"/>
                </a:solidFill>
              </a:rPr>
              <a:t>.</a:t>
            </a:r>
          </a:p>
          <a:p>
            <a:pPr eaLnBrk="1" hangingPunct="1">
              <a:spcBef>
                <a:spcPct val="0"/>
              </a:spcBef>
              <a:buFont typeface="Calibri" pitchFamily="34" charset="0"/>
              <a:buAutoNum type="arabicPeriod" startAt="4"/>
            </a:pPr>
            <a:r>
              <a:rPr lang="en-US" smtClean="0">
                <a:solidFill>
                  <a:srgbClr val="F79646"/>
                </a:solidFill>
              </a:rPr>
              <a:t>On the slide, drag the picture until it is centered at the intersection of the top horizontal drawing guide (2.17) and the left vertical drawing guide (2.50).</a:t>
            </a:r>
          </a:p>
          <a:p>
            <a:pPr eaLnBrk="1" hangingPunct="1">
              <a:spcBef>
                <a:spcPct val="0"/>
              </a:spcBef>
              <a:buFont typeface="Calibri" pitchFamily="34" charset="0"/>
              <a:buAutoNum type="arabicPeriod" startAt="4"/>
            </a:pPr>
            <a:r>
              <a:rPr lang="en-US" smtClean="0">
                <a:solidFill>
                  <a:srgbClr val="F79646"/>
                </a:solidFill>
              </a:rPr>
              <a:t>Select the picture. On the </a:t>
            </a:r>
            <a:r>
              <a:rPr lang="en-US" b="1" smtClean="0">
                <a:solidFill>
                  <a:srgbClr val="F79646"/>
                </a:solidFill>
              </a:rPr>
              <a:t>Home</a:t>
            </a:r>
            <a:r>
              <a:rPr lang="en-US" smtClean="0">
                <a:solidFill>
                  <a:srgbClr val="F79646"/>
                </a:solidFill>
              </a:rPr>
              <a:t> tab, in the </a:t>
            </a:r>
            <a:r>
              <a:rPr lang="en-US" b="1" smtClean="0">
                <a:solidFill>
                  <a:srgbClr val="F79646"/>
                </a:solidFill>
              </a:rPr>
              <a:t>Clipboard</a:t>
            </a:r>
            <a:r>
              <a:rPr lang="en-US" smtClean="0">
                <a:solidFill>
                  <a:srgbClr val="F79646"/>
                </a:solidFill>
              </a:rPr>
              <a:t> group, click the arrow under </a:t>
            </a:r>
            <a:r>
              <a:rPr lang="en-US" b="1" smtClean="0">
                <a:solidFill>
                  <a:srgbClr val="F79646"/>
                </a:solidFill>
              </a:rPr>
              <a:t>Paste</a:t>
            </a:r>
            <a:r>
              <a:rPr lang="en-US" smtClean="0">
                <a:solidFill>
                  <a:srgbClr val="F79646"/>
                </a:solidFill>
              </a:rPr>
              <a:t>, and then click </a:t>
            </a:r>
            <a:r>
              <a:rPr lang="en-US" b="1" smtClean="0">
                <a:solidFill>
                  <a:srgbClr val="F79646"/>
                </a:solidFill>
              </a:rPr>
              <a:t>Duplicate</a:t>
            </a:r>
            <a:r>
              <a:rPr lang="en-US" smtClean="0">
                <a:solidFill>
                  <a:srgbClr val="F79646"/>
                </a:solidFill>
              </a:rPr>
              <a:t>. </a:t>
            </a:r>
          </a:p>
          <a:p>
            <a:pPr eaLnBrk="1" hangingPunct="1">
              <a:spcBef>
                <a:spcPct val="0"/>
              </a:spcBef>
              <a:buFont typeface="Calibri" pitchFamily="34" charset="0"/>
              <a:buAutoNum type="arabicPeriod" startAt="4"/>
            </a:pPr>
            <a:r>
              <a:rPr lang="en-US" smtClean="0">
                <a:solidFill>
                  <a:srgbClr val="F79646"/>
                </a:solidFill>
              </a:rPr>
              <a:t>Right-click the second picture, and then select </a:t>
            </a:r>
            <a:r>
              <a:rPr lang="en-US" b="1" smtClean="0">
                <a:solidFill>
                  <a:srgbClr val="F79646"/>
                </a:solidFill>
              </a:rPr>
              <a:t>Change</a:t>
            </a:r>
            <a:r>
              <a:rPr lang="en-US" smtClean="0">
                <a:solidFill>
                  <a:srgbClr val="F79646"/>
                </a:solidFill>
              </a:rPr>
              <a:t> </a:t>
            </a:r>
            <a:r>
              <a:rPr lang="en-US" b="1" smtClean="0">
                <a:solidFill>
                  <a:srgbClr val="F79646"/>
                </a:solidFill>
              </a:rPr>
              <a:t>Picture</a:t>
            </a:r>
            <a:r>
              <a:rPr lang="en-US" smtClean="0">
                <a:solidFill>
                  <a:srgbClr val="F79646"/>
                </a:solidFill>
              </a:rPr>
              <a:t>. In the </a:t>
            </a:r>
            <a:r>
              <a:rPr lang="en-US" b="1" smtClean="0">
                <a:solidFill>
                  <a:srgbClr val="F79646"/>
                </a:solidFill>
              </a:rPr>
              <a:t>Insert Picture </a:t>
            </a:r>
            <a:r>
              <a:rPr lang="en-US" smtClean="0">
                <a:solidFill>
                  <a:srgbClr val="F79646"/>
                </a:solidFill>
              </a:rPr>
              <a:t>dialog box, select a picture and then click </a:t>
            </a:r>
            <a:r>
              <a:rPr lang="en-US" b="1" smtClean="0">
                <a:solidFill>
                  <a:srgbClr val="F79646"/>
                </a:solidFill>
              </a:rPr>
              <a:t>Insert</a:t>
            </a:r>
            <a:r>
              <a:rPr lang="en-US" smtClean="0">
                <a:solidFill>
                  <a:srgbClr val="F79646"/>
                </a:solidFill>
              </a:rPr>
              <a:t>.</a:t>
            </a:r>
          </a:p>
          <a:p>
            <a:pPr eaLnBrk="1" hangingPunct="1">
              <a:spcBef>
                <a:spcPct val="0"/>
              </a:spcBef>
              <a:buFont typeface="Calibri" pitchFamily="34" charset="0"/>
              <a:buAutoNum type="arabicPeriod" startAt="4"/>
            </a:pPr>
            <a:r>
              <a:rPr lang="en-US" smtClean="0">
                <a:solidFill>
                  <a:srgbClr val="F79646"/>
                </a:solidFill>
              </a:rPr>
              <a:t>On the slide, drag the second picture until it is centered at the intersection of the center horizontal drawing guide (0.00) and the left vertical drawing guide (2.50).</a:t>
            </a:r>
          </a:p>
          <a:p>
            <a:pPr eaLnBrk="1" hangingPunct="1">
              <a:spcBef>
                <a:spcPct val="0"/>
              </a:spcBef>
              <a:buFont typeface="Calibri" pitchFamily="34" charset="0"/>
              <a:buAutoNum type="arabicPeriod" startAt="4"/>
            </a:pPr>
            <a:r>
              <a:rPr lang="en-US" smtClean="0">
                <a:solidFill>
                  <a:srgbClr val="F79646"/>
                </a:solidFill>
              </a:rPr>
              <a:t>Select the second picture. On the </a:t>
            </a:r>
            <a:r>
              <a:rPr lang="en-US" b="1" smtClean="0">
                <a:solidFill>
                  <a:srgbClr val="F79646"/>
                </a:solidFill>
              </a:rPr>
              <a:t>Home</a:t>
            </a:r>
            <a:r>
              <a:rPr lang="en-US" smtClean="0">
                <a:solidFill>
                  <a:srgbClr val="F79646"/>
                </a:solidFill>
              </a:rPr>
              <a:t> tab, in the </a:t>
            </a:r>
            <a:r>
              <a:rPr lang="en-US" b="1" smtClean="0">
                <a:solidFill>
                  <a:srgbClr val="F79646"/>
                </a:solidFill>
              </a:rPr>
              <a:t>Clipboard</a:t>
            </a:r>
            <a:r>
              <a:rPr lang="en-US" smtClean="0">
                <a:solidFill>
                  <a:srgbClr val="F79646"/>
                </a:solidFill>
              </a:rPr>
              <a:t> group, click the arrow under </a:t>
            </a:r>
            <a:r>
              <a:rPr lang="en-US" b="1" smtClean="0">
                <a:solidFill>
                  <a:srgbClr val="F79646"/>
                </a:solidFill>
              </a:rPr>
              <a:t>Paste</a:t>
            </a:r>
            <a:r>
              <a:rPr lang="en-US" smtClean="0">
                <a:solidFill>
                  <a:srgbClr val="F79646"/>
                </a:solidFill>
              </a:rPr>
              <a:t>, and then click </a:t>
            </a:r>
            <a:r>
              <a:rPr lang="en-US" b="1" smtClean="0">
                <a:solidFill>
                  <a:srgbClr val="F79646"/>
                </a:solidFill>
              </a:rPr>
              <a:t>Duplicate</a:t>
            </a:r>
            <a:r>
              <a:rPr lang="en-US" smtClean="0">
                <a:solidFill>
                  <a:srgbClr val="F79646"/>
                </a:solidFill>
              </a:rPr>
              <a:t>. </a:t>
            </a:r>
          </a:p>
          <a:p>
            <a:pPr eaLnBrk="1" hangingPunct="1">
              <a:spcBef>
                <a:spcPct val="0"/>
              </a:spcBef>
              <a:buFont typeface="Calibri" pitchFamily="34" charset="0"/>
              <a:buAutoNum type="arabicPeriod" startAt="4"/>
            </a:pPr>
            <a:r>
              <a:rPr lang="en-US" smtClean="0">
                <a:solidFill>
                  <a:srgbClr val="F79646"/>
                </a:solidFill>
              </a:rPr>
              <a:t>Right-click the third picture, and then select </a:t>
            </a:r>
            <a:r>
              <a:rPr lang="en-US" b="1" smtClean="0">
                <a:solidFill>
                  <a:srgbClr val="F79646"/>
                </a:solidFill>
              </a:rPr>
              <a:t>Change</a:t>
            </a:r>
            <a:r>
              <a:rPr lang="en-US" smtClean="0">
                <a:solidFill>
                  <a:srgbClr val="F79646"/>
                </a:solidFill>
              </a:rPr>
              <a:t> </a:t>
            </a:r>
            <a:r>
              <a:rPr lang="en-US" b="1" smtClean="0">
                <a:solidFill>
                  <a:srgbClr val="F79646"/>
                </a:solidFill>
              </a:rPr>
              <a:t>Picture</a:t>
            </a:r>
            <a:r>
              <a:rPr lang="en-US" smtClean="0">
                <a:solidFill>
                  <a:srgbClr val="F79646"/>
                </a:solidFill>
              </a:rPr>
              <a:t>. In the </a:t>
            </a:r>
            <a:r>
              <a:rPr lang="en-US" b="1" smtClean="0">
                <a:solidFill>
                  <a:srgbClr val="F79646"/>
                </a:solidFill>
              </a:rPr>
              <a:t>Insert Picture </a:t>
            </a:r>
            <a:r>
              <a:rPr lang="en-US" smtClean="0">
                <a:solidFill>
                  <a:srgbClr val="F79646"/>
                </a:solidFill>
              </a:rPr>
              <a:t>dialog box, select a picture and then click </a:t>
            </a:r>
            <a:r>
              <a:rPr lang="en-US" b="1" smtClean="0">
                <a:solidFill>
                  <a:srgbClr val="F79646"/>
                </a:solidFill>
              </a:rPr>
              <a:t>Insert</a:t>
            </a:r>
            <a:r>
              <a:rPr lang="en-US" smtClean="0">
                <a:solidFill>
                  <a:srgbClr val="F79646"/>
                </a:solidFill>
              </a:rPr>
              <a:t>.</a:t>
            </a:r>
          </a:p>
          <a:p>
            <a:pPr eaLnBrk="1" hangingPunct="1">
              <a:spcBef>
                <a:spcPct val="0"/>
              </a:spcBef>
              <a:buFont typeface="Calibri" pitchFamily="34" charset="0"/>
              <a:buAutoNum type="arabicPeriod" startAt="4"/>
            </a:pPr>
            <a:r>
              <a:rPr lang="en-US" smtClean="0">
                <a:solidFill>
                  <a:srgbClr val="F79646"/>
                </a:solidFill>
              </a:rPr>
              <a:t>On the slide, drag the third picture until it is centered at the intersection of the bottom horizontal drawing guide (2.17) and the left vertical drawing guide (2.50).</a:t>
            </a:r>
          </a:p>
          <a:p>
            <a:pPr eaLnBrk="1" hangingPunct="1">
              <a:spcBef>
                <a:spcPct val="0"/>
              </a:spcBef>
              <a:buFont typeface="Calibri" pitchFamily="34" charset="0"/>
              <a:buAutoNum type="arabicPeriod" startAt="23"/>
            </a:pPr>
            <a:endParaRPr lang="en-US" smtClean="0">
              <a:solidFill>
                <a:srgbClr val="F79646"/>
              </a:solidFill>
            </a:endParaRPr>
          </a:p>
          <a:p>
            <a:pPr eaLnBrk="1" hangingPunct="1">
              <a:spcBef>
                <a:spcPct val="0"/>
              </a:spcBef>
              <a:buFont typeface="Calibri" pitchFamily="34" charset="0"/>
              <a:buAutoNum type="arabicPeriod" startAt="23"/>
            </a:pPr>
            <a:endParaRPr lang="en-US" smtClean="0">
              <a:solidFill>
                <a:srgbClr val="F79646"/>
              </a:solidFill>
            </a:endParaRPr>
          </a:p>
          <a:p>
            <a:pPr eaLnBrk="1" hangingPunct="1">
              <a:spcBef>
                <a:spcPct val="0"/>
              </a:spcBef>
              <a:buFont typeface="+mj-lt"/>
              <a:buNone/>
            </a:pPr>
            <a:r>
              <a:rPr lang="en-US" smtClean="0">
                <a:solidFill>
                  <a:srgbClr val="F79646"/>
                </a:solidFill>
              </a:rPr>
              <a:t>To reproduce the text effects on this slide, do the following:</a:t>
            </a:r>
          </a:p>
          <a:p>
            <a:pPr eaLnBrk="1" hangingPunct="1">
              <a:spcBef>
                <a:spcPct val="0"/>
              </a:spcBef>
              <a:buFont typeface="Calibri" pitchFamily="34" charset="0"/>
              <a:buAutoNum type="arabicPeriod"/>
            </a:pPr>
            <a:r>
              <a:rPr lang="en-US" smtClean="0"/>
              <a:t>On the </a:t>
            </a:r>
            <a:r>
              <a:rPr lang="en-US" b="1" smtClean="0"/>
              <a:t>Insert</a:t>
            </a:r>
            <a:r>
              <a:rPr lang="en-US" smtClean="0"/>
              <a:t> tab, in the </a:t>
            </a:r>
            <a:r>
              <a:rPr lang="en-US" b="1" smtClean="0"/>
              <a:t>Text</a:t>
            </a:r>
            <a:r>
              <a:rPr lang="en-US" smtClean="0"/>
              <a:t> group, click </a:t>
            </a:r>
            <a:r>
              <a:rPr lang="en-US" b="1" smtClean="0"/>
              <a:t>Text</a:t>
            </a:r>
            <a:r>
              <a:rPr lang="en-US" smtClean="0"/>
              <a:t> </a:t>
            </a:r>
            <a:r>
              <a:rPr lang="en-US" b="1" smtClean="0"/>
              <a:t>Box</a:t>
            </a:r>
            <a:r>
              <a:rPr lang="en-US" smtClean="0"/>
              <a:t>. On the slide, drag to draw a text box.</a:t>
            </a:r>
          </a:p>
          <a:p>
            <a:pPr eaLnBrk="1" hangingPunct="1">
              <a:spcBef>
                <a:spcPct val="0"/>
              </a:spcBef>
              <a:buFont typeface="Calibri" pitchFamily="34" charset="0"/>
              <a:buAutoNum type="arabicPeriod"/>
            </a:pPr>
            <a:r>
              <a:rPr lang="en-US" smtClean="0"/>
              <a:t>Enter text for the first picture caption in the text box, and then select the text. On the </a:t>
            </a:r>
            <a:r>
              <a:rPr lang="en-US" b="1" smtClean="0"/>
              <a:t>Home</a:t>
            </a:r>
            <a:r>
              <a:rPr lang="en-US" smtClean="0"/>
              <a:t> tab, in the </a:t>
            </a:r>
            <a:r>
              <a:rPr lang="en-US" b="1" smtClean="0"/>
              <a:t>Font</a:t>
            </a:r>
            <a:r>
              <a:rPr lang="en-US" smtClean="0"/>
              <a:t> group, select </a:t>
            </a:r>
            <a:r>
              <a:rPr lang="en-US" b="1" smtClean="0"/>
              <a:t>Calibri </a:t>
            </a:r>
            <a:r>
              <a:rPr lang="en-US" smtClean="0"/>
              <a:t>from the </a:t>
            </a:r>
            <a:r>
              <a:rPr lang="en-US" b="1" smtClean="0"/>
              <a:t>Font</a:t>
            </a:r>
            <a:r>
              <a:rPr lang="en-US" smtClean="0"/>
              <a:t> list, select </a:t>
            </a:r>
            <a:r>
              <a:rPr lang="en-US" b="1" smtClean="0"/>
              <a:t>18</a:t>
            </a:r>
            <a:r>
              <a:rPr lang="en-US" smtClean="0"/>
              <a:t> from the </a:t>
            </a:r>
            <a:r>
              <a:rPr lang="en-US" b="1" smtClean="0"/>
              <a:t>Font Size </a:t>
            </a:r>
            <a:r>
              <a:rPr lang="en-US" smtClean="0"/>
              <a:t>list, click the arrow next to </a:t>
            </a:r>
            <a:r>
              <a:rPr lang="en-US" b="1" smtClean="0"/>
              <a:t>Font Color</a:t>
            </a:r>
            <a:r>
              <a:rPr lang="en-US" smtClean="0"/>
              <a:t>, and then under </a:t>
            </a:r>
            <a:r>
              <a:rPr lang="en-US" b="1" smtClean="0"/>
              <a:t>Theme Colors </a:t>
            </a:r>
            <a:r>
              <a:rPr lang="en-US" smtClean="0"/>
              <a:t>click </a:t>
            </a:r>
            <a:r>
              <a:rPr lang="en-US" b="1" smtClean="0"/>
              <a:t>White, Background 1 </a:t>
            </a:r>
            <a:r>
              <a:rPr lang="en-US" smtClean="0"/>
              <a:t>(first row, first option from the left).</a:t>
            </a:r>
          </a:p>
          <a:p>
            <a:pPr eaLnBrk="1" hangingPunct="1">
              <a:lnSpc>
                <a:spcPct val="90000"/>
              </a:lnSpc>
              <a:spcBef>
                <a:spcPct val="0"/>
              </a:spcBef>
              <a:spcAft>
                <a:spcPts val="600"/>
              </a:spcAft>
              <a:buFont typeface="Calibri" pitchFamily="34" charset="0"/>
              <a:buAutoNum type="arabicPeriod"/>
            </a:pPr>
            <a:r>
              <a:rPr lang="en-US" smtClean="0">
                <a:solidFill>
                  <a:srgbClr val="F79646"/>
                </a:solidFill>
              </a:rPr>
              <a:t>Select the text box, and then drag the it to the right of the first picture, above the top horizontal drawing guide (2.17). </a:t>
            </a:r>
          </a:p>
          <a:p>
            <a:pPr eaLnBrk="1" hangingPunct="1">
              <a:lnSpc>
                <a:spcPct val="90000"/>
              </a:lnSpc>
              <a:spcBef>
                <a:spcPct val="0"/>
              </a:spcBef>
              <a:spcAft>
                <a:spcPts val="600"/>
              </a:spcAft>
              <a:buFont typeface="Calibri" pitchFamily="34" charset="0"/>
              <a:buAutoNum type="arabicPeriod"/>
            </a:pPr>
            <a:r>
              <a:rPr lang="en-US" smtClean="0">
                <a:solidFill>
                  <a:srgbClr val="F79646"/>
                </a:solidFill>
              </a:rPr>
              <a:t>Select the text box. On the </a:t>
            </a:r>
            <a:r>
              <a:rPr lang="en-US" b="1" smtClean="0">
                <a:solidFill>
                  <a:srgbClr val="F79646"/>
                </a:solidFill>
              </a:rPr>
              <a:t>Home</a:t>
            </a:r>
            <a:r>
              <a:rPr lang="en-US" smtClean="0">
                <a:solidFill>
                  <a:srgbClr val="F79646"/>
                </a:solidFill>
              </a:rPr>
              <a:t> tab, in the </a:t>
            </a:r>
            <a:r>
              <a:rPr lang="en-US" b="1" smtClean="0">
                <a:solidFill>
                  <a:srgbClr val="F79646"/>
                </a:solidFill>
              </a:rPr>
              <a:t>Clipboard</a:t>
            </a:r>
            <a:r>
              <a:rPr lang="en-US" smtClean="0">
                <a:solidFill>
                  <a:srgbClr val="F79646"/>
                </a:solidFill>
              </a:rPr>
              <a:t> group, click the arrow under </a:t>
            </a:r>
            <a:r>
              <a:rPr lang="en-US" b="1" smtClean="0">
                <a:solidFill>
                  <a:srgbClr val="F79646"/>
                </a:solidFill>
              </a:rPr>
              <a:t>Paste</a:t>
            </a:r>
            <a:r>
              <a:rPr lang="en-US" smtClean="0">
                <a:solidFill>
                  <a:srgbClr val="F79646"/>
                </a:solidFill>
              </a:rPr>
              <a:t>, and then click </a:t>
            </a:r>
            <a:r>
              <a:rPr lang="en-US" b="1" smtClean="0">
                <a:solidFill>
                  <a:srgbClr val="F79646"/>
                </a:solidFill>
              </a:rPr>
              <a:t>Duplicate</a:t>
            </a:r>
            <a:r>
              <a:rPr lang="en-US" smtClean="0">
                <a:solidFill>
                  <a:srgbClr val="F79646"/>
                </a:solidFill>
              </a:rPr>
              <a:t>. </a:t>
            </a:r>
          </a:p>
          <a:p>
            <a:pPr eaLnBrk="1" hangingPunct="1">
              <a:lnSpc>
                <a:spcPct val="90000"/>
              </a:lnSpc>
              <a:spcBef>
                <a:spcPct val="0"/>
              </a:spcBef>
              <a:spcAft>
                <a:spcPts val="600"/>
              </a:spcAft>
              <a:buFont typeface="Calibri" pitchFamily="34" charset="0"/>
              <a:buAutoNum type="arabicPeriod"/>
            </a:pPr>
            <a:r>
              <a:rPr lang="en-US" smtClean="0">
                <a:solidFill>
                  <a:srgbClr val="F79646"/>
                </a:solidFill>
              </a:rPr>
              <a:t>Click in the second text box, and then enter text for the second picture caption.</a:t>
            </a:r>
          </a:p>
          <a:p>
            <a:pPr eaLnBrk="1" hangingPunct="1">
              <a:lnSpc>
                <a:spcPct val="90000"/>
              </a:lnSpc>
              <a:spcBef>
                <a:spcPct val="0"/>
              </a:spcBef>
              <a:spcAft>
                <a:spcPts val="600"/>
              </a:spcAft>
              <a:buFont typeface="Calibri" pitchFamily="34" charset="0"/>
              <a:buAutoNum type="arabicPeriod"/>
            </a:pPr>
            <a:r>
              <a:rPr lang="en-US" smtClean="0">
                <a:solidFill>
                  <a:srgbClr val="F79646"/>
                </a:solidFill>
              </a:rPr>
              <a:t>Select the second text box, and then drag the it to the right of the second picture, above the center horizontal drawing guide (0.00). </a:t>
            </a:r>
          </a:p>
          <a:p>
            <a:pPr eaLnBrk="1" hangingPunct="1">
              <a:lnSpc>
                <a:spcPct val="90000"/>
              </a:lnSpc>
              <a:spcBef>
                <a:spcPct val="0"/>
              </a:spcBef>
              <a:spcAft>
                <a:spcPts val="600"/>
              </a:spcAft>
              <a:buFont typeface="Calibri" pitchFamily="34" charset="0"/>
              <a:buAutoNum type="arabicPeriod"/>
            </a:pPr>
            <a:r>
              <a:rPr lang="en-US" smtClean="0">
                <a:solidFill>
                  <a:srgbClr val="F79646"/>
                </a:solidFill>
              </a:rPr>
              <a:t> Select the second text box. On the </a:t>
            </a:r>
            <a:r>
              <a:rPr lang="en-US" b="1" smtClean="0">
                <a:solidFill>
                  <a:srgbClr val="F79646"/>
                </a:solidFill>
              </a:rPr>
              <a:t>Home</a:t>
            </a:r>
            <a:r>
              <a:rPr lang="en-US" smtClean="0">
                <a:solidFill>
                  <a:srgbClr val="F79646"/>
                </a:solidFill>
              </a:rPr>
              <a:t> tab, in the </a:t>
            </a:r>
            <a:r>
              <a:rPr lang="en-US" b="1" smtClean="0">
                <a:solidFill>
                  <a:srgbClr val="F79646"/>
                </a:solidFill>
              </a:rPr>
              <a:t>Clipboard</a:t>
            </a:r>
            <a:r>
              <a:rPr lang="en-US" smtClean="0">
                <a:solidFill>
                  <a:srgbClr val="F79646"/>
                </a:solidFill>
              </a:rPr>
              <a:t> group, click the arrow under </a:t>
            </a:r>
            <a:r>
              <a:rPr lang="en-US" b="1" smtClean="0">
                <a:solidFill>
                  <a:srgbClr val="F79646"/>
                </a:solidFill>
              </a:rPr>
              <a:t>Paste</a:t>
            </a:r>
            <a:r>
              <a:rPr lang="en-US" smtClean="0">
                <a:solidFill>
                  <a:srgbClr val="F79646"/>
                </a:solidFill>
              </a:rPr>
              <a:t>, and then click </a:t>
            </a:r>
            <a:r>
              <a:rPr lang="en-US" b="1" smtClean="0">
                <a:solidFill>
                  <a:srgbClr val="F79646"/>
                </a:solidFill>
              </a:rPr>
              <a:t>Duplicate</a:t>
            </a:r>
            <a:r>
              <a:rPr lang="en-US" smtClean="0">
                <a:solidFill>
                  <a:srgbClr val="F79646"/>
                </a:solidFill>
              </a:rPr>
              <a:t>. </a:t>
            </a:r>
          </a:p>
          <a:p>
            <a:pPr eaLnBrk="1" hangingPunct="1">
              <a:lnSpc>
                <a:spcPct val="90000"/>
              </a:lnSpc>
              <a:spcBef>
                <a:spcPct val="0"/>
              </a:spcBef>
              <a:spcAft>
                <a:spcPts val="600"/>
              </a:spcAft>
              <a:buFont typeface="Calibri" pitchFamily="34" charset="0"/>
              <a:buAutoNum type="arabicPeriod"/>
            </a:pPr>
            <a:r>
              <a:rPr lang="en-US" smtClean="0">
                <a:solidFill>
                  <a:srgbClr val="F79646"/>
                </a:solidFill>
              </a:rPr>
              <a:t>Click in the third text box, and then enter text for the third picture caption.</a:t>
            </a:r>
          </a:p>
          <a:p>
            <a:pPr eaLnBrk="1" hangingPunct="1">
              <a:lnSpc>
                <a:spcPct val="90000"/>
              </a:lnSpc>
              <a:spcBef>
                <a:spcPct val="0"/>
              </a:spcBef>
              <a:spcAft>
                <a:spcPts val="600"/>
              </a:spcAft>
              <a:buFont typeface="Calibri" pitchFamily="34" charset="0"/>
              <a:buAutoNum type="arabicPeriod"/>
            </a:pPr>
            <a:r>
              <a:rPr lang="en-US" smtClean="0">
                <a:solidFill>
                  <a:srgbClr val="F79646"/>
                </a:solidFill>
              </a:rPr>
              <a:t>Select the third text box, and then drag the it to the right of the third picture, above the bottom horizontal drawing guide (2.17).</a:t>
            </a:r>
          </a:p>
          <a:p>
            <a:pPr eaLnBrk="1" hangingPunct="1">
              <a:spcBef>
                <a:spcPct val="0"/>
              </a:spcBef>
            </a:pPr>
            <a:endParaRPr lang="en-US" b="1" smtClean="0">
              <a:solidFill>
                <a:srgbClr val="F79646"/>
              </a:solidFill>
            </a:endParaRPr>
          </a:p>
          <a:p>
            <a:pPr eaLnBrk="1" hangingPunct="1">
              <a:spcBef>
                <a:spcPct val="0"/>
              </a:spcBef>
            </a:pPr>
            <a:endParaRPr lang="en-US" smtClean="0">
              <a:solidFill>
                <a:srgbClr val="F79646"/>
              </a:solidFill>
            </a:endParaRPr>
          </a:p>
          <a:p>
            <a:pPr eaLnBrk="1" hangingPunct="1">
              <a:spcBef>
                <a:spcPct val="0"/>
              </a:spcBef>
            </a:pPr>
            <a:r>
              <a:rPr lang="en-US" smtClean="0">
                <a:solidFill>
                  <a:srgbClr val="F79646"/>
                </a:solidFill>
              </a:rPr>
              <a:t>To reproduce the animation effects on this slide, do the following:</a:t>
            </a:r>
          </a:p>
          <a:p>
            <a:pPr eaLnBrk="1" hangingPunct="1">
              <a:spcBef>
                <a:spcPct val="0"/>
              </a:spcBef>
              <a:buFont typeface="Calibri" pitchFamily="34" charset="0"/>
              <a:buAutoNum type="arabicPeriod"/>
            </a:pPr>
            <a:r>
              <a:rPr lang="en-US" smtClean="0"/>
              <a:t>On the </a:t>
            </a:r>
            <a:r>
              <a:rPr lang="en-US" b="1" smtClean="0"/>
              <a:t>Insert tab</a:t>
            </a:r>
            <a:r>
              <a:rPr lang="en-US" smtClean="0"/>
              <a:t>, in the </a:t>
            </a:r>
            <a:r>
              <a:rPr lang="en-US" b="1" smtClean="0"/>
              <a:t>Illustrations</a:t>
            </a:r>
            <a:r>
              <a:rPr lang="en-US" smtClean="0"/>
              <a:t> group, click </a:t>
            </a:r>
            <a:r>
              <a:rPr lang="en-US" b="1" smtClean="0"/>
              <a:t>Picture</a:t>
            </a:r>
            <a:r>
              <a:rPr lang="en-US" smtClean="0"/>
              <a:t>. In the </a:t>
            </a:r>
            <a:r>
              <a:rPr lang="en-US" b="1" smtClean="0"/>
              <a:t>Insert Picture </a:t>
            </a:r>
            <a:r>
              <a:rPr lang="en-US" smtClean="0"/>
              <a:t>dialog box, select the 7.5” x 10” version of the picture that fills the top small rectangle on the slide, and then click </a:t>
            </a:r>
            <a:r>
              <a:rPr lang="en-US" b="1" smtClean="0"/>
              <a:t>Insert</a:t>
            </a:r>
            <a:r>
              <a:rPr lang="en-US" smtClean="0"/>
              <a:t>. </a:t>
            </a:r>
          </a:p>
          <a:p>
            <a:pPr eaLnBrk="1" hangingPunct="1">
              <a:spcBef>
                <a:spcPct val="0"/>
              </a:spcBef>
              <a:buFont typeface="Calibri" pitchFamily="34" charset="0"/>
              <a:buAutoNum type="arabicPeriod"/>
            </a:pPr>
            <a:r>
              <a:rPr lang="en-US" smtClean="0"/>
              <a:t>On the </a:t>
            </a:r>
            <a:r>
              <a:rPr lang="en-US" b="1" smtClean="0"/>
              <a:t>Animations</a:t>
            </a:r>
            <a:r>
              <a:rPr lang="en-US" smtClean="0"/>
              <a:t> tab, in the </a:t>
            </a:r>
            <a:r>
              <a:rPr lang="en-US" b="1" smtClean="0"/>
              <a:t>Animations</a:t>
            </a:r>
            <a:r>
              <a:rPr lang="en-US" smtClean="0"/>
              <a:t> group, click </a:t>
            </a:r>
            <a:r>
              <a:rPr lang="en-US" b="1" smtClean="0"/>
              <a:t>Custom</a:t>
            </a:r>
            <a:r>
              <a:rPr lang="en-US" smtClean="0"/>
              <a:t> </a:t>
            </a:r>
            <a:r>
              <a:rPr lang="en-US" b="1" smtClean="0"/>
              <a:t>Animation</a:t>
            </a:r>
            <a:r>
              <a:rPr lang="en-US" smtClean="0"/>
              <a:t>.</a:t>
            </a:r>
          </a:p>
          <a:p>
            <a:pPr eaLnBrk="1" hangingPunct="1">
              <a:spcBef>
                <a:spcPct val="0"/>
              </a:spcBef>
              <a:buFont typeface="Calibri" pitchFamily="34" charset="0"/>
              <a:buAutoNum type="arabicPeriod"/>
            </a:pPr>
            <a:r>
              <a:rPr lang="en-US" smtClean="0">
                <a:solidFill>
                  <a:srgbClr val="F79646"/>
                </a:solidFill>
              </a:rPr>
              <a:t>On the slide, select the new </a:t>
            </a:r>
            <a:r>
              <a:rPr lang="en-US" smtClean="0"/>
              <a:t>large </a:t>
            </a:r>
            <a:r>
              <a:rPr lang="en-US" smtClean="0">
                <a:solidFill>
                  <a:srgbClr val="F79646"/>
                </a:solidFill>
              </a:rPr>
              <a:t>picture. </a:t>
            </a:r>
            <a:r>
              <a:rPr lang="en-US" smtClean="0"/>
              <a:t>In the </a:t>
            </a:r>
            <a:r>
              <a:rPr lang="en-US" b="1" smtClean="0"/>
              <a:t>Custom Animation</a:t>
            </a:r>
            <a:r>
              <a:rPr lang="en-US" smtClean="0"/>
              <a:t> task pane, do the following:</a:t>
            </a:r>
          </a:p>
          <a:p>
            <a:pPr marL="685800" lvl="1" indent="-228600" eaLnBrk="1" hangingPunct="1">
              <a:spcBef>
                <a:spcPct val="0"/>
              </a:spcBef>
              <a:buFont typeface="Calibri" pitchFamily="34" charset="0"/>
              <a:buAutoNum type="arabicPeriod"/>
            </a:pPr>
            <a:r>
              <a:rPr lang="en-US" smtClean="0"/>
              <a:t>Click </a:t>
            </a:r>
            <a:r>
              <a:rPr lang="en-US" b="1" smtClean="0"/>
              <a:t>Add Effect</a:t>
            </a:r>
            <a:r>
              <a:rPr lang="en-US" smtClean="0"/>
              <a:t>, point to </a:t>
            </a:r>
            <a:r>
              <a:rPr lang="en-US" b="1" smtClean="0"/>
              <a:t>Exit</a:t>
            </a:r>
            <a:r>
              <a:rPr lang="en-US" smtClean="0"/>
              <a:t>, and then click </a:t>
            </a:r>
            <a:r>
              <a:rPr lang="en-US" b="1" smtClean="0"/>
              <a:t>More</a:t>
            </a:r>
            <a:r>
              <a:rPr lang="en-US" smtClean="0"/>
              <a:t> </a:t>
            </a:r>
            <a:r>
              <a:rPr lang="en-US" b="1" smtClean="0"/>
              <a:t>Effects</a:t>
            </a:r>
            <a:r>
              <a:rPr lang="en-US" smtClean="0"/>
              <a:t>. In the </a:t>
            </a:r>
            <a:r>
              <a:rPr lang="en-US" b="1" smtClean="0"/>
              <a:t>Add Exit Effect</a:t>
            </a:r>
            <a:r>
              <a:rPr lang="en-US" smtClean="0"/>
              <a:t> dialog box, under </a:t>
            </a:r>
            <a:r>
              <a:rPr lang="en-US" b="1" smtClean="0"/>
              <a:t>Basic</a:t>
            </a:r>
            <a:r>
              <a:rPr lang="en-US" smtClean="0"/>
              <a:t>, click </a:t>
            </a:r>
            <a:r>
              <a:rPr lang="en-US" b="1" smtClean="0"/>
              <a:t>Disappear</a:t>
            </a:r>
            <a:r>
              <a:rPr lang="en-US" smtClean="0"/>
              <a:t>,</a:t>
            </a:r>
            <a:r>
              <a:rPr lang="en-US" b="1" smtClean="0"/>
              <a:t> </a:t>
            </a:r>
            <a:r>
              <a:rPr lang="en-US" smtClean="0"/>
              <a:t>and then click </a:t>
            </a:r>
            <a:r>
              <a:rPr lang="en-US" b="1" smtClean="0"/>
              <a:t>OK</a:t>
            </a:r>
            <a:r>
              <a:rPr lang="en-US" smtClean="0"/>
              <a:t>. Under </a:t>
            </a:r>
            <a:r>
              <a:rPr lang="en-US" b="1" smtClean="0"/>
              <a:t>Modify: Disappear</a:t>
            </a:r>
            <a:r>
              <a:rPr lang="en-US" smtClean="0"/>
              <a:t>, in the </a:t>
            </a:r>
            <a:r>
              <a:rPr lang="en-US" b="1" smtClean="0"/>
              <a:t>Start</a:t>
            </a:r>
            <a:r>
              <a:rPr lang="en-US" smtClean="0"/>
              <a:t> list, select </a:t>
            </a:r>
            <a:r>
              <a:rPr lang="en-US" b="1" smtClean="0"/>
              <a:t>After Previous</a:t>
            </a:r>
            <a:r>
              <a:rPr lang="en-US" smtClean="0"/>
              <a:t>.</a:t>
            </a:r>
          </a:p>
          <a:p>
            <a:pPr marL="685800" lvl="1" indent="-228600" eaLnBrk="1" hangingPunct="1">
              <a:spcBef>
                <a:spcPct val="0"/>
              </a:spcBef>
              <a:buFont typeface="Calibri" pitchFamily="34" charset="0"/>
              <a:buAutoNum type="arabicPeriod"/>
            </a:pPr>
            <a:r>
              <a:rPr lang="en-US" smtClean="0"/>
              <a:t>Click </a:t>
            </a:r>
            <a:r>
              <a:rPr lang="en-US" b="1" smtClean="0"/>
              <a:t>Add Effect</a:t>
            </a:r>
            <a:r>
              <a:rPr lang="en-US" smtClean="0"/>
              <a:t>, point to </a:t>
            </a:r>
            <a:r>
              <a:rPr lang="en-US" b="1" smtClean="0"/>
              <a:t>Emphasis</a:t>
            </a:r>
            <a:r>
              <a:rPr lang="en-US" smtClean="0"/>
              <a:t>, and then click </a:t>
            </a:r>
            <a:r>
              <a:rPr lang="en-US" b="1" smtClean="0"/>
              <a:t>More</a:t>
            </a:r>
            <a:r>
              <a:rPr lang="en-US" smtClean="0"/>
              <a:t> </a:t>
            </a:r>
            <a:r>
              <a:rPr lang="en-US" b="1" smtClean="0"/>
              <a:t>Effects</a:t>
            </a:r>
            <a:r>
              <a:rPr lang="en-US" smtClean="0"/>
              <a:t>. In the </a:t>
            </a:r>
            <a:r>
              <a:rPr lang="en-US" b="1" smtClean="0"/>
              <a:t>Add Emphasis Effect </a:t>
            </a:r>
            <a:r>
              <a:rPr lang="en-US" smtClean="0"/>
              <a:t>dialog box, under </a:t>
            </a:r>
            <a:r>
              <a:rPr lang="en-US" b="1" smtClean="0"/>
              <a:t>Basic</a:t>
            </a:r>
            <a:r>
              <a:rPr lang="en-US" smtClean="0"/>
              <a:t>, click </a:t>
            </a:r>
            <a:r>
              <a:rPr lang="en-US" b="1" smtClean="0"/>
              <a:t>Grow/Shrink</a:t>
            </a:r>
            <a:r>
              <a:rPr lang="en-US" smtClean="0"/>
              <a:t>,</a:t>
            </a:r>
            <a:r>
              <a:rPr lang="en-US" b="1" smtClean="0"/>
              <a:t> </a:t>
            </a:r>
            <a:r>
              <a:rPr lang="en-US" smtClean="0"/>
              <a:t>and then click </a:t>
            </a:r>
            <a:r>
              <a:rPr lang="en-US" b="1" smtClean="0"/>
              <a:t>OK</a:t>
            </a:r>
            <a:r>
              <a:rPr lang="en-US" smtClean="0"/>
              <a:t>. Under </a:t>
            </a:r>
            <a:r>
              <a:rPr lang="en-US" b="1" smtClean="0"/>
              <a:t>Modify: Grow/Shrink</a:t>
            </a:r>
            <a:r>
              <a:rPr lang="en-US" smtClean="0"/>
              <a:t>, do the following:</a:t>
            </a:r>
          </a:p>
          <a:p>
            <a:pPr marL="685800" lvl="2" indent="-228600" eaLnBrk="1" hangingPunct="1">
              <a:spcBef>
                <a:spcPct val="0"/>
              </a:spcBef>
              <a:buFontTx/>
              <a:buChar char="•"/>
            </a:pPr>
            <a:r>
              <a:rPr lang="en-US" smtClean="0"/>
              <a:t>In the </a:t>
            </a:r>
            <a:r>
              <a:rPr lang="en-US" b="1" smtClean="0"/>
              <a:t>Start</a:t>
            </a:r>
            <a:r>
              <a:rPr lang="en-US" smtClean="0"/>
              <a:t> list, select </a:t>
            </a:r>
            <a:r>
              <a:rPr lang="en-US" b="1" smtClean="0"/>
              <a:t>After Previous</a:t>
            </a:r>
            <a:r>
              <a:rPr lang="en-US" smtClean="0"/>
              <a:t>. </a:t>
            </a:r>
          </a:p>
          <a:p>
            <a:pPr marL="685800" lvl="2" indent="-228600" eaLnBrk="1" hangingPunct="1">
              <a:spcBef>
                <a:spcPct val="0"/>
              </a:spcBef>
              <a:buFontTx/>
              <a:buChar char="•"/>
            </a:pPr>
            <a:r>
              <a:rPr lang="en-US" smtClean="0"/>
              <a:t>In the </a:t>
            </a:r>
            <a:r>
              <a:rPr lang="en-US" b="1" smtClean="0"/>
              <a:t>Size </a:t>
            </a:r>
            <a:r>
              <a:rPr lang="en-US" smtClean="0"/>
              <a:t>list, in the </a:t>
            </a:r>
            <a:r>
              <a:rPr lang="en-US" b="1" smtClean="0"/>
              <a:t>Custom </a:t>
            </a:r>
            <a:r>
              <a:rPr lang="en-US" smtClean="0"/>
              <a:t>box, enter </a:t>
            </a:r>
            <a:r>
              <a:rPr lang="en-US" b="1" smtClean="0"/>
              <a:t>25%</a:t>
            </a:r>
            <a:r>
              <a:rPr lang="en-US" smtClean="0"/>
              <a:t>, and then press ENTER.</a:t>
            </a:r>
          </a:p>
          <a:p>
            <a:pPr eaLnBrk="1" hangingPunct="1">
              <a:spcBef>
                <a:spcPct val="0"/>
              </a:spcBef>
              <a:buFont typeface="Calibri" pitchFamily="34" charset="0"/>
              <a:buAutoNum type="arabicPeriod"/>
            </a:pPr>
            <a:r>
              <a:rPr lang="en-US" smtClean="0"/>
              <a:t>Also in the </a:t>
            </a:r>
            <a:r>
              <a:rPr lang="en-US" b="1" smtClean="0"/>
              <a:t>Custom Animation </a:t>
            </a:r>
            <a:r>
              <a:rPr lang="en-US" smtClean="0"/>
              <a:t>task pane, click the arrow to the right of the second animation effect (grow/shrink effect), and then click </a:t>
            </a:r>
            <a:r>
              <a:rPr lang="en-US" b="1" smtClean="0"/>
              <a:t>Timing</a:t>
            </a:r>
            <a:r>
              <a:rPr lang="en-US" smtClean="0"/>
              <a:t>. In the </a:t>
            </a:r>
            <a:r>
              <a:rPr lang="en-US" b="1" smtClean="0"/>
              <a:t>Grow/Shrink</a:t>
            </a:r>
            <a:r>
              <a:rPr lang="en-US" smtClean="0"/>
              <a:t> dialog box, on the </a:t>
            </a:r>
            <a:r>
              <a:rPr lang="en-US" b="1" smtClean="0"/>
              <a:t>Timing</a:t>
            </a:r>
            <a:r>
              <a:rPr lang="en-US" smtClean="0"/>
              <a:t> tab, in the </a:t>
            </a:r>
            <a:r>
              <a:rPr lang="en-US" b="1" smtClean="0"/>
              <a:t>Speed</a:t>
            </a:r>
            <a:r>
              <a:rPr lang="en-US" smtClean="0"/>
              <a:t> box, enter </a:t>
            </a:r>
            <a:r>
              <a:rPr lang="en-US" b="1" smtClean="0"/>
              <a:t>0.01 seconds</a:t>
            </a:r>
            <a:r>
              <a:rPr lang="en-US" smtClean="0"/>
              <a:t>.</a:t>
            </a:r>
          </a:p>
          <a:p>
            <a:pPr eaLnBrk="1" hangingPunct="1">
              <a:spcBef>
                <a:spcPct val="0"/>
              </a:spcBef>
              <a:buFont typeface="Calibri" pitchFamily="34" charset="0"/>
              <a:buAutoNum type="arabicPeriod"/>
            </a:pPr>
            <a:r>
              <a:rPr lang="en-US" smtClean="0"/>
              <a:t>With the large picture still selected on the slide, do the following in the </a:t>
            </a:r>
            <a:r>
              <a:rPr lang="en-US" b="1" smtClean="0"/>
              <a:t>Custom Animation</a:t>
            </a:r>
            <a:r>
              <a:rPr lang="en-US" smtClean="0"/>
              <a:t> task pane:</a:t>
            </a:r>
          </a:p>
          <a:p>
            <a:pPr marL="685800" lvl="1" indent="-228600" eaLnBrk="1" hangingPunct="1">
              <a:spcBef>
                <a:spcPct val="0"/>
              </a:spcBef>
              <a:buFont typeface="Calibri" pitchFamily="34" charset="0"/>
              <a:buAutoNum type="arabicPeriod"/>
            </a:pPr>
            <a:r>
              <a:rPr lang="en-US" smtClean="0"/>
              <a:t>Click </a:t>
            </a:r>
            <a:r>
              <a:rPr lang="en-US" b="1" smtClean="0"/>
              <a:t>Add Effect</a:t>
            </a:r>
            <a:r>
              <a:rPr lang="en-US" smtClean="0"/>
              <a:t>, point to </a:t>
            </a:r>
            <a:r>
              <a:rPr lang="en-US" b="1" smtClean="0"/>
              <a:t>Entrance</a:t>
            </a:r>
            <a:r>
              <a:rPr lang="en-US" smtClean="0"/>
              <a:t>, and then click </a:t>
            </a:r>
            <a:r>
              <a:rPr lang="en-US" b="1" smtClean="0"/>
              <a:t>More</a:t>
            </a:r>
            <a:r>
              <a:rPr lang="en-US" smtClean="0"/>
              <a:t> </a:t>
            </a:r>
            <a:r>
              <a:rPr lang="en-US" b="1" smtClean="0"/>
              <a:t>Effects</a:t>
            </a:r>
            <a:r>
              <a:rPr lang="en-US" smtClean="0"/>
              <a:t>. In the </a:t>
            </a:r>
            <a:r>
              <a:rPr lang="en-US" b="1" smtClean="0"/>
              <a:t>Add Entrance Effect </a:t>
            </a:r>
            <a:r>
              <a:rPr lang="en-US" smtClean="0"/>
              <a:t>dialog box, under </a:t>
            </a:r>
            <a:r>
              <a:rPr lang="en-US" b="1" smtClean="0"/>
              <a:t>Basic</a:t>
            </a:r>
            <a:r>
              <a:rPr lang="en-US" smtClean="0"/>
              <a:t>, click </a:t>
            </a:r>
            <a:r>
              <a:rPr lang="en-US" b="1" smtClean="0"/>
              <a:t>Appear</a:t>
            </a:r>
            <a:r>
              <a:rPr lang="en-US" smtClean="0"/>
              <a:t>, and then click </a:t>
            </a:r>
            <a:r>
              <a:rPr lang="en-US" b="1" smtClean="0"/>
              <a:t>OK</a:t>
            </a:r>
            <a:r>
              <a:rPr lang="en-US" smtClean="0"/>
              <a:t>. Under </a:t>
            </a:r>
            <a:r>
              <a:rPr lang="en-US" b="1" smtClean="0"/>
              <a:t>Modify: Appear</a:t>
            </a:r>
            <a:r>
              <a:rPr lang="en-US" smtClean="0"/>
              <a:t>, in the </a:t>
            </a:r>
            <a:r>
              <a:rPr lang="en-US" b="1" smtClean="0"/>
              <a:t>Start</a:t>
            </a:r>
            <a:r>
              <a:rPr lang="en-US" smtClean="0"/>
              <a:t> list, select </a:t>
            </a:r>
            <a:r>
              <a:rPr lang="en-US" b="1" smtClean="0"/>
              <a:t>On Click</a:t>
            </a:r>
            <a:r>
              <a:rPr lang="en-US" smtClean="0"/>
              <a:t>.</a:t>
            </a:r>
          </a:p>
          <a:p>
            <a:pPr marL="685800" lvl="1" indent="-228600" eaLnBrk="1" hangingPunct="1">
              <a:spcBef>
                <a:spcPct val="0"/>
              </a:spcBef>
              <a:buFont typeface="Calibri" pitchFamily="34" charset="0"/>
              <a:buAutoNum type="arabicPeriod"/>
            </a:pPr>
            <a:r>
              <a:rPr lang="en-US" smtClean="0"/>
              <a:t>Click </a:t>
            </a:r>
            <a:r>
              <a:rPr lang="en-US" b="1" smtClean="0"/>
              <a:t>Add Effect</a:t>
            </a:r>
            <a:r>
              <a:rPr lang="en-US" smtClean="0"/>
              <a:t>, point to </a:t>
            </a:r>
            <a:r>
              <a:rPr lang="en-US" b="1" smtClean="0"/>
              <a:t>Emphasis</a:t>
            </a:r>
            <a:r>
              <a:rPr lang="en-US" smtClean="0"/>
              <a:t>, and then click </a:t>
            </a:r>
            <a:r>
              <a:rPr lang="en-US" b="1" smtClean="0"/>
              <a:t>More</a:t>
            </a:r>
            <a:r>
              <a:rPr lang="en-US" smtClean="0"/>
              <a:t> </a:t>
            </a:r>
            <a:r>
              <a:rPr lang="en-US" b="1" smtClean="0"/>
              <a:t>Effects</a:t>
            </a:r>
            <a:r>
              <a:rPr lang="en-US" smtClean="0"/>
              <a:t>. In the </a:t>
            </a:r>
            <a:r>
              <a:rPr lang="en-US" b="1" smtClean="0"/>
              <a:t>Add Emphasis Effect </a:t>
            </a:r>
            <a:r>
              <a:rPr lang="en-US" smtClean="0"/>
              <a:t>dialog box, under </a:t>
            </a:r>
            <a:r>
              <a:rPr lang="en-US" b="1" smtClean="0"/>
              <a:t>Basic</a:t>
            </a:r>
            <a:r>
              <a:rPr lang="en-US" smtClean="0"/>
              <a:t>, click </a:t>
            </a:r>
            <a:r>
              <a:rPr lang="en-US" b="1" smtClean="0"/>
              <a:t>Grow/Shrink</a:t>
            </a:r>
            <a:r>
              <a:rPr lang="en-US" smtClean="0"/>
              <a:t>,</a:t>
            </a:r>
            <a:r>
              <a:rPr lang="en-US" b="1" smtClean="0"/>
              <a:t> </a:t>
            </a:r>
            <a:r>
              <a:rPr lang="en-US" smtClean="0"/>
              <a:t>and then click </a:t>
            </a:r>
            <a:r>
              <a:rPr lang="en-US" b="1" smtClean="0"/>
              <a:t>OK</a:t>
            </a:r>
            <a:r>
              <a:rPr lang="en-US" smtClean="0"/>
              <a:t>. Under </a:t>
            </a:r>
            <a:r>
              <a:rPr lang="en-US" b="1" smtClean="0"/>
              <a:t>Modify: Grow/Shrink</a:t>
            </a:r>
            <a:r>
              <a:rPr lang="en-US" smtClean="0"/>
              <a:t>, do the following:</a:t>
            </a:r>
          </a:p>
          <a:p>
            <a:pPr marL="685800" lvl="2" indent="-228600" eaLnBrk="1" hangingPunct="1">
              <a:spcBef>
                <a:spcPct val="0"/>
              </a:spcBef>
              <a:buFontTx/>
              <a:buChar char="•"/>
            </a:pPr>
            <a:r>
              <a:rPr lang="en-US" smtClean="0"/>
              <a:t>In the </a:t>
            </a:r>
            <a:r>
              <a:rPr lang="en-US" b="1" smtClean="0"/>
              <a:t>Start</a:t>
            </a:r>
            <a:r>
              <a:rPr lang="en-US" smtClean="0"/>
              <a:t> list, select </a:t>
            </a:r>
            <a:r>
              <a:rPr lang="en-US" b="1" smtClean="0"/>
              <a:t>With Previous</a:t>
            </a:r>
            <a:r>
              <a:rPr lang="en-US" smtClean="0"/>
              <a:t>. </a:t>
            </a:r>
          </a:p>
          <a:p>
            <a:pPr marL="685800" lvl="2" indent="-228600" eaLnBrk="1" hangingPunct="1">
              <a:spcBef>
                <a:spcPct val="0"/>
              </a:spcBef>
              <a:buFontTx/>
              <a:buChar char="•"/>
            </a:pPr>
            <a:r>
              <a:rPr lang="en-US" smtClean="0"/>
              <a:t>In the </a:t>
            </a:r>
            <a:r>
              <a:rPr lang="en-US" b="1" smtClean="0"/>
              <a:t>Size </a:t>
            </a:r>
            <a:r>
              <a:rPr lang="en-US" smtClean="0"/>
              <a:t>list, in the </a:t>
            </a:r>
            <a:r>
              <a:rPr lang="en-US" b="1" smtClean="0"/>
              <a:t>Custom </a:t>
            </a:r>
            <a:r>
              <a:rPr lang="en-US" smtClean="0"/>
              <a:t>box, enter </a:t>
            </a:r>
            <a:r>
              <a:rPr lang="en-US" b="1" smtClean="0"/>
              <a:t>400%</a:t>
            </a:r>
            <a:r>
              <a:rPr lang="en-US" smtClean="0"/>
              <a:t>, and then press ENTER.</a:t>
            </a:r>
          </a:p>
          <a:p>
            <a:pPr marL="685800" lvl="2" indent="-228600" eaLnBrk="1" hangingPunct="1">
              <a:spcBef>
                <a:spcPct val="0"/>
              </a:spcBef>
              <a:buFontTx/>
              <a:buChar char="•"/>
            </a:pPr>
            <a:r>
              <a:rPr lang="en-US" smtClean="0"/>
              <a:t>In the </a:t>
            </a:r>
            <a:r>
              <a:rPr lang="en-US" b="1" smtClean="0"/>
              <a:t>Speed</a:t>
            </a:r>
            <a:r>
              <a:rPr lang="en-US" smtClean="0"/>
              <a:t> list, select </a:t>
            </a:r>
            <a:r>
              <a:rPr lang="en-US" b="1" smtClean="0"/>
              <a:t>Medium</a:t>
            </a:r>
            <a:r>
              <a:rPr lang="en-US" smtClean="0"/>
              <a:t>. </a:t>
            </a:r>
          </a:p>
          <a:p>
            <a:pPr marL="685800" lvl="1" indent="-228600" eaLnBrk="1" hangingPunct="1">
              <a:spcBef>
                <a:spcPct val="0"/>
              </a:spcBef>
              <a:buFont typeface="Calibri" pitchFamily="34" charset="0"/>
              <a:buAutoNum type="arabicPeriod"/>
            </a:pPr>
            <a:r>
              <a:rPr lang="en-US" smtClean="0"/>
              <a:t>Click </a:t>
            </a:r>
            <a:r>
              <a:rPr lang="en-US" b="1" smtClean="0"/>
              <a:t>Add Effect</a:t>
            </a:r>
            <a:r>
              <a:rPr lang="en-US" smtClean="0"/>
              <a:t>, point to </a:t>
            </a:r>
            <a:r>
              <a:rPr lang="en-US" b="1" smtClean="0"/>
              <a:t>Motion Paths</a:t>
            </a:r>
            <a:r>
              <a:rPr lang="en-US" smtClean="0"/>
              <a:t>, and then click </a:t>
            </a:r>
            <a:r>
              <a:rPr lang="en-US" b="1" smtClean="0"/>
              <a:t>Up</a:t>
            </a:r>
            <a:r>
              <a:rPr lang="en-US" smtClean="0"/>
              <a:t>. Under </a:t>
            </a:r>
            <a:r>
              <a:rPr lang="en-US" b="1" smtClean="0"/>
              <a:t>Modify: Up</a:t>
            </a:r>
            <a:r>
              <a:rPr lang="en-US" smtClean="0"/>
              <a:t>, do the following:</a:t>
            </a:r>
          </a:p>
          <a:p>
            <a:pPr marL="685800" lvl="2" indent="-228600" eaLnBrk="1" hangingPunct="1">
              <a:spcBef>
                <a:spcPct val="0"/>
              </a:spcBef>
              <a:buFontTx/>
              <a:buChar char="•"/>
            </a:pPr>
            <a:r>
              <a:rPr lang="en-US" smtClean="0"/>
              <a:t>In the </a:t>
            </a:r>
            <a:r>
              <a:rPr lang="en-US" b="1" smtClean="0"/>
              <a:t>Start</a:t>
            </a:r>
            <a:r>
              <a:rPr lang="en-US" smtClean="0"/>
              <a:t> list, select </a:t>
            </a:r>
            <a:r>
              <a:rPr lang="en-US" b="1" smtClean="0"/>
              <a:t>With Previous</a:t>
            </a:r>
            <a:r>
              <a:rPr lang="en-US" smtClean="0"/>
              <a:t>.</a:t>
            </a:r>
          </a:p>
          <a:p>
            <a:pPr marL="685800" lvl="2" indent="-228600" eaLnBrk="1" hangingPunct="1">
              <a:spcBef>
                <a:spcPct val="0"/>
              </a:spcBef>
              <a:buFontTx/>
              <a:buChar char="•"/>
            </a:pPr>
            <a:r>
              <a:rPr lang="en-US" smtClean="0"/>
              <a:t>In the </a:t>
            </a:r>
            <a:r>
              <a:rPr lang="en-US" b="1" smtClean="0"/>
              <a:t>Speed </a:t>
            </a:r>
            <a:r>
              <a:rPr lang="en-US" smtClean="0"/>
              <a:t>list, select </a:t>
            </a:r>
            <a:r>
              <a:rPr lang="en-US" b="1" smtClean="0"/>
              <a:t>Medium</a:t>
            </a:r>
            <a:r>
              <a:rPr lang="en-US" smtClean="0"/>
              <a:t>.</a:t>
            </a:r>
          </a:p>
          <a:p>
            <a:pPr eaLnBrk="1" hangingPunct="1">
              <a:spcBef>
                <a:spcPct val="0"/>
              </a:spcBef>
              <a:buFont typeface="Calibri" pitchFamily="34" charset="0"/>
              <a:buAutoNum type="arabicPeriod" startAt="6"/>
            </a:pPr>
            <a:r>
              <a:rPr lang="en-US" smtClean="0"/>
              <a:t>On the slide, select the up</a:t>
            </a:r>
            <a:r>
              <a:rPr lang="en-US" b="1" smtClean="0"/>
              <a:t> </a:t>
            </a:r>
            <a:r>
              <a:rPr lang="en-US" smtClean="0"/>
              <a:t>motion path. Point to the endpoint (red arrow) until the cursor becomes a two-headed arrow. Drag the endpoint to the intersection of the top horizontal drawing guide (2.17) and the left vertical drawing guide (2.50), at the center of the first small picture. </a:t>
            </a:r>
          </a:p>
          <a:p>
            <a:pPr eaLnBrk="1" hangingPunct="1">
              <a:spcBef>
                <a:spcPct val="0"/>
              </a:spcBef>
              <a:buFont typeface="Calibri" pitchFamily="34" charset="0"/>
              <a:buAutoNum type="arabicPeriod" startAt="6"/>
            </a:pPr>
            <a:r>
              <a:rPr lang="en-US" smtClean="0"/>
              <a:t>Right-click the up motion path, and then click </a:t>
            </a:r>
            <a:r>
              <a:rPr lang="en-US" b="1" smtClean="0"/>
              <a:t>Reverse Path Direction</a:t>
            </a:r>
            <a:r>
              <a:rPr lang="en-US" smtClean="0"/>
              <a:t>. </a:t>
            </a:r>
          </a:p>
          <a:p>
            <a:pPr eaLnBrk="1" hangingPunct="1">
              <a:spcBef>
                <a:spcPct val="0"/>
              </a:spcBef>
              <a:buFont typeface="Calibri" pitchFamily="34" charset="0"/>
              <a:buAutoNum type="arabicPeriod" startAt="6"/>
            </a:pPr>
            <a:r>
              <a:rPr lang="en-US" smtClean="0"/>
              <a:t>In the </a:t>
            </a:r>
            <a:r>
              <a:rPr lang="en-US" b="1" smtClean="0"/>
              <a:t>Custom</a:t>
            </a:r>
            <a:r>
              <a:rPr lang="en-US" smtClean="0"/>
              <a:t> </a:t>
            </a:r>
            <a:r>
              <a:rPr lang="en-US" b="1" smtClean="0"/>
              <a:t>Animation</a:t>
            </a:r>
            <a:r>
              <a:rPr lang="en-US" smtClean="0"/>
              <a:t> task pane, select the fifth animation effect (up motion path). Under </a:t>
            </a:r>
            <a:r>
              <a:rPr lang="en-US" b="1" smtClean="0"/>
              <a:t>Modify: Up</a:t>
            </a:r>
            <a:r>
              <a:rPr lang="en-US" smtClean="0"/>
              <a:t>, in the </a:t>
            </a:r>
            <a:r>
              <a:rPr lang="en-US" b="1" smtClean="0"/>
              <a:t>Path</a:t>
            </a:r>
            <a:r>
              <a:rPr lang="en-US" smtClean="0"/>
              <a:t> list, select </a:t>
            </a:r>
            <a:r>
              <a:rPr lang="en-US" b="1" smtClean="0"/>
              <a:t>Locked</a:t>
            </a:r>
            <a:r>
              <a:rPr lang="en-US" smtClean="0"/>
              <a:t>.</a:t>
            </a:r>
          </a:p>
          <a:p>
            <a:pPr eaLnBrk="1" hangingPunct="1">
              <a:spcBef>
                <a:spcPct val="0"/>
              </a:spcBef>
              <a:buFont typeface="Calibri" pitchFamily="34" charset="0"/>
              <a:buAutoNum type="arabicPeriod" startAt="6"/>
            </a:pPr>
            <a:r>
              <a:rPr lang="en-US" smtClean="0"/>
              <a:t>On the slide, select the large picture. In the </a:t>
            </a:r>
            <a:r>
              <a:rPr lang="en-US" b="1" smtClean="0"/>
              <a:t>Custom Animation</a:t>
            </a:r>
            <a:r>
              <a:rPr lang="en-US" smtClean="0"/>
              <a:t> task pane, do the following:</a:t>
            </a:r>
          </a:p>
          <a:p>
            <a:pPr marL="685800" lvl="1" indent="-228600" eaLnBrk="1" hangingPunct="1">
              <a:spcBef>
                <a:spcPct val="0"/>
              </a:spcBef>
              <a:buFont typeface="Calibri" pitchFamily="34" charset="0"/>
              <a:buAutoNum type="arabicPeriod"/>
            </a:pPr>
            <a:r>
              <a:rPr lang="en-US" smtClean="0"/>
              <a:t>Click </a:t>
            </a:r>
            <a:r>
              <a:rPr lang="en-US" b="1" smtClean="0"/>
              <a:t>Add Effect</a:t>
            </a:r>
            <a:r>
              <a:rPr lang="en-US" smtClean="0"/>
              <a:t>, point to </a:t>
            </a:r>
            <a:r>
              <a:rPr lang="en-US" b="1" smtClean="0"/>
              <a:t>Emphasis</a:t>
            </a:r>
            <a:r>
              <a:rPr lang="en-US" smtClean="0"/>
              <a:t>, and then click </a:t>
            </a:r>
            <a:r>
              <a:rPr lang="en-US" b="1" smtClean="0"/>
              <a:t>More</a:t>
            </a:r>
            <a:r>
              <a:rPr lang="en-US" smtClean="0"/>
              <a:t> </a:t>
            </a:r>
            <a:r>
              <a:rPr lang="en-US" b="1" smtClean="0"/>
              <a:t>Effects</a:t>
            </a:r>
            <a:r>
              <a:rPr lang="en-US" smtClean="0"/>
              <a:t>. In the </a:t>
            </a:r>
            <a:r>
              <a:rPr lang="en-US" b="1" smtClean="0"/>
              <a:t>Add Emphasis Effect </a:t>
            </a:r>
            <a:r>
              <a:rPr lang="en-US" smtClean="0"/>
              <a:t>dialog box, under </a:t>
            </a:r>
            <a:r>
              <a:rPr lang="en-US" b="1" smtClean="0"/>
              <a:t>Basic</a:t>
            </a:r>
            <a:r>
              <a:rPr lang="en-US" smtClean="0"/>
              <a:t>, click </a:t>
            </a:r>
            <a:r>
              <a:rPr lang="en-US" b="1" smtClean="0"/>
              <a:t>Grow/Shrink</a:t>
            </a:r>
            <a:r>
              <a:rPr lang="en-US" smtClean="0"/>
              <a:t>,</a:t>
            </a:r>
            <a:r>
              <a:rPr lang="en-US" b="1" smtClean="0"/>
              <a:t> </a:t>
            </a:r>
            <a:r>
              <a:rPr lang="en-US" smtClean="0"/>
              <a:t>and then click </a:t>
            </a:r>
            <a:r>
              <a:rPr lang="en-US" b="1" smtClean="0"/>
              <a:t>OK</a:t>
            </a:r>
            <a:r>
              <a:rPr lang="en-US" smtClean="0"/>
              <a:t>. Under </a:t>
            </a:r>
            <a:r>
              <a:rPr lang="en-US" b="1" smtClean="0"/>
              <a:t>Modify: Grow/Shrink</a:t>
            </a:r>
            <a:r>
              <a:rPr lang="en-US" smtClean="0"/>
              <a:t>, do the following:</a:t>
            </a:r>
          </a:p>
          <a:p>
            <a:pPr marL="685800" lvl="2" indent="-228600" eaLnBrk="1" hangingPunct="1">
              <a:spcBef>
                <a:spcPct val="0"/>
              </a:spcBef>
              <a:buFontTx/>
              <a:buChar char="•"/>
            </a:pPr>
            <a:r>
              <a:rPr lang="en-US" smtClean="0"/>
              <a:t>In the </a:t>
            </a:r>
            <a:r>
              <a:rPr lang="en-US" b="1" smtClean="0"/>
              <a:t>Start</a:t>
            </a:r>
            <a:r>
              <a:rPr lang="en-US" smtClean="0"/>
              <a:t> list, select </a:t>
            </a:r>
            <a:r>
              <a:rPr lang="en-US" b="1" smtClean="0"/>
              <a:t>On Click</a:t>
            </a:r>
            <a:r>
              <a:rPr lang="en-US" smtClean="0"/>
              <a:t>. </a:t>
            </a:r>
          </a:p>
          <a:p>
            <a:pPr marL="685800" lvl="2" indent="-228600" eaLnBrk="1" hangingPunct="1">
              <a:spcBef>
                <a:spcPct val="0"/>
              </a:spcBef>
              <a:buFontTx/>
              <a:buChar char="•"/>
            </a:pPr>
            <a:r>
              <a:rPr lang="en-US" smtClean="0"/>
              <a:t>In the </a:t>
            </a:r>
            <a:r>
              <a:rPr lang="en-US" b="1" smtClean="0"/>
              <a:t>Size </a:t>
            </a:r>
            <a:r>
              <a:rPr lang="en-US" smtClean="0"/>
              <a:t>list, in the </a:t>
            </a:r>
            <a:r>
              <a:rPr lang="en-US" b="1" smtClean="0"/>
              <a:t>Custom </a:t>
            </a:r>
            <a:r>
              <a:rPr lang="en-US" smtClean="0"/>
              <a:t>box, enter </a:t>
            </a:r>
            <a:r>
              <a:rPr lang="en-US" b="1" smtClean="0"/>
              <a:t>25%</a:t>
            </a:r>
            <a:r>
              <a:rPr lang="en-US" smtClean="0"/>
              <a:t>, and then press ENTER.</a:t>
            </a:r>
          </a:p>
          <a:p>
            <a:pPr marL="685800" lvl="2" indent="-228600" eaLnBrk="1" hangingPunct="1">
              <a:spcBef>
                <a:spcPct val="0"/>
              </a:spcBef>
              <a:buFontTx/>
              <a:buChar char="•"/>
            </a:pPr>
            <a:r>
              <a:rPr lang="en-US" smtClean="0"/>
              <a:t>In the </a:t>
            </a:r>
            <a:r>
              <a:rPr lang="en-US" b="1" smtClean="0"/>
              <a:t>Speed</a:t>
            </a:r>
            <a:r>
              <a:rPr lang="en-US" smtClean="0"/>
              <a:t> list, select </a:t>
            </a:r>
            <a:r>
              <a:rPr lang="en-US" b="1" smtClean="0"/>
              <a:t>Medium</a:t>
            </a:r>
            <a:r>
              <a:rPr lang="en-US" smtClean="0"/>
              <a:t>. </a:t>
            </a:r>
          </a:p>
          <a:p>
            <a:pPr marL="685800" lvl="1" indent="-228600" eaLnBrk="1" hangingPunct="1">
              <a:spcBef>
                <a:spcPct val="0"/>
              </a:spcBef>
              <a:buFont typeface="Calibri" pitchFamily="34" charset="0"/>
              <a:buAutoNum type="arabicPeriod"/>
            </a:pPr>
            <a:r>
              <a:rPr lang="en-US" smtClean="0"/>
              <a:t>Click </a:t>
            </a:r>
            <a:r>
              <a:rPr lang="en-US" b="1" smtClean="0"/>
              <a:t>Add Effect</a:t>
            </a:r>
            <a:r>
              <a:rPr lang="en-US" smtClean="0"/>
              <a:t>, point to </a:t>
            </a:r>
            <a:r>
              <a:rPr lang="en-US" b="1" smtClean="0"/>
              <a:t>Motion Paths</a:t>
            </a:r>
            <a:r>
              <a:rPr lang="en-US" smtClean="0"/>
              <a:t>, and then click </a:t>
            </a:r>
            <a:r>
              <a:rPr lang="en-US" b="1" smtClean="0"/>
              <a:t>Up</a:t>
            </a:r>
            <a:r>
              <a:rPr lang="en-US" smtClean="0"/>
              <a:t>. Under </a:t>
            </a:r>
            <a:r>
              <a:rPr lang="en-US" b="1" smtClean="0"/>
              <a:t>Modify: Up</a:t>
            </a:r>
            <a:r>
              <a:rPr lang="en-US" smtClean="0"/>
              <a:t>, do the following:</a:t>
            </a:r>
          </a:p>
          <a:p>
            <a:pPr marL="685800" lvl="2" indent="-228600" eaLnBrk="1" hangingPunct="1">
              <a:spcBef>
                <a:spcPct val="0"/>
              </a:spcBef>
              <a:buFontTx/>
              <a:buChar char="•"/>
            </a:pPr>
            <a:r>
              <a:rPr lang="en-US" smtClean="0"/>
              <a:t>In the </a:t>
            </a:r>
            <a:r>
              <a:rPr lang="en-US" b="1" smtClean="0"/>
              <a:t>Start</a:t>
            </a:r>
            <a:r>
              <a:rPr lang="en-US" smtClean="0"/>
              <a:t> list, select </a:t>
            </a:r>
            <a:r>
              <a:rPr lang="en-US" b="1" smtClean="0"/>
              <a:t>With Previous</a:t>
            </a:r>
            <a:r>
              <a:rPr lang="en-US" smtClean="0"/>
              <a:t>.</a:t>
            </a:r>
          </a:p>
          <a:p>
            <a:pPr marL="685800" lvl="2" indent="-228600" eaLnBrk="1" hangingPunct="1">
              <a:spcBef>
                <a:spcPct val="0"/>
              </a:spcBef>
              <a:buFontTx/>
              <a:buChar char="•"/>
            </a:pPr>
            <a:r>
              <a:rPr lang="en-US" smtClean="0"/>
              <a:t>In the </a:t>
            </a:r>
            <a:r>
              <a:rPr lang="en-US" b="1" smtClean="0"/>
              <a:t>Speed </a:t>
            </a:r>
            <a:r>
              <a:rPr lang="en-US" smtClean="0"/>
              <a:t>list, select </a:t>
            </a:r>
            <a:r>
              <a:rPr lang="en-US" b="1" smtClean="0"/>
              <a:t>Medium</a:t>
            </a:r>
            <a:r>
              <a:rPr lang="en-US" smtClean="0"/>
              <a:t>.</a:t>
            </a:r>
          </a:p>
          <a:p>
            <a:pPr eaLnBrk="1" hangingPunct="1">
              <a:spcBef>
                <a:spcPct val="0"/>
              </a:spcBef>
              <a:buFont typeface="Calibri" pitchFamily="34" charset="0"/>
              <a:buAutoNum type="arabicPeriod" startAt="10"/>
            </a:pPr>
            <a:r>
              <a:rPr lang="en-US" smtClean="0"/>
              <a:t>On the slide, select the second up motion path. Point to the endpoint (red arrow) until the cursor becomes a two-headed arrow. Drag the endpoint to the intersection of the top horizontal drawing guide (2.17) and the left vertical drawing guide (2.50), at the center of the first small picture. </a:t>
            </a:r>
          </a:p>
          <a:p>
            <a:pPr eaLnBrk="1" hangingPunct="1">
              <a:spcBef>
                <a:spcPct val="0"/>
              </a:spcBef>
              <a:buFont typeface="Calibri" pitchFamily="34" charset="0"/>
              <a:buAutoNum type="arabicPeriod" startAt="10"/>
            </a:pPr>
            <a:r>
              <a:rPr lang="en-US" smtClean="0"/>
              <a:t>In the </a:t>
            </a:r>
            <a:r>
              <a:rPr lang="en-US" b="1" smtClean="0"/>
              <a:t>Custom</a:t>
            </a:r>
            <a:r>
              <a:rPr lang="en-US" smtClean="0"/>
              <a:t> </a:t>
            </a:r>
            <a:r>
              <a:rPr lang="en-US" b="1" smtClean="0"/>
              <a:t>Animation</a:t>
            </a:r>
            <a:r>
              <a:rPr lang="en-US" smtClean="0"/>
              <a:t> task pane, select the seventh animation effect (second up motion path). Under </a:t>
            </a:r>
            <a:r>
              <a:rPr lang="en-US" b="1" smtClean="0"/>
              <a:t>Modify: Up</a:t>
            </a:r>
            <a:r>
              <a:rPr lang="en-US" smtClean="0"/>
              <a:t>, in the </a:t>
            </a:r>
            <a:r>
              <a:rPr lang="en-US" b="1" smtClean="0"/>
              <a:t>Path</a:t>
            </a:r>
            <a:r>
              <a:rPr lang="en-US" smtClean="0"/>
              <a:t> list, select </a:t>
            </a:r>
            <a:r>
              <a:rPr lang="en-US" b="1" smtClean="0"/>
              <a:t>Locked</a:t>
            </a:r>
            <a:r>
              <a:rPr lang="en-US" smtClean="0"/>
              <a:t>.</a:t>
            </a:r>
          </a:p>
          <a:p>
            <a:pPr eaLnBrk="1" hangingPunct="1">
              <a:spcBef>
                <a:spcPct val="0"/>
              </a:spcBef>
              <a:buFont typeface="Calibri" pitchFamily="34" charset="0"/>
              <a:buAutoNum type="arabicPeriod" startAt="10"/>
            </a:pPr>
            <a:r>
              <a:rPr lang="en-US" smtClean="0"/>
              <a:t>On the slide, select the large picture. In the </a:t>
            </a:r>
            <a:r>
              <a:rPr lang="en-US" b="1" smtClean="0"/>
              <a:t>Custom Animation</a:t>
            </a:r>
            <a:r>
              <a:rPr lang="en-US" smtClean="0"/>
              <a:t> task pane, do the following:</a:t>
            </a:r>
          </a:p>
          <a:p>
            <a:pPr marL="685800" lvl="1" indent="-228600" eaLnBrk="1" hangingPunct="1">
              <a:spcBef>
                <a:spcPct val="0"/>
              </a:spcBef>
              <a:buFont typeface="Calibri" pitchFamily="34" charset="0"/>
              <a:buAutoNum type="arabicPeriod"/>
            </a:pPr>
            <a:r>
              <a:rPr lang="en-US" smtClean="0"/>
              <a:t>Click </a:t>
            </a:r>
            <a:r>
              <a:rPr lang="en-US" b="1" smtClean="0"/>
              <a:t>Add Effect</a:t>
            </a:r>
            <a:r>
              <a:rPr lang="en-US" smtClean="0"/>
              <a:t>, point to </a:t>
            </a:r>
            <a:r>
              <a:rPr lang="en-US" b="1" smtClean="0"/>
              <a:t>Exit</a:t>
            </a:r>
            <a:r>
              <a:rPr lang="en-US" smtClean="0"/>
              <a:t>, and then click </a:t>
            </a:r>
            <a:r>
              <a:rPr lang="en-US" b="1" smtClean="0"/>
              <a:t>More</a:t>
            </a:r>
            <a:r>
              <a:rPr lang="en-US" smtClean="0"/>
              <a:t> </a:t>
            </a:r>
            <a:r>
              <a:rPr lang="en-US" b="1" smtClean="0"/>
              <a:t>Effects</a:t>
            </a:r>
            <a:r>
              <a:rPr lang="en-US" smtClean="0"/>
              <a:t>. In the </a:t>
            </a:r>
            <a:r>
              <a:rPr lang="en-US" b="1" smtClean="0"/>
              <a:t>Add Exit Effect</a:t>
            </a:r>
            <a:r>
              <a:rPr lang="en-US" smtClean="0"/>
              <a:t> dialog box, under </a:t>
            </a:r>
            <a:r>
              <a:rPr lang="en-US" b="1" smtClean="0"/>
              <a:t>Basic</a:t>
            </a:r>
            <a:r>
              <a:rPr lang="en-US" smtClean="0"/>
              <a:t>, click </a:t>
            </a:r>
            <a:r>
              <a:rPr lang="en-US" b="1" smtClean="0"/>
              <a:t>Disappear</a:t>
            </a:r>
            <a:r>
              <a:rPr lang="en-US" smtClean="0"/>
              <a:t>, and then click </a:t>
            </a:r>
            <a:r>
              <a:rPr lang="en-US" b="1" smtClean="0"/>
              <a:t>OK</a:t>
            </a:r>
            <a:r>
              <a:rPr lang="en-US" smtClean="0"/>
              <a:t>.</a:t>
            </a:r>
          </a:p>
          <a:p>
            <a:pPr marL="685800" lvl="1" indent="-228600" eaLnBrk="1" hangingPunct="1">
              <a:spcBef>
                <a:spcPct val="0"/>
              </a:spcBef>
              <a:buFont typeface="Calibri" pitchFamily="34" charset="0"/>
              <a:buAutoNum type="arabicPeriod"/>
            </a:pPr>
            <a:r>
              <a:rPr lang="en-US" smtClean="0"/>
              <a:t>Under </a:t>
            </a:r>
            <a:r>
              <a:rPr lang="en-US" b="1" smtClean="0"/>
              <a:t>Modify: Disappear</a:t>
            </a:r>
            <a:r>
              <a:rPr lang="en-US" smtClean="0"/>
              <a:t>, in the </a:t>
            </a:r>
            <a:r>
              <a:rPr lang="en-US" b="1" smtClean="0"/>
              <a:t>Start</a:t>
            </a:r>
            <a:r>
              <a:rPr lang="en-US" smtClean="0"/>
              <a:t> list, select </a:t>
            </a:r>
            <a:r>
              <a:rPr lang="en-US" b="1" smtClean="0"/>
              <a:t>After Previous</a:t>
            </a:r>
            <a:r>
              <a:rPr lang="en-US" smtClean="0"/>
              <a:t>.</a:t>
            </a:r>
          </a:p>
          <a:p>
            <a:pPr eaLnBrk="1" hangingPunct="1">
              <a:spcBef>
                <a:spcPct val="0"/>
              </a:spcBef>
              <a:buFont typeface="Calibri" pitchFamily="34" charset="0"/>
              <a:buAutoNum type="arabicPeriod" startAt="13"/>
            </a:pPr>
            <a:r>
              <a:rPr lang="en-US" smtClean="0"/>
              <a:t>On the slide, select the large picture. Press the LEFT ARROW key to position the picture off the left edge of the slide.</a:t>
            </a:r>
          </a:p>
          <a:p>
            <a:pPr eaLnBrk="1" hangingPunct="1">
              <a:spcBef>
                <a:spcPct val="0"/>
              </a:spcBef>
              <a:buFont typeface="Calibri" pitchFamily="34" charset="0"/>
              <a:buAutoNum type="arabicPeriod" startAt="13"/>
            </a:pPr>
            <a:r>
              <a:rPr lang="en-US" smtClean="0"/>
              <a:t>Right-click the slide background area, and then click </a:t>
            </a:r>
            <a:r>
              <a:rPr lang="en-US" b="1" smtClean="0"/>
              <a:t>Grid and Guides</a:t>
            </a:r>
            <a:r>
              <a:rPr lang="en-US" smtClean="0"/>
              <a:t>. In the </a:t>
            </a:r>
            <a:r>
              <a:rPr lang="en-US" b="1" smtClean="0"/>
              <a:t>Grid and Guides </a:t>
            </a:r>
            <a:r>
              <a:rPr lang="en-US" smtClean="0"/>
              <a:t>dialog box, under </a:t>
            </a:r>
            <a:r>
              <a:rPr lang="en-US" b="1" smtClean="0"/>
              <a:t>Guide settings</a:t>
            </a:r>
            <a:r>
              <a:rPr lang="en-US" smtClean="0"/>
              <a:t>, clear </a:t>
            </a:r>
            <a:r>
              <a:rPr lang="en-US" b="1" smtClean="0"/>
              <a:t>Display drawing guides on screen</a:t>
            </a:r>
            <a:r>
              <a:rPr lang="en-US" smtClean="0"/>
              <a:t>, and then click </a:t>
            </a:r>
            <a:r>
              <a:rPr lang="en-US" b="1" smtClean="0"/>
              <a:t>OK</a:t>
            </a:r>
            <a:r>
              <a:rPr lang="en-US" smtClean="0"/>
              <a:t>. </a:t>
            </a:r>
            <a:endParaRPr lang="en-US" b="1" smtClean="0"/>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To reproduce the background effects on this slide, do the following:</a:t>
            </a:r>
          </a:p>
          <a:p>
            <a:pPr eaLnBrk="1" hangingPunct="1">
              <a:spcBef>
                <a:spcPct val="0"/>
              </a:spcBef>
              <a:buFont typeface="Calibri" pitchFamily="34" charset="0"/>
              <a:buAutoNum type="arabicPeriod"/>
            </a:pPr>
            <a:r>
              <a:rPr lang="en-US" smtClean="0"/>
              <a:t>On the </a:t>
            </a:r>
            <a:r>
              <a:rPr lang="en-US" b="1" smtClean="0"/>
              <a:t>Design</a:t>
            </a:r>
            <a:r>
              <a:rPr lang="en-US" smtClean="0"/>
              <a:t> tab, in the bottom right corner of the </a:t>
            </a:r>
            <a:r>
              <a:rPr lang="en-US" b="1" smtClean="0"/>
              <a:t>Background</a:t>
            </a:r>
            <a:r>
              <a:rPr lang="en-US" smtClean="0"/>
              <a:t> group, click the </a:t>
            </a:r>
            <a:r>
              <a:rPr lang="en-US" b="1" smtClean="0"/>
              <a:t>Format Background </a:t>
            </a:r>
            <a:r>
              <a:rPr lang="en-US" smtClean="0"/>
              <a:t>dialog box launcher. In the </a:t>
            </a:r>
            <a:r>
              <a:rPr lang="en-US" b="1" smtClean="0"/>
              <a:t>Format Background </a:t>
            </a:r>
            <a:r>
              <a:rPr lang="en-US" smtClean="0"/>
              <a:t>dialog box, click </a:t>
            </a:r>
            <a:r>
              <a:rPr lang="en-US" b="1" smtClean="0"/>
              <a:t>Fill</a:t>
            </a:r>
            <a:r>
              <a:rPr lang="en-US" smtClean="0"/>
              <a:t> in the left pane, select </a:t>
            </a:r>
            <a:r>
              <a:rPr lang="en-US" b="1" smtClean="0"/>
              <a:t>Gradient fill</a:t>
            </a:r>
            <a:r>
              <a:rPr lang="en-US" smtClean="0"/>
              <a:t> in the </a:t>
            </a:r>
            <a:r>
              <a:rPr lang="en-US" b="1" smtClean="0"/>
              <a:t>Fill</a:t>
            </a:r>
            <a:r>
              <a:rPr lang="en-US" smtClean="0"/>
              <a:t> pane, and then do the following:</a:t>
            </a:r>
          </a:p>
          <a:p>
            <a:pPr marL="685800" lvl="1" indent="-228600" eaLnBrk="1" hangingPunct="1">
              <a:spcBef>
                <a:spcPct val="0"/>
              </a:spcBef>
              <a:buFontTx/>
              <a:buChar char="•"/>
            </a:pPr>
            <a:r>
              <a:rPr lang="en-US" smtClean="0"/>
              <a:t>In the </a:t>
            </a:r>
            <a:r>
              <a:rPr lang="en-US" b="1" smtClean="0"/>
              <a:t>Type</a:t>
            </a:r>
            <a:r>
              <a:rPr lang="en-US" smtClean="0"/>
              <a:t> list, select </a:t>
            </a:r>
            <a:r>
              <a:rPr lang="en-US" b="1" smtClean="0"/>
              <a:t>Linear</a:t>
            </a:r>
            <a:r>
              <a:rPr lang="en-US" smtClean="0"/>
              <a:t>.</a:t>
            </a:r>
          </a:p>
          <a:p>
            <a:pPr marL="685800" lvl="1" indent="-228600" eaLnBrk="1" hangingPunct="1">
              <a:spcBef>
                <a:spcPct val="0"/>
              </a:spcBef>
              <a:buFontTx/>
              <a:buChar char="•"/>
            </a:pPr>
            <a:r>
              <a:rPr lang="en-US" smtClean="0"/>
              <a:t>In the </a:t>
            </a:r>
            <a:r>
              <a:rPr lang="en-US" b="1" smtClean="0"/>
              <a:t>Direction</a:t>
            </a:r>
            <a:r>
              <a:rPr lang="en-US" smtClean="0"/>
              <a:t> list, click </a:t>
            </a:r>
            <a:r>
              <a:rPr lang="en-US" b="1" smtClean="0"/>
              <a:t>Linear Up </a:t>
            </a:r>
            <a:r>
              <a:rPr lang="en-US" smtClean="0"/>
              <a:t>(second row, second option from the left).</a:t>
            </a:r>
            <a:endParaRPr lang="en-US" b="1" smtClean="0"/>
          </a:p>
          <a:p>
            <a:pPr marL="685800" lvl="1" indent="-228600" eaLnBrk="1" hangingPunct="1">
              <a:spcBef>
                <a:spcPct val="0"/>
              </a:spcBef>
              <a:buFontTx/>
              <a:buChar char="•"/>
            </a:pPr>
            <a:r>
              <a:rPr lang="en-US" smtClean="0"/>
              <a:t>Under </a:t>
            </a:r>
            <a:r>
              <a:rPr lang="en-US" b="1" smtClean="0"/>
              <a:t>Gradient stops</a:t>
            </a:r>
            <a:r>
              <a:rPr lang="en-US" smtClean="0"/>
              <a:t>, click </a:t>
            </a:r>
            <a:r>
              <a:rPr lang="en-US" b="1" smtClean="0"/>
              <a:t>Add</a:t>
            </a:r>
            <a:r>
              <a:rPr lang="en-US" smtClean="0"/>
              <a:t> or </a:t>
            </a:r>
            <a:r>
              <a:rPr lang="en-US" b="1" smtClean="0"/>
              <a:t>Remove</a:t>
            </a:r>
            <a:r>
              <a:rPr lang="en-US" smtClean="0"/>
              <a:t> until three stops appear in the drop-down list.</a:t>
            </a:r>
          </a:p>
          <a:p>
            <a:pPr eaLnBrk="1" hangingPunct="1">
              <a:spcBef>
                <a:spcPct val="0"/>
              </a:spcBef>
              <a:buFont typeface="Calibri" pitchFamily="34" charset="0"/>
              <a:buAutoNum type="arabicPeriod"/>
            </a:pPr>
            <a:r>
              <a:rPr lang="en-US" smtClean="0"/>
              <a:t>Also under </a:t>
            </a:r>
            <a:r>
              <a:rPr lang="en-US" b="1" smtClean="0"/>
              <a:t>Gradient stops</a:t>
            </a:r>
            <a:r>
              <a:rPr lang="en-US" smtClean="0"/>
              <a:t>, customize the gradient stops as follows:</a:t>
            </a:r>
          </a:p>
          <a:p>
            <a:pPr marL="685800" lvl="1" indent="-228600" eaLnBrk="1" hangingPunct="1">
              <a:spcBef>
                <a:spcPct val="0"/>
              </a:spcBef>
              <a:buFontTx/>
              <a:buChar char="•"/>
            </a:pPr>
            <a:r>
              <a:rPr lang="en-US" smtClean="0"/>
              <a:t>Select </a:t>
            </a:r>
            <a:r>
              <a:rPr lang="en-US" b="1" smtClean="0"/>
              <a:t>Stop 1 </a:t>
            </a:r>
            <a:r>
              <a:rPr lang="en-US" smtClean="0"/>
              <a:t>from the list, and then do the following:</a:t>
            </a:r>
          </a:p>
          <a:p>
            <a:pPr marL="685800" lvl="2" indent="-228600" eaLnBrk="1" hangingPunct="1">
              <a:spcBef>
                <a:spcPct val="0"/>
              </a:spcBef>
              <a:buFontTx/>
              <a:buChar char="•"/>
            </a:pPr>
            <a:r>
              <a:rPr lang="en-US" smtClean="0"/>
              <a:t>In the </a:t>
            </a:r>
            <a:r>
              <a:rPr lang="en-US" b="1" smtClean="0"/>
              <a:t>Stop position </a:t>
            </a:r>
            <a:r>
              <a:rPr lang="en-US" smtClean="0"/>
              <a:t>box, enter </a:t>
            </a:r>
            <a:r>
              <a:rPr lang="en-US" b="1" smtClean="0"/>
              <a:t>0%</a:t>
            </a:r>
            <a:r>
              <a:rPr lang="en-US" smtClean="0"/>
              <a:t>.</a:t>
            </a:r>
          </a:p>
          <a:p>
            <a:pPr marL="685800" lvl="2" indent="-228600" eaLnBrk="1" hangingPunct="1">
              <a:spcBef>
                <a:spcPct val="0"/>
              </a:spcBef>
              <a:buFontTx/>
              <a:buChar char="•"/>
            </a:pPr>
            <a:r>
              <a:rPr lang="en-US" smtClean="0"/>
              <a:t>Click the button next to </a:t>
            </a:r>
            <a:r>
              <a:rPr lang="en-US" b="1" smtClean="0"/>
              <a:t>Color</a:t>
            </a:r>
            <a:r>
              <a:rPr lang="en-US" smtClean="0"/>
              <a:t>, and then under </a:t>
            </a:r>
            <a:r>
              <a:rPr lang="en-US" b="1" smtClean="0"/>
              <a:t>Theme Colors </a:t>
            </a:r>
            <a:r>
              <a:rPr lang="en-US" smtClean="0"/>
              <a:t>click </a:t>
            </a:r>
            <a:r>
              <a:rPr lang="en-US" b="1" smtClean="0">
                <a:solidFill>
                  <a:srgbClr val="F79646"/>
                </a:solidFill>
              </a:rPr>
              <a:t>Dark Blue, Text 2, Darker 50%</a:t>
            </a:r>
            <a:r>
              <a:rPr lang="en-US" smtClean="0"/>
              <a:t> (sixth row, fourth option from the left). </a:t>
            </a:r>
          </a:p>
          <a:p>
            <a:pPr marL="685800" lvl="1" indent="-228600" eaLnBrk="1" hangingPunct="1">
              <a:spcBef>
                <a:spcPct val="0"/>
              </a:spcBef>
              <a:buFontTx/>
              <a:buChar char="•"/>
            </a:pPr>
            <a:r>
              <a:rPr lang="en-US" smtClean="0"/>
              <a:t>Select </a:t>
            </a:r>
            <a:r>
              <a:rPr lang="en-US" b="1" smtClean="0"/>
              <a:t>Stop 2 </a:t>
            </a:r>
            <a:r>
              <a:rPr lang="en-US" smtClean="0"/>
              <a:t>from the list, and then do the following: </a:t>
            </a:r>
          </a:p>
          <a:p>
            <a:pPr marL="685800" lvl="2" indent="-228600" eaLnBrk="1" hangingPunct="1">
              <a:spcBef>
                <a:spcPct val="0"/>
              </a:spcBef>
              <a:buFontTx/>
              <a:buChar char="•"/>
            </a:pPr>
            <a:r>
              <a:rPr lang="en-US" smtClean="0"/>
              <a:t>In the </a:t>
            </a:r>
            <a:r>
              <a:rPr lang="en-US" b="1" smtClean="0"/>
              <a:t>Stop position </a:t>
            </a:r>
            <a:r>
              <a:rPr lang="en-US" smtClean="0"/>
              <a:t>box, enter </a:t>
            </a:r>
            <a:r>
              <a:rPr lang="en-US" b="1" smtClean="0"/>
              <a:t>50%</a:t>
            </a:r>
            <a:r>
              <a:rPr lang="en-US" smtClean="0"/>
              <a:t>.</a:t>
            </a:r>
          </a:p>
          <a:p>
            <a:pPr marL="685800" lvl="2" indent="-228600" eaLnBrk="1" hangingPunct="1">
              <a:spcBef>
                <a:spcPct val="0"/>
              </a:spcBef>
              <a:buFontTx/>
              <a:buChar char="•"/>
            </a:pPr>
            <a:r>
              <a:rPr lang="en-US" smtClean="0"/>
              <a:t>Click the button next to </a:t>
            </a:r>
            <a:r>
              <a:rPr lang="en-US" b="1" smtClean="0"/>
              <a:t>Color</a:t>
            </a:r>
            <a:r>
              <a:rPr lang="en-US" smtClean="0"/>
              <a:t>, and then under </a:t>
            </a:r>
            <a:r>
              <a:rPr lang="en-US" b="1" smtClean="0"/>
              <a:t>Theme Colors </a:t>
            </a:r>
            <a:r>
              <a:rPr lang="en-US" smtClean="0"/>
              <a:t>click </a:t>
            </a:r>
            <a:r>
              <a:rPr lang="en-US" b="1" smtClean="0">
                <a:solidFill>
                  <a:srgbClr val="F79646"/>
                </a:solidFill>
              </a:rPr>
              <a:t>Dark Blue, Text 2, Lighter 40% </a:t>
            </a:r>
            <a:r>
              <a:rPr lang="en-US" smtClean="0">
                <a:solidFill>
                  <a:srgbClr val="F79646"/>
                </a:solidFill>
              </a:rPr>
              <a:t>(fourth row, fourth option from the left). </a:t>
            </a:r>
            <a:endParaRPr lang="en-US" smtClean="0"/>
          </a:p>
          <a:p>
            <a:pPr marL="685800" lvl="1" indent="-228600" eaLnBrk="1" hangingPunct="1">
              <a:spcBef>
                <a:spcPct val="0"/>
              </a:spcBef>
              <a:buFontTx/>
              <a:buChar char="•"/>
            </a:pPr>
            <a:r>
              <a:rPr lang="en-US" smtClean="0"/>
              <a:t>Select </a:t>
            </a:r>
            <a:r>
              <a:rPr lang="en-US" b="1" smtClean="0"/>
              <a:t>Stop 3 </a:t>
            </a:r>
            <a:r>
              <a:rPr lang="en-US" smtClean="0"/>
              <a:t>from the list, and then do the following: </a:t>
            </a:r>
          </a:p>
          <a:p>
            <a:pPr marL="685800" lvl="2" indent="-228600" eaLnBrk="1" hangingPunct="1">
              <a:spcBef>
                <a:spcPct val="0"/>
              </a:spcBef>
              <a:buFontTx/>
              <a:buChar char="•"/>
            </a:pPr>
            <a:r>
              <a:rPr lang="en-US" smtClean="0"/>
              <a:t>In the </a:t>
            </a:r>
            <a:r>
              <a:rPr lang="en-US" b="1" smtClean="0"/>
              <a:t>Stop position </a:t>
            </a:r>
            <a:r>
              <a:rPr lang="en-US" smtClean="0"/>
              <a:t>box, enter </a:t>
            </a:r>
            <a:r>
              <a:rPr lang="en-US" b="1" smtClean="0"/>
              <a:t>100%</a:t>
            </a:r>
            <a:r>
              <a:rPr lang="en-US" smtClean="0"/>
              <a:t>.</a:t>
            </a:r>
          </a:p>
          <a:p>
            <a:pPr marL="685800" lvl="2" indent="-228600" eaLnBrk="1" hangingPunct="1">
              <a:spcBef>
                <a:spcPct val="0"/>
              </a:spcBef>
              <a:buFontTx/>
              <a:buChar char="•"/>
            </a:pPr>
            <a:r>
              <a:rPr lang="en-US" smtClean="0"/>
              <a:t>Click the button next to </a:t>
            </a:r>
            <a:r>
              <a:rPr lang="en-US" b="1" smtClean="0"/>
              <a:t>Color</a:t>
            </a:r>
            <a:r>
              <a:rPr lang="en-US" smtClean="0"/>
              <a:t>, and then under </a:t>
            </a:r>
            <a:r>
              <a:rPr lang="en-US" b="1" smtClean="0"/>
              <a:t>Theme Colors </a:t>
            </a:r>
            <a:r>
              <a:rPr lang="en-US" smtClean="0"/>
              <a:t>click </a:t>
            </a:r>
            <a:r>
              <a:rPr lang="en-US" b="1" smtClean="0">
                <a:solidFill>
                  <a:srgbClr val="F79646"/>
                </a:solidFill>
              </a:rPr>
              <a:t>Dark Blue, Text 2, Darker 25% </a:t>
            </a:r>
            <a:r>
              <a:rPr lang="en-US" smtClean="0">
                <a:solidFill>
                  <a:srgbClr val="F79646"/>
                </a:solidFill>
              </a:rPr>
              <a:t>(fifth row, fourth option from the left). </a:t>
            </a:r>
            <a:endParaRPr lang="en-US" smtClean="0"/>
          </a:p>
          <a:p>
            <a:pPr eaLnBrk="1" hangingPunct="1">
              <a:spcBef>
                <a:spcPct val="0"/>
              </a:spcBef>
            </a:pPr>
            <a:endParaRPr lang="en-US" b="1" smtClean="0">
              <a:solidFill>
                <a:srgbClr val="F79646"/>
              </a:solidFill>
            </a:endParaRPr>
          </a:p>
        </p:txBody>
      </p:sp>
      <p:sp>
        <p:nvSpPr>
          <p:cNvPr id="22530" name="Slide Image Placeholder 5"/>
          <p:cNvSpPr>
            <a:spLocks noGrp="1" noRot="1" noChangeAspect="1"/>
          </p:cNvSpPr>
          <p:nvPr>
            <p:ph type="sldImg"/>
          </p:nvPr>
        </p:nvSpPr>
        <p:spPr bwMode="auto">
          <a:xfrm>
            <a:off x="554038" y="498475"/>
            <a:ext cx="3114675" cy="2335213"/>
          </a:xfrm>
          <a:noFill/>
          <a:ln>
            <a:solidFill>
              <a:srgbClr val="000000"/>
            </a:solidFill>
            <a:miter lim="800000"/>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fontAlgn="auto" hangingPunct="1">
              <a:lnSpc>
                <a:spcPct val="90000"/>
              </a:lnSpc>
              <a:spcBef>
                <a:spcPts val="0"/>
              </a:spcBef>
              <a:spcAft>
                <a:spcPts val="600"/>
              </a:spcAft>
              <a:defRPr/>
            </a:pPr>
            <a:endParaRPr lang="en-US" dirty="0" smtClean="0"/>
          </a:p>
        </p:txBody>
      </p:sp>
      <p:sp>
        <p:nvSpPr>
          <p:cNvPr id="24578" name="Slide Image Placeholder 5"/>
          <p:cNvSpPr>
            <a:spLocks noGrp="1" noRot="1" noChangeAspect="1"/>
          </p:cNvSpPr>
          <p:nvPr>
            <p:ph type="sldImg"/>
          </p:nvPr>
        </p:nvSpPr>
        <p:spPr bwMode="auto">
          <a:xfrm>
            <a:off x="533400" y="460375"/>
            <a:ext cx="3144838" cy="2359025"/>
          </a:xfrm>
          <a:noFill/>
          <a:ln>
            <a:solidFill>
              <a:srgbClr val="000000"/>
            </a:solidFill>
            <a:miter lim="800000"/>
            <a:headEnd/>
            <a:tailEnd/>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r>
              <a:rPr lang="en-US" sz="1400" b="1" dirty="0" smtClean="0"/>
              <a:t>Custom</a:t>
            </a:r>
            <a:r>
              <a:rPr lang="en-US" sz="1400" b="1" baseline="0" dirty="0" smtClean="0"/>
              <a:t> a</a:t>
            </a:r>
            <a:r>
              <a:rPr lang="en-US" sz="1400" b="1" dirty="0" smtClean="0"/>
              <a:t>nimation effects: recolored picture with full-color section and motion path</a:t>
            </a:r>
          </a:p>
          <a:p>
            <a:r>
              <a:rPr lang="en-US" sz="1400" dirty="0" smtClean="0"/>
              <a:t>(Advanced)</a:t>
            </a:r>
          </a:p>
          <a:p>
            <a:endParaRPr lang="en-US" sz="1200" dirty="0" smtClean="0"/>
          </a:p>
          <a:p>
            <a:endParaRPr lang="en-US" sz="1200" dirty="0" smtClean="0"/>
          </a:p>
          <a:p>
            <a:r>
              <a:rPr lang="en-US" sz="1200" dirty="0" smtClean="0">
                <a:latin typeface="+mn-lt"/>
              </a:rPr>
              <a:t>To reproduce the picture</a:t>
            </a:r>
            <a:r>
              <a:rPr lang="en-US" sz="1200" baseline="0" dirty="0" smtClean="0">
                <a:latin typeface="+mn-lt"/>
              </a:rPr>
              <a:t>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Home</a:t>
            </a:r>
            <a:r>
              <a:rPr lang="en-US" sz="1200" baseline="0" dirty="0" smtClean="0"/>
              <a:t> tab, in the </a:t>
            </a:r>
            <a:r>
              <a:rPr lang="en-US" sz="1200" b="1" baseline="0" dirty="0" smtClean="0"/>
              <a:t>Slides</a:t>
            </a:r>
            <a:r>
              <a:rPr lang="en-US" sz="1200" baseline="0" dirty="0" smtClean="0"/>
              <a:t> group, click </a:t>
            </a:r>
            <a:r>
              <a:rPr lang="en-US" sz="1200" b="1" baseline="0" dirty="0" smtClean="0"/>
              <a:t>Layout</a:t>
            </a:r>
            <a:r>
              <a:rPr lang="en-US" sz="1200" baseline="0" dirty="0" smtClean="0"/>
              <a:t> and then click </a:t>
            </a:r>
            <a:r>
              <a:rPr lang="en-US" sz="1200" b="1" baseline="0" dirty="0" smtClean="0"/>
              <a:t>Blank</a:t>
            </a:r>
            <a:r>
              <a:rPr lang="en-US" sz="120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Insert</a:t>
            </a:r>
            <a:r>
              <a:rPr lang="en-US" sz="1200" baseline="0" dirty="0" smtClean="0"/>
              <a:t> tab, in the </a:t>
            </a:r>
            <a:r>
              <a:rPr lang="en-US" sz="1200" b="1" baseline="0" dirty="0" smtClean="0"/>
              <a:t>Illustrations</a:t>
            </a:r>
            <a:r>
              <a:rPr lang="en-US" sz="1200" baseline="0" dirty="0" smtClean="0"/>
              <a:t> group, click </a:t>
            </a:r>
            <a:r>
              <a:rPr lang="en-US" sz="1200" b="1" baseline="0" dirty="0" smtClean="0"/>
              <a:t>Picture</a:t>
            </a:r>
            <a:r>
              <a:rPr lang="en-US" sz="1200" baseline="0" dirty="0" smtClean="0"/>
              <a:t>. In the </a:t>
            </a:r>
            <a:r>
              <a:rPr lang="en-US" sz="1200" b="1" baseline="0" dirty="0" smtClean="0"/>
              <a:t>Insert Picture </a:t>
            </a:r>
            <a:r>
              <a:rPr lang="en-US" sz="1200" baseline="0" dirty="0" smtClean="0"/>
              <a:t>dialog box, select a picture, and then click </a:t>
            </a:r>
            <a:r>
              <a:rPr lang="en-US" sz="1200" b="1" baseline="0" dirty="0" smtClean="0"/>
              <a:t>Insert</a:t>
            </a:r>
            <a:r>
              <a:rPr lang="en-US" sz="120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Select the picture. Under </a:t>
            </a:r>
            <a:r>
              <a:rPr lang="en-US" sz="1200" b="1" i="0" baseline="0" dirty="0" smtClean="0"/>
              <a:t>Picture Tools</a:t>
            </a:r>
            <a:r>
              <a:rPr lang="en-US" sz="1200" i="0" baseline="0" dirty="0" smtClean="0"/>
              <a:t>, on the </a:t>
            </a:r>
            <a:r>
              <a:rPr lang="en-US" sz="1200" b="1" i="0" baseline="0" dirty="0" smtClean="0"/>
              <a:t>Format</a:t>
            </a:r>
            <a:r>
              <a:rPr lang="en-US" sz="1200" i="0" baseline="0" dirty="0" smtClean="0"/>
              <a:t> tab, in the bottom right corner of the </a:t>
            </a:r>
            <a:r>
              <a:rPr lang="en-US" sz="1200" b="1" i="0" baseline="0" dirty="0" smtClean="0"/>
              <a:t>Size</a:t>
            </a:r>
            <a:r>
              <a:rPr lang="en-US" sz="1200" i="0" baseline="0" dirty="0" smtClean="0"/>
              <a:t> group, click the </a:t>
            </a:r>
            <a:r>
              <a:rPr lang="en-US" sz="1200" b="1" dirty="0" smtClean="0"/>
              <a:t>Size and Position</a:t>
            </a:r>
            <a:r>
              <a:rPr lang="en-US" sz="1200" b="0" dirty="0" smtClean="0"/>
              <a:t> dialog</a:t>
            </a:r>
            <a:r>
              <a:rPr lang="en-US" sz="1200" b="0" baseline="0" dirty="0" smtClean="0"/>
              <a:t> box launcher. </a:t>
            </a:r>
            <a:r>
              <a:rPr lang="en-US" sz="1200" dirty="0" smtClean="0"/>
              <a:t>In the </a:t>
            </a:r>
            <a:r>
              <a:rPr lang="en-US" sz="1200" b="1" dirty="0" smtClean="0"/>
              <a:t>Size and Position </a:t>
            </a:r>
            <a:r>
              <a:rPr lang="en-US" sz="1200" dirty="0" smtClean="0"/>
              <a:t> dialog box</a:t>
            </a:r>
            <a:r>
              <a:rPr lang="en-US" sz="1200" baseline="0" dirty="0" smtClean="0"/>
              <a:t>, o</a:t>
            </a:r>
            <a:r>
              <a:rPr lang="en-US" sz="1200" dirty="0" smtClean="0"/>
              <a:t>n the </a:t>
            </a:r>
            <a:r>
              <a:rPr lang="en-US" sz="1200" b="1" dirty="0" smtClean="0"/>
              <a:t>Size</a:t>
            </a:r>
            <a:r>
              <a:rPr lang="en-US" sz="1200" dirty="0" smtClean="0"/>
              <a:t> tab, resize or crop the picture as needed so that</a:t>
            </a:r>
            <a:r>
              <a:rPr lang="en-US" sz="1200" baseline="0" dirty="0" smtClean="0"/>
              <a:t> under </a:t>
            </a:r>
            <a:r>
              <a:rPr lang="en-US" sz="1200" b="1" baseline="0" dirty="0" smtClean="0"/>
              <a:t>Size and rotate</a:t>
            </a:r>
            <a:r>
              <a:rPr lang="en-US" sz="1200" baseline="0" dirty="0" smtClean="0"/>
              <a:t>, the </a:t>
            </a:r>
            <a:r>
              <a:rPr lang="en-US" sz="1200" b="1" baseline="0" dirty="0" smtClean="0"/>
              <a:t>Height</a:t>
            </a:r>
            <a:r>
              <a:rPr lang="en-US" sz="1200" baseline="0" dirty="0" smtClean="0"/>
              <a:t> box is set to </a:t>
            </a:r>
            <a:r>
              <a:rPr lang="en-US" sz="1200" b="1" baseline="0" dirty="0" smtClean="0">
                <a:latin typeface="+mn-lt"/>
              </a:rPr>
              <a:t>3.58”</a:t>
            </a:r>
            <a:r>
              <a:rPr lang="en-US" sz="1200" baseline="0" dirty="0" smtClean="0"/>
              <a:t> and the </a:t>
            </a:r>
            <a:r>
              <a:rPr lang="en-US" sz="1200" b="1" baseline="0" dirty="0" smtClean="0"/>
              <a:t>Width</a:t>
            </a:r>
            <a:r>
              <a:rPr lang="en-US" sz="1200" baseline="0" dirty="0" smtClean="0"/>
              <a:t> box is set to </a:t>
            </a:r>
            <a:r>
              <a:rPr lang="en-US" sz="1200" b="1" baseline="0" dirty="0" smtClean="0"/>
              <a:t>8”</a:t>
            </a:r>
            <a:r>
              <a:rPr lang="en-US" sz="1200" baseline="0" dirty="0" smtClean="0"/>
              <a:t>. Resize the picture under </a:t>
            </a:r>
            <a:r>
              <a:rPr lang="en-US" sz="1200" b="1" baseline="0" dirty="0" smtClean="0"/>
              <a:t>Size and rotate </a:t>
            </a:r>
            <a:r>
              <a:rPr lang="en-US" sz="1200" baseline="0" dirty="0" smtClean="0"/>
              <a:t>by entering values into the </a:t>
            </a:r>
            <a:r>
              <a:rPr lang="en-US" sz="1200" b="1" baseline="0" dirty="0" smtClean="0"/>
              <a:t>Height</a:t>
            </a:r>
            <a:r>
              <a:rPr lang="en-US" sz="1200" baseline="0" dirty="0" smtClean="0"/>
              <a:t> and </a:t>
            </a:r>
            <a:r>
              <a:rPr lang="en-US" sz="1200" b="1" baseline="0" dirty="0" smtClean="0"/>
              <a:t>Width</a:t>
            </a:r>
            <a:r>
              <a:rPr lang="en-US" sz="1200" baseline="0" dirty="0" smtClean="0"/>
              <a:t> boxes. Crop the picture under </a:t>
            </a:r>
            <a:r>
              <a:rPr lang="en-US" sz="1200" b="1" baseline="0" dirty="0" smtClean="0"/>
              <a:t>Crop from </a:t>
            </a:r>
            <a:r>
              <a:rPr lang="en-US" sz="1200" baseline="0" dirty="0" smtClean="0"/>
              <a:t>by entering values into the </a:t>
            </a:r>
            <a:r>
              <a:rPr lang="en-US" sz="1200" b="1" baseline="0" dirty="0" smtClean="0"/>
              <a:t>Left</a:t>
            </a:r>
            <a:r>
              <a:rPr lang="en-US" sz="1200" baseline="0" dirty="0" smtClean="0"/>
              <a:t>, </a:t>
            </a:r>
            <a:r>
              <a:rPr lang="en-US" sz="1200" b="1" baseline="0" dirty="0" smtClean="0"/>
              <a:t>Right</a:t>
            </a:r>
            <a:r>
              <a:rPr lang="en-US" sz="1200" baseline="0" dirty="0" smtClean="0"/>
              <a:t>, </a:t>
            </a:r>
            <a:r>
              <a:rPr lang="en-US" sz="1200" b="1" baseline="0" dirty="0" smtClean="0"/>
              <a:t>Top</a:t>
            </a:r>
            <a:r>
              <a:rPr lang="en-US" sz="1200" baseline="0" dirty="0" smtClean="0"/>
              <a:t>, and </a:t>
            </a:r>
            <a:r>
              <a:rPr lang="en-US" sz="1200" b="1" baseline="0" dirty="0" smtClean="0"/>
              <a:t>Bottom</a:t>
            </a:r>
            <a:r>
              <a:rPr lang="en-US" sz="1200" baseline="0" dirty="0" smtClean="0"/>
              <a:t> boxes.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Under </a:t>
            </a:r>
            <a:r>
              <a:rPr lang="en-US" sz="1200" b="1" baseline="0" dirty="0" smtClean="0"/>
              <a:t>Picture Tools</a:t>
            </a:r>
            <a:r>
              <a:rPr lang="en-US" sz="1200" baseline="0" dirty="0" smtClean="0"/>
              <a:t>, on the </a:t>
            </a:r>
            <a:r>
              <a:rPr lang="en-US" sz="1200" b="1" baseline="0" dirty="0" smtClean="0"/>
              <a:t>Format</a:t>
            </a:r>
            <a:r>
              <a:rPr lang="en-US" sz="1200" baseline="0" dirty="0" smtClean="0"/>
              <a:t> tab, in the </a:t>
            </a:r>
            <a:r>
              <a:rPr lang="en-US" sz="1200" b="1" baseline="0" dirty="0" smtClean="0"/>
              <a:t>Adjust</a:t>
            </a:r>
            <a:r>
              <a:rPr lang="en-US" sz="1200" baseline="0" dirty="0" smtClean="0"/>
              <a:t> group, click </a:t>
            </a:r>
            <a:r>
              <a:rPr lang="en-US" sz="1200" b="1" baseline="0" dirty="0" smtClean="0"/>
              <a:t>Recolor</a:t>
            </a:r>
            <a:r>
              <a:rPr lang="en-US" sz="1200" baseline="0" dirty="0" smtClean="0"/>
              <a:t>, and then under </a:t>
            </a:r>
            <a:r>
              <a:rPr lang="en-US" sz="1200" b="1" baseline="0" dirty="0" smtClean="0"/>
              <a:t>Dark Variations</a:t>
            </a:r>
            <a:r>
              <a:rPr lang="en-US" sz="1200" baseline="0" dirty="0" smtClean="0"/>
              <a:t> click </a:t>
            </a:r>
            <a:r>
              <a:rPr lang="en-US" sz="1200" b="1" baseline="0" dirty="0" smtClean="0">
                <a:latin typeface="+mn-lt"/>
              </a:rPr>
              <a:t>Text color 2 Dark</a:t>
            </a:r>
            <a:r>
              <a:rPr lang="en-US" sz="1200" b="0" baseline="0" dirty="0" smtClean="0">
                <a:latin typeface="+mn-lt"/>
              </a:rPr>
              <a:t> (first option from the left).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Under </a:t>
            </a:r>
            <a:r>
              <a:rPr lang="en-US" sz="1200" b="1" baseline="0" dirty="0" smtClean="0"/>
              <a:t>Picture Tools</a:t>
            </a:r>
            <a:r>
              <a:rPr lang="en-US" sz="1200" baseline="0" dirty="0" smtClean="0"/>
              <a:t>, on the </a:t>
            </a:r>
            <a:r>
              <a:rPr lang="en-US" sz="1200" b="1" baseline="0" dirty="0" smtClean="0"/>
              <a:t>Format</a:t>
            </a:r>
            <a:r>
              <a:rPr lang="en-US" sz="1200" baseline="0" dirty="0" smtClean="0"/>
              <a:t> tab, in the </a:t>
            </a:r>
            <a:r>
              <a:rPr lang="en-US" sz="1200" b="1" baseline="0" dirty="0" smtClean="0"/>
              <a:t>Picture Styles </a:t>
            </a:r>
            <a:r>
              <a:rPr lang="en-US" sz="1200" baseline="0" dirty="0" smtClean="0"/>
              <a:t>group, click </a:t>
            </a:r>
            <a:r>
              <a:rPr lang="en-US" sz="1200" b="1" baseline="0" dirty="0" smtClean="0"/>
              <a:t>Picture Effects</a:t>
            </a:r>
            <a:r>
              <a:rPr lang="en-US" sz="1200" baseline="0" dirty="0" smtClean="0"/>
              <a:t>, point to </a:t>
            </a:r>
            <a:r>
              <a:rPr lang="en-US" sz="1200" b="1" baseline="0" dirty="0" smtClean="0"/>
              <a:t>Shadow</a:t>
            </a:r>
            <a:r>
              <a:rPr lang="en-US" sz="1200" baseline="0" dirty="0" smtClean="0"/>
              <a:t>, and then under </a:t>
            </a:r>
            <a:r>
              <a:rPr lang="en-US" sz="1200" b="1" baseline="0" dirty="0" smtClean="0"/>
              <a:t>Inner</a:t>
            </a:r>
            <a:r>
              <a:rPr lang="en-US" sz="1200" baseline="0" dirty="0" smtClean="0"/>
              <a:t> click </a:t>
            </a:r>
            <a:r>
              <a:rPr lang="en-US" sz="1200" b="1" baseline="0" dirty="0" smtClean="0"/>
              <a:t>Inside Diagonal Top Left </a:t>
            </a:r>
            <a:r>
              <a:rPr lang="en-US" sz="1200" baseline="0" dirty="0" smtClean="0"/>
              <a:t>(first row,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Drag the picture so that it is positioned above the middle of the slide.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On the </a:t>
            </a:r>
            <a:r>
              <a:rPr lang="en-US" sz="1200" b="1" baseline="0" dirty="0" smtClean="0">
                <a:latin typeface="+mn-lt"/>
              </a:rPr>
              <a:t>Home</a:t>
            </a:r>
            <a:r>
              <a:rPr lang="en-US" sz="1200" baseline="0" dirty="0" smtClean="0">
                <a:latin typeface="+mn-lt"/>
              </a:rPr>
              <a:t> tab, in the </a:t>
            </a:r>
            <a:r>
              <a:rPr lang="en-US" sz="1200" b="1" baseline="0" dirty="0" smtClean="0">
                <a:latin typeface="+mn-lt"/>
              </a:rPr>
              <a:t>Clipboard</a:t>
            </a:r>
            <a:r>
              <a:rPr lang="en-US" sz="1200" baseline="0" dirty="0" smtClean="0">
                <a:latin typeface="+mn-lt"/>
              </a:rPr>
              <a:t> group, click the arrow next to </a:t>
            </a:r>
            <a:r>
              <a:rPr lang="en-US" sz="1200" b="1" baseline="0" dirty="0" smtClean="0">
                <a:latin typeface="+mn-lt"/>
              </a:rPr>
              <a:t>Paste</a:t>
            </a:r>
            <a:r>
              <a:rPr lang="en-US" sz="1200" baseline="0" dirty="0" smtClean="0">
                <a:latin typeface="+mn-lt"/>
              </a:rPr>
              <a:t>, and then click </a:t>
            </a:r>
            <a:r>
              <a:rPr lang="en-US" sz="1200" b="1" baseline="0" dirty="0" smtClean="0">
                <a:latin typeface="+mn-lt"/>
              </a:rPr>
              <a:t>Duplicate</a:t>
            </a:r>
            <a:r>
              <a:rPr lang="en-US" sz="120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Press and hold CTRL and select both pictures on the slide. On the </a:t>
            </a:r>
            <a:r>
              <a:rPr lang="en-US" sz="1200" b="1" baseline="0" dirty="0" smtClean="0">
                <a:latin typeface="+mn-lt"/>
              </a:rPr>
              <a:t>Home</a:t>
            </a:r>
            <a:r>
              <a:rPr lang="en-US" sz="1200" baseline="0" dirty="0" smtClean="0">
                <a:latin typeface="+mn-lt"/>
              </a:rPr>
              <a:t> tab, in the </a:t>
            </a:r>
            <a:r>
              <a:rPr lang="en-US" sz="1200" b="1" baseline="0" dirty="0" smtClean="0">
                <a:latin typeface="+mn-lt"/>
              </a:rPr>
              <a:t>Drawing</a:t>
            </a:r>
            <a:r>
              <a:rPr lang="en-US" sz="1200" baseline="0" dirty="0" smtClean="0">
                <a:latin typeface="+mn-lt"/>
              </a:rPr>
              <a:t> group, click </a:t>
            </a:r>
            <a:r>
              <a:rPr lang="en-US" sz="1200" b="1" baseline="0" dirty="0" smtClean="0">
                <a:latin typeface="+mn-lt"/>
              </a:rPr>
              <a:t>Arrange</a:t>
            </a:r>
            <a:r>
              <a:rPr lang="en-US" sz="1200" baseline="0" dirty="0" smtClean="0">
                <a:latin typeface="+mn-lt"/>
              </a:rPr>
              <a:t>, point to </a:t>
            </a:r>
            <a:r>
              <a:rPr lang="en-US" sz="1200" b="1" baseline="0" dirty="0" smtClean="0">
                <a:latin typeface="+mn-lt"/>
              </a:rPr>
              <a:t>Align</a:t>
            </a:r>
            <a:r>
              <a:rPr lang="en-US" sz="1200" baseline="0" dirty="0" smtClean="0">
                <a:latin typeface="+mn-lt"/>
              </a:rPr>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Click </a:t>
            </a:r>
            <a:r>
              <a:rPr lang="en-US" sz="1200" b="1" baseline="0" dirty="0" smtClean="0">
                <a:latin typeface="+mn-lt"/>
              </a:rPr>
              <a:t>Align to Slide</a:t>
            </a:r>
            <a:r>
              <a:rPr lang="en-US" sz="120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Click</a:t>
            </a:r>
            <a:r>
              <a:rPr lang="en-US" sz="1200" b="1" baseline="0" dirty="0" smtClean="0">
                <a:latin typeface="+mn-lt"/>
              </a:rPr>
              <a:t> Align Center</a:t>
            </a:r>
            <a:r>
              <a:rPr lang="en-US" sz="1200" b="0" baseline="0" dirty="0" smtClean="0">
                <a:latin typeface="+mn-lt"/>
              </a:rPr>
              <a: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Click</a:t>
            </a:r>
            <a:r>
              <a:rPr lang="en-US" sz="1200" b="1" baseline="0" dirty="0" smtClean="0">
                <a:latin typeface="+mn-lt"/>
              </a:rPr>
              <a:t> Align Selected Objects</a:t>
            </a:r>
            <a:r>
              <a:rPr lang="en-US" sz="1200" baseline="0" dirty="0" smtClean="0">
                <a:latin typeface="+mn-lt"/>
              </a:rPr>
              <a: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Click </a:t>
            </a:r>
            <a:r>
              <a:rPr lang="en-US" sz="1200" b="1" baseline="0" dirty="0" smtClean="0">
                <a:latin typeface="+mn-lt"/>
              </a:rPr>
              <a:t>Align Middle</a:t>
            </a:r>
            <a:r>
              <a:rPr lang="en-US" sz="120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Click the slide background area to cancel the selection of both pictures. Select the duplicate (top) picture. </a:t>
            </a:r>
            <a:r>
              <a:rPr lang="en-US" sz="1200" i="0" baseline="0" dirty="0" smtClean="0"/>
              <a:t>Under </a:t>
            </a:r>
            <a:r>
              <a:rPr lang="en-US" sz="1200" b="1" i="0" baseline="0" dirty="0" smtClean="0"/>
              <a:t>Picture Tools</a:t>
            </a:r>
            <a:r>
              <a:rPr lang="en-US" sz="1200" i="0" baseline="0" dirty="0" smtClean="0"/>
              <a:t>, on the </a:t>
            </a:r>
            <a:r>
              <a:rPr lang="en-US" sz="1200" b="1" i="0" baseline="0" dirty="0" smtClean="0"/>
              <a:t>Format</a:t>
            </a:r>
            <a:r>
              <a:rPr lang="en-US" sz="1200" i="0" baseline="0" dirty="0" smtClean="0"/>
              <a:t> tab, in the bottom right corner of the </a:t>
            </a:r>
            <a:r>
              <a:rPr lang="en-US" sz="1200" b="1" i="0" baseline="0" dirty="0" smtClean="0"/>
              <a:t>Size</a:t>
            </a:r>
            <a:r>
              <a:rPr lang="en-US" sz="1200" i="0" baseline="0" dirty="0" smtClean="0"/>
              <a:t> group, click the </a:t>
            </a:r>
            <a:r>
              <a:rPr lang="en-US" sz="1200" b="1" dirty="0" smtClean="0"/>
              <a:t>Size and Position</a:t>
            </a:r>
            <a:r>
              <a:rPr lang="en-US" sz="1200" b="0" dirty="0" smtClean="0"/>
              <a:t> dialog</a:t>
            </a:r>
            <a:r>
              <a:rPr lang="en-US" sz="1200" b="0" baseline="0" dirty="0" smtClean="0"/>
              <a:t> box launcher. </a:t>
            </a:r>
            <a:r>
              <a:rPr lang="en-US" sz="1200" dirty="0" smtClean="0"/>
              <a:t>In the </a:t>
            </a:r>
            <a:r>
              <a:rPr lang="en-US" sz="1200" b="1" dirty="0" smtClean="0"/>
              <a:t>Size and Position </a:t>
            </a:r>
            <a:r>
              <a:rPr lang="en-US" sz="1200" dirty="0" smtClean="0"/>
              <a:t> dialog box</a:t>
            </a:r>
            <a:r>
              <a:rPr lang="en-US" sz="1200" baseline="0" dirty="0" smtClean="0"/>
              <a:t>, o</a:t>
            </a:r>
            <a:r>
              <a:rPr lang="en-US" sz="1200" dirty="0" smtClean="0"/>
              <a:t>n the </a:t>
            </a:r>
            <a:r>
              <a:rPr lang="en-US" sz="1200" b="1" dirty="0" smtClean="0"/>
              <a:t>Size</a:t>
            </a:r>
            <a:r>
              <a:rPr lang="en-US" sz="1200" dirty="0" smtClean="0"/>
              <a:t> tab, </a:t>
            </a:r>
            <a:r>
              <a:rPr lang="en-US" sz="1200" baseline="0" dirty="0" smtClean="0"/>
              <a:t>under </a:t>
            </a:r>
            <a:r>
              <a:rPr lang="en-US" sz="1200" b="1" baseline="0" dirty="0" smtClean="0"/>
              <a:t>Crop from</a:t>
            </a:r>
            <a:r>
              <a:rPr lang="en-US" sz="1200" b="0" baseline="0" dirty="0" smtClean="0"/>
              <a:t>,</a:t>
            </a:r>
            <a:r>
              <a:rPr lang="en-US" sz="1200" b="1" baseline="0" dirty="0" smtClean="0"/>
              <a:t> </a:t>
            </a:r>
            <a:r>
              <a:rPr lang="en-US" sz="1200" b="0" baseline="0" dirty="0" smtClean="0"/>
              <a:t>enter values</a:t>
            </a:r>
            <a:r>
              <a:rPr lang="en-US" sz="1200" b="1" baseline="0" dirty="0" smtClean="0"/>
              <a:t> </a:t>
            </a:r>
            <a:r>
              <a:rPr lang="en-US" sz="1200" baseline="0" dirty="0" smtClean="0"/>
              <a:t>into the </a:t>
            </a:r>
            <a:r>
              <a:rPr lang="en-US" sz="1200" b="1" baseline="0" dirty="0" smtClean="0"/>
              <a:t>Left</a:t>
            </a:r>
            <a:r>
              <a:rPr lang="en-US" sz="1200" b="0" baseline="0" dirty="0" smtClean="0"/>
              <a:t> and</a:t>
            </a:r>
            <a:r>
              <a:rPr lang="en-US" sz="1200" baseline="0" dirty="0" smtClean="0"/>
              <a:t> </a:t>
            </a:r>
            <a:r>
              <a:rPr lang="en-US" sz="1200" b="1" baseline="0" dirty="0" smtClean="0"/>
              <a:t>Right</a:t>
            </a:r>
            <a:r>
              <a:rPr lang="en-US" sz="1200" baseline="0" dirty="0" smtClean="0"/>
              <a:t> boxes </a:t>
            </a:r>
            <a:r>
              <a:rPr lang="en-US" sz="1200" dirty="0" smtClean="0"/>
              <a:t>so that</a:t>
            </a:r>
            <a:r>
              <a:rPr lang="en-US" sz="1200" baseline="0" dirty="0" smtClean="0"/>
              <a:t> under </a:t>
            </a:r>
            <a:r>
              <a:rPr lang="en-US" sz="1200" b="1" baseline="0" dirty="0" smtClean="0"/>
              <a:t>Size and rotate</a:t>
            </a:r>
            <a:r>
              <a:rPr lang="en-US" sz="1200" baseline="0" dirty="0" smtClean="0"/>
              <a:t>, and the </a:t>
            </a:r>
            <a:r>
              <a:rPr lang="en-US" sz="1200" b="1" baseline="0" dirty="0" smtClean="0"/>
              <a:t>Width</a:t>
            </a:r>
            <a:r>
              <a:rPr lang="en-US" sz="1200" baseline="0" dirty="0" smtClean="0"/>
              <a:t> box is set to </a:t>
            </a:r>
            <a:r>
              <a:rPr lang="en-US" sz="1200" b="1" baseline="0" dirty="0" smtClean="0"/>
              <a:t>2.33”</a:t>
            </a:r>
            <a:r>
              <a:rPr lang="en-US" sz="1200" baseline="0" dirty="0" smtClean="0"/>
              <a:t>. (</a:t>
            </a:r>
            <a:r>
              <a:rPr lang="en-US" sz="1200" b="1" baseline="0" dirty="0" smtClean="0"/>
              <a:t>Note: </a:t>
            </a:r>
            <a:r>
              <a:rPr lang="en-US" sz="1200" b="0" baseline="0" dirty="0" smtClean="0">
                <a:latin typeface="+mn-lt"/>
              </a:rPr>
              <a:t>For best results, crop the duplicate picture to tightly focus on a single element in the original picture.)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Under </a:t>
            </a:r>
            <a:r>
              <a:rPr lang="en-US" sz="1200" b="1" baseline="0" dirty="0" smtClean="0">
                <a:latin typeface="+mn-lt"/>
              </a:rPr>
              <a:t>Picture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Adjust</a:t>
            </a:r>
            <a:r>
              <a:rPr lang="en-US" sz="1200" b="0" baseline="0" dirty="0" smtClean="0">
                <a:latin typeface="+mn-lt"/>
              </a:rPr>
              <a:t> group, click </a:t>
            </a:r>
            <a:r>
              <a:rPr lang="en-US" sz="1200" b="1" baseline="0" dirty="0" smtClean="0">
                <a:latin typeface="+mn-lt"/>
              </a:rPr>
              <a:t>Recolor</a:t>
            </a:r>
            <a:r>
              <a:rPr lang="en-US" sz="1200" b="0" baseline="0" dirty="0" smtClean="0">
                <a:latin typeface="+mn-lt"/>
              </a:rPr>
              <a:t>, and then under </a:t>
            </a:r>
            <a:r>
              <a:rPr lang="en-US" sz="1200" b="1" baseline="0" dirty="0" smtClean="0">
                <a:latin typeface="+mn-lt"/>
              </a:rPr>
              <a:t>No Recolor</a:t>
            </a:r>
            <a:r>
              <a:rPr lang="en-US" sz="1200" b="0" baseline="0" dirty="0" smtClean="0">
                <a:latin typeface="+mn-lt"/>
              </a:rPr>
              <a:t> click </a:t>
            </a:r>
            <a:r>
              <a:rPr lang="en-US" sz="1200" b="1" baseline="0" dirty="0" smtClean="0">
                <a:latin typeface="+mn-lt"/>
              </a:rPr>
              <a:t>No Recolor</a:t>
            </a:r>
            <a:r>
              <a:rPr lang="en-US" sz="1200" b="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a:t>
            </a:r>
            <a:r>
              <a:rPr lang="en-US" sz="1200" b="1" baseline="0" dirty="0" smtClean="0">
                <a:latin typeface="+mn-lt"/>
              </a:rPr>
              <a:t>Home</a:t>
            </a:r>
            <a:r>
              <a:rPr lang="en-US" sz="1200" b="0" baseline="0" dirty="0" smtClean="0">
                <a:latin typeface="+mn-lt"/>
              </a:rPr>
              <a:t> tab, in the </a:t>
            </a:r>
            <a:r>
              <a:rPr lang="en-US" sz="1200" b="1" baseline="0" dirty="0" smtClean="0">
                <a:latin typeface="+mn-lt"/>
              </a:rPr>
              <a:t>Drawing</a:t>
            </a:r>
            <a:r>
              <a:rPr lang="en-US" sz="1200" b="0" baseline="0" dirty="0" smtClean="0">
                <a:latin typeface="+mn-lt"/>
              </a:rPr>
              <a:t> group, click </a:t>
            </a:r>
            <a:r>
              <a:rPr lang="en-US" sz="1200" b="1" baseline="0" dirty="0" smtClean="0">
                <a:latin typeface="+mn-lt"/>
              </a:rPr>
              <a:t>Shapes</a:t>
            </a:r>
            <a:r>
              <a:rPr lang="en-US" sz="1200" b="0" baseline="0" dirty="0" smtClean="0">
                <a:latin typeface="+mn-lt"/>
              </a:rPr>
              <a:t>, and then under </a:t>
            </a:r>
            <a:r>
              <a:rPr lang="en-US" sz="1200" b="1" baseline="0" dirty="0" smtClean="0">
                <a:latin typeface="+mn-lt"/>
              </a:rPr>
              <a:t>Rectangles</a:t>
            </a:r>
            <a:r>
              <a:rPr lang="en-US" sz="1200" b="0" baseline="0" dirty="0" smtClean="0">
                <a:latin typeface="+mn-lt"/>
              </a:rPr>
              <a:t> click </a:t>
            </a:r>
            <a:r>
              <a:rPr lang="en-US" sz="1200" b="1" baseline="0" dirty="0" smtClean="0">
                <a:latin typeface="+mn-lt"/>
              </a:rPr>
              <a:t>Rectangle</a:t>
            </a:r>
            <a:r>
              <a:rPr lang="en-US" sz="1200" b="0" baseline="0" dirty="0" smtClean="0">
                <a:latin typeface="+mn-lt"/>
              </a:rPr>
              <a:t> (first option from the left). On the slide, drag to draw a rectangle.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Select the rectangle. Under </a:t>
            </a:r>
            <a:r>
              <a:rPr lang="en-US" sz="1200" b="1" baseline="0" dirty="0" smtClean="0">
                <a:latin typeface="+mn-lt"/>
              </a:rPr>
              <a:t>Drawing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Size</a:t>
            </a:r>
            <a:r>
              <a:rPr lang="en-US" sz="1200" b="0" baseline="0" dirty="0" smtClean="0">
                <a:latin typeface="+mn-lt"/>
              </a:rPr>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 </a:t>
            </a:r>
            <a:r>
              <a:rPr lang="en-US" sz="1200" b="1" baseline="0" dirty="0" smtClean="0">
                <a:latin typeface="+mn-lt"/>
              </a:rPr>
              <a:t>Shape Height </a:t>
            </a:r>
            <a:r>
              <a:rPr lang="en-US" sz="1200" b="0" baseline="0" dirty="0" smtClean="0">
                <a:latin typeface="+mn-lt"/>
              </a:rPr>
              <a:t>box, enter </a:t>
            </a:r>
            <a:r>
              <a:rPr lang="en-US" sz="1200" b="1" baseline="0" dirty="0" smtClean="0">
                <a:latin typeface="+mn-lt"/>
              </a:rPr>
              <a:t>7.5”</a:t>
            </a:r>
            <a:r>
              <a:rPr lang="en-US" sz="1200" b="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 </a:t>
            </a:r>
            <a:r>
              <a:rPr lang="en-US" sz="1200" b="1" baseline="0" dirty="0" smtClean="0">
                <a:latin typeface="+mn-lt"/>
              </a:rPr>
              <a:t>Shape Width </a:t>
            </a:r>
            <a:r>
              <a:rPr lang="en-US" sz="1200" b="0" baseline="0" dirty="0" smtClean="0">
                <a:latin typeface="+mn-lt"/>
              </a:rPr>
              <a:t>box, enter </a:t>
            </a:r>
            <a:r>
              <a:rPr lang="en-US" sz="1200" b="1" baseline="0" dirty="0" smtClean="0">
                <a:latin typeface="+mn-lt"/>
              </a:rPr>
              <a:t>2.33”</a:t>
            </a:r>
            <a:r>
              <a:rPr lang="en-US" sz="1200" b="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Under </a:t>
            </a:r>
            <a:r>
              <a:rPr lang="en-US" sz="1200" b="1" baseline="0" dirty="0" smtClean="0">
                <a:latin typeface="+mn-lt"/>
              </a:rPr>
              <a:t>Drawing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Shape Styles </a:t>
            </a:r>
            <a:r>
              <a:rPr lang="en-US" sz="1200" b="0" baseline="0" dirty="0" smtClean="0">
                <a:latin typeface="+mn-lt"/>
              </a:rPr>
              <a:t>group, click the arrow next to </a:t>
            </a:r>
            <a:r>
              <a:rPr lang="en-US" sz="1200" b="1" baseline="0" dirty="0" smtClean="0">
                <a:latin typeface="+mn-lt"/>
              </a:rPr>
              <a:t>Shape Fill</a:t>
            </a:r>
            <a:r>
              <a:rPr lang="en-US" sz="1200" b="0" baseline="0" dirty="0" smtClean="0">
                <a:latin typeface="+mn-lt"/>
              </a:rPr>
              <a:t>, point to </a:t>
            </a:r>
            <a:r>
              <a:rPr lang="en-US" sz="1200" b="1" baseline="0" dirty="0" smtClean="0">
                <a:latin typeface="+mn-lt"/>
              </a:rPr>
              <a:t>Gradient</a:t>
            </a:r>
            <a:r>
              <a:rPr lang="en-US" sz="1200" b="0" baseline="0" dirty="0" smtClean="0">
                <a:latin typeface="+mn-lt"/>
              </a:rPr>
              <a:t>, and then click </a:t>
            </a:r>
            <a:r>
              <a:rPr lang="en-US" sz="1200" b="1" baseline="0" dirty="0" smtClean="0">
                <a:latin typeface="+mn-lt"/>
              </a:rPr>
              <a:t>More Gradients</a:t>
            </a:r>
            <a:r>
              <a:rPr lang="en-US" sz="1200" b="0" baseline="0" dirty="0" smtClean="0">
                <a:latin typeface="+mn-lt"/>
              </a:rPr>
              <a:t>. In the </a:t>
            </a:r>
            <a:r>
              <a:rPr lang="en-US" sz="1200" b="1" baseline="0" dirty="0" smtClean="0">
                <a:latin typeface="+mn-lt"/>
              </a:rPr>
              <a:t>Format Shape </a:t>
            </a:r>
            <a:r>
              <a:rPr lang="en-US" sz="1200" b="0" baseline="0" dirty="0" smtClean="0">
                <a:latin typeface="+mn-lt"/>
              </a:rPr>
              <a:t>dialog box, click </a:t>
            </a:r>
            <a:r>
              <a:rPr lang="en-US" sz="1200" b="1" baseline="0" dirty="0" smtClean="0">
                <a:latin typeface="+mn-lt"/>
              </a:rPr>
              <a:t>Fill</a:t>
            </a:r>
            <a:r>
              <a:rPr lang="en-US" sz="1200" b="0" baseline="0" dirty="0" smtClean="0">
                <a:latin typeface="+mn-lt"/>
              </a:rPr>
              <a:t> in the left pane, select </a:t>
            </a:r>
            <a:r>
              <a:rPr lang="en-US" sz="1200" b="1" baseline="0" dirty="0" smtClean="0">
                <a:latin typeface="+mn-lt"/>
              </a:rPr>
              <a:t>Gradient fill </a:t>
            </a:r>
            <a:r>
              <a:rPr lang="en-US" sz="1200" b="0" baseline="0" dirty="0" smtClean="0">
                <a:latin typeface="+mn-lt"/>
              </a:rPr>
              <a:t>in the </a:t>
            </a:r>
            <a:r>
              <a:rPr lang="en-US" sz="1200" b="1" baseline="0" dirty="0" smtClean="0">
                <a:latin typeface="+mn-lt"/>
              </a:rPr>
              <a:t>Fill</a:t>
            </a:r>
            <a:r>
              <a:rPr lang="en-US" sz="1200" b="0" baseline="0" dirty="0" smtClean="0">
                <a:latin typeface="+mn-lt"/>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Linear</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Direction</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Linear Down </a:t>
            </a:r>
            <a:r>
              <a:rPr lang="en-US" sz="1200" b="0" kern="1200" dirty="0" smtClean="0">
                <a:solidFill>
                  <a:schemeClr val="tx1"/>
                </a:solidFill>
                <a:latin typeface="+mn-lt"/>
                <a:ea typeface="+mn-ea"/>
                <a:cs typeface="+mn-cs"/>
              </a:rPr>
              <a:t>(first row, second option from the left).</a:t>
            </a:r>
            <a:endParaRPr lang="en-US" sz="1200" b="1"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Add</a:t>
            </a:r>
            <a:r>
              <a:rPr lang="en-US" sz="1200" b="0" kern="1200" dirty="0" smtClean="0">
                <a:solidFill>
                  <a:schemeClr val="tx1"/>
                </a:solidFill>
                <a:latin typeface="+mn-lt"/>
                <a:ea typeface="+mn-ea"/>
                <a:cs typeface="+mn-cs"/>
              </a:rPr>
              <a:t> or </a:t>
            </a:r>
            <a:r>
              <a:rPr lang="en-US" sz="1200" b="1" kern="1200" dirty="0" smtClean="0">
                <a:solidFill>
                  <a:schemeClr val="tx1"/>
                </a:solidFill>
                <a:latin typeface="+mn-lt"/>
                <a:ea typeface="+mn-ea"/>
                <a:cs typeface="+mn-cs"/>
              </a:rPr>
              <a:t>Remove</a:t>
            </a:r>
            <a:r>
              <a:rPr lang="en-US" sz="1200" kern="1200" dirty="0" smtClean="0">
                <a:solidFill>
                  <a:schemeClr val="tx1"/>
                </a:solidFill>
                <a:latin typeface="+mn-lt"/>
                <a:ea typeface="+mn-ea"/>
                <a:cs typeface="+mn-cs"/>
              </a:rPr>
              <a:t> until two stops appear in the drop-down list.</a:t>
            </a: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that you added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1" kern="1200" dirty="0" smtClean="0">
                <a:solidFill>
                  <a:schemeClr val="tx1"/>
                </a:solidFill>
                <a:latin typeface="+mn-lt"/>
                <a:ea typeface="+mn-ea"/>
                <a:cs typeface="+mn-cs"/>
              </a:rPr>
              <a:t>Stop 1 </a:t>
            </a:r>
            <a:r>
              <a:rPr lang="en-US" sz="1200" kern="1200" dirty="0" smtClean="0">
                <a:solidFill>
                  <a:schemeClr val="tx1"/>
                </a:solidFill>
                <a:latin typeface="+mn-lt"/>
                <a:ea typeface="+mn-ea"/>
                <a:cs typeface="+mn-cs"/>
              </a:rPr>
              <a:t>from the list,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Stop 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White, Background 1 </a:t>
            </a:r>
            <a:r>
              <a:rPr lang="en-US" sz="1200" b="0" kern="1200" dirty="0" smtClean="0">
                <a:solidFill>
                  <a:schemeClr val="tx1"/>
                </a:solidFill>
                <a:latin typeface="+mn-lt"/>
                <a:ea typeface="+mn-ea"/>
                <a:cs typeface="+mn-cs"/>
              </a:rPr>
              <a:t>(first row, first option from the left).</a:t>
            </a:r>
          </a:p>
          <a:p>
            <a:pPr marL="1143000" lvl="2" indent="-228600">
              <a:buFont typeface="Arial" pitchFamily="34" charset="0"/>
              <a:buChar char="•"/>
            </a:pPr>
            <a:r>
              <a:rPr lang="en-US" sz="1200" b="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Transparency</a:t>
            </a:r>
            <a:r>
              <a:rPr lang="en-US" sz="1200" b="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55%</a:t>
            </a:r>
            <a:r>
              <a:rPr lang="en-US" sz="1200" b="0" kern="1200" baseline="0" dirty="0" smtClean="0">
                <a:solidFill>
                  <a:schemeClr val="tx1"/>
                </a:solidFill>
                <a:latin typeface="+mn-lt"/>
                <a:ea typeface="+mn-ea"/>
                <a:cs typeface="+mn-cs"/>
              </a:rPr>
              <a:t>.</a:t>
            </a:r>
            <a:endParaRPr lang="en-US" sz="1200" b="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1" kern="1200" dirty="0" smtClean="0">
                <a:solidFill>
                  <a:schemeClr val="tx1"/>
                </a:solidFill>
                <a:latin typeface="+mn-lt"/>
                <a:ea typeface="+mn-ea"/>
                <a:cs typeface="+mn-cs"/>
              </a:rPr>
              <a:t>Stop 2 </a:t>
            </a:r>
            <a:r>
              <a:rPr lang="en-US" sz="1200" kern="1200" dirty="0" smtClean="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Stop 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White, Background 1 </a:t>
            </a:r>
            <a:r>
              <a:rPr lang="en-US" sz="1200" b="0" kern="1200" dirty="0" smtClean="0">
                <a:solidFill>
                  <a:schemeClr val="tx1"/>
                </a:solidFill>
                <a:latin typeface="+mn-lt"/>
                <a:ea typeface="+mn-ea"/>
                <a:cs typeface="+mn-cs"/>
              </a:rPr>
              <a:t>(first row, first option from the left).</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Transparency</a:t>
            </a:r>
            <a:r>
              <a:rPr lang="en-US" sz="1200" b="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100%</a:t>
            </a:r>
            <a:r>
              <a:rPr lang="en-US" sz="1200" b="0" kern="1200" baseline="0" dirty="0" smtClean="0">
                <a:solidFill>
                  <a:schemeClr val="tx1"/>
                </a:solidFill>
                <a:latin typeface="+mn-lt"/>
                <a:ea typeface="+mn-ea"/>
                <a:cs typeface="+mn-cs"/>
              </a:rPr>
              <a:t>.</a:t>
            </a:r>
            <a:endParaRPr lang="en-US" sz="1200" b="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drag the rectangle to cover the duplicate picture.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Select the rectangle. On the </a:t>
            </a:r>
            <a:r>
              <a:rPr lang="en-US" sz="1200" b="1" baseline="0" dirty="0" smtClean="0">
                <a:latin typeface="+mn-lt"/>
              </a:rPr>
              <a:t>Home</a:t>
            </a:r>
            <a:r>
              <a:rPr lang="en-US" sz="1200" b="0" baseline="0" dirty="0" smtClean="0">
                <a:latin typeface="+mn-lt"/>
              </a:rPr>
              <a:t> tab, in the </a:t>
            </a:r>
            <a:r>
              <a:rPr lang="en-US" sz="1200" b="1" baseline="0" dirty="0" smtClean="0">
                <a:latin typeface="+mn-lt"/>
              </a:rPr>
              <a:t>Drawing</a:t>
            </a:r>
            <a:r>
              <a:rPr lang="en-US" sz="1200" b="0" baseline="0" dirty="0" smtClean="0">
                <a:latin typeface="+mn-lt"/>
              </a:rPr>
              <a:t> group, click </a:t>
            </a:r>
            <a:r>
              <a:rPr lang="en-US" sz="1200" b="1" baseline="0" dirty="0" smtClean="0">
                <a:latin typeface="+mn-lt"/>
              </a:rPr>
              <a:t>Arrange</a:t>
            </a:r>
            <a:r>
              <a:rPr lang="en-US" sz="1200" b="0" baseline="0" dirty="0" smtClean="0">
                <a:latin typeface="+mn-lt"/>
              </a:rPr>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Point to </a:t>
            </a:r>
            <a:r>
              <a:rPr lang="en-US" sz="1200" b="1" baseline="0" dirty="0" smtClean="0">
                <a:latin typeface="+mn-lt"/>
              </a:rPr>
              <a:t>Align</a:t>
            </a:r>
            <a:r>
              <a:rPr lang="en-US" sz="1200" b="0" baseline="0" dirty="0" smtClean="0">
                <a:latin typeface="+mn-lt"/>
              </a:rPr>
              <a:t>, and then click </a:t>
            </a:r>
            <a:r>
              <a:rPr lang="en-US" sz="1200" b="1" baseline="0" dirty="0" smtClean="0">
                <a:latin typeface="+mn-lt"/>
              </a:rPr>
              <a:t>Align to Slide</a:t>
            </a:r>
            <a:r>
              <a:rPr lang="en-US" sz="1200" b="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Point to </a:t>
            </a:r>
            <a:r>
              <a:rPr lang="en-US" sz="1200" b="1" baseline="0" dirty="0" smtClean="0">
                <a:latin typeface="+mn-lt"/>
              </a:rPr>
              <a:t>Align</a:t>
            </a:r>
            <a:r>
              <a:rPr lang="en-US" sz="1200" b="0" baseline="0" dirty="0" smtClean="0">
                <a:latin typeface="+mn-lt"/>
              </a:rPr>
              <a:t>, and then click </a:t>
            </a:r>
            <a:r>
              <a:rPr lang="en-US" sz="1200" b="1" baseline="0" dirty="0" smtClean="0">
                <a:latin typeface="+mn-lt"/>
              </a:rPr>
              <a:t>Align Middle</a:t>
            </a:r>
            <a:r>
              <a:rPr lang="en-US" sz="1200" b="0" baseline="0" dirty="0" smtClean="0">
                <a:latin typeface="+mn-lt"/>
              </a:rPr>
              <a: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Click </a:t>
            </a:r>
            <a:r>
              <a:rPr lang="en-US" sz="1200" b="1" baseline="0" dirty="0" smtClean="0">
                <a:latin typeface="+mn-lt"/>
              </a:rPr>
              <a:t>Send Backward</a:t>
            </a:r>
            <a:r>
              <a:rPr lang="en-US" sz="1200" b="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a:t>
            </a:r>
            <a:r>
              <a:rPr lang="en-US" sz="1200" b="1" baseline="0" dirty="0" smtClean="0">
                <a:latin typeface="+mn-lt"/>
              </a:rPr>
              <a:t>Home</a:t>
            </a:r>
            <a:r>
              <a:rPr lang="en-US" sz="1200" b="0" baseline="0" dirty="0" smtClean="0">
                <a:latin typeface="+mn-lt"/>
              </a:rPr>
              <a:t> tab, in the </a:t>
            </a:r>
            <a:r>
              <a:rPr lang="en-US" sz="1200" b="1" baseline="0" dirty="0" smtClean="0">
                <a:latin typeface="+mn-lt"/>
              </a:rPr>
              <a:t>Drawing</a:t>
            </a:r>
            <a:r>
              <a:rPr lang="en-US" sz="1200" b="0" baseline="0" dirty="0" smtClean="0">
                <a:latin typeface="+mn-lt"/>
              </a:rPr>
              <a:t> group, click </a:t>
            </a:r>
            <a:r>
              <a:rPr lang="en-US" sz="1200" b="1" baseline="0" dirty="0" smtClean="0">
                <a:latin typeface="+mn-lt"/>
              </a:rPr>
              <a:t>Shapes</a:t>
            </a:r>
            <a:r>
              <a:rPr lang="en-US" sz="1200" b="0" baseline="0" dirty="0" smtClean="0">
                <a:latin typeface="+mn-lt"/>
              </a:rPr>
              <a:t>, and then under </a:t>
            </a:r>
            <a:r>
              <a:rPr lang="en-US" sz="1200" b="1" baseline="0" dirty="0" smtClean="0">
                <a:latin typeface="+mn-lt"/>
              </a:rPr>
              <a:t>Rectangles</a:t>
            </a:r>
            <a:r>
              <a:rPr lang="en-US" sz="1200" b="0" baseline="0" dirty="0" smtClean="0">
                <a:latin typeface="+mn-lt"/>
              </a:rPr>
              <a:t> click </a:t>
            </a:r>
            <a:r>
              <a:rPr lang="en-US" sz="1200" b="1" baseline="0" dirty="0" smtClean="0">
                <a:latin typeface="+mn-lt"/>
              </a:rPr>
              <a:t>Rectangle</a:t>
            </a:r>
            <a:r>
              <a:rPr lang="en-US" sz="1200" b="0" baseline="0" dirty="0" smtClean="0">
                <a:latin typeface="+mn-lt"/>
              </a:rPr>
              <a:t> (first option from the left). On the slide, drag to draw another rectangle.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Select the rectangle. Under </a:t>
            </a:r>
            <a:r>
              <a:rPr lang="en-US" sz="1200" b="1" baseline="0" dirty="0" smtClean="0">
                <a:latin typeface="+mn-lt"/>
              </a:rPr>
              <a:t>Drawing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Size</a:t>
            </a:r>
            <a:r>
              <a:rPr lang="en-US" sz="1200" b="0" baseline="0" dirty="0" smtClean="0">
                <a:latin typeface="+mn-lt"/>
              </a:rPr>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 </a:t>
            </a:r>
            <a:r>
              <a:rPr lang="en-US" sz="1200" b="1" baseline="0" dirty="0" smtClean="0">
                <a:latin typeface="+mn-lt"/>
              </a:rPr>
              <a:t>Shape Height </a:t>
            </a:r>
            <a:r>
              <a:rPr lang="en-US" sz="1200" b="0" baseline="0" dirty="0" smtClean="0">
                <a:latin typeface="+mn-lt"/>
              </a:rPr>
              <a:t>box, enter </a:t>
            </a:r>
            <a:r>
              <a:rPr lang="en-US" sz="1200" b="1" baseline="0" dirty="0" smtClean="0">
                <a:latin typeface="+mn-lt"/>
              </a:rPr>
              <a:t>4”</a:t>
            </a:r>
            <a:r>
              <a:rPr lang="en-US" sz="1200" b="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 </a:t>
            </a:r>
            <a:r>
              <a:rPr lang="en-US" sz="1200" b="1" baseline="0" dirty="0" smtClean="0">
                <a:latin typeface="+mn-lt"/>
              </a:rPr>
              <a:t>Shape Width </a:t>
            </a:r>
            <a:r>
              <a:rPr lang="en-US" sz="1200" b="0" baseline="0" dirty="0" smtClean="0">
                <a:latin typeface="+mn-lt"/>
              </a:rPr>
              <a:t>box, enter </a:t>
            </a:r>
            <a:r>
              <a:rPr lang="en-US" sz="1200" b="1" baseline="0" dirty="0" smtClean="0">
                <a:latin typeface="+mn-lt"/>
              </a:rPr>
              <a:t>2.67”</a:t>
            </a:r>
            <a:r>
              <a:rPr lang="en-US" sz="1200" b="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Under </a:t>
            </a:r>
            <a:r>
              <a:rPr lang="en-US" sz="1200" b="1" baseline="0" dirty="0" smtClean="0">
                <a:latin typeface="+mn-lt"/>
              </a:rPr>
              <a:t>Drawing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Shape Styles </a:t>
            </a:r>
            <a:r>
              <a:rPr lang="en-US" sz="1200" b="0" baseline="0" dirty="0" smtClean="0">
                <a:latin typeface="+mn-lt"/>
              </a:rPr>
              <a:t>group, click the arrow next to </a:t>
            </a:r>
            <a:r>
              <a:rPr lang="en-US" sz="1200" b="1" baseline="0" dirty="0" smtClean="0">
                <a:latin typeface="+mn-lt"/>
              </a:rPr>
              <a:t>Shape Fill</a:t>
            </a:r>
            <a:r>
              <a:rPr lang="en-US" sz="1200" b="0" baseline="0" dirty="0" smtClean="0">
                <a:latin typeface="+mn-lt"/>
              </a:rPr>
              <a:t>, point to </a:t>
            </a:r>
            <a:r>
              <a:rPr lang="en-US" sz="1200" b="1" baseline="0" dirty="0" smtClean="0">
                <a:latin typeface="+mn-lt"/>
              </a:rPr>
              <a:t>Gradient</a:t>
            </a:r>
            <a:r>
              <a:rPr lang="en-US" sz="1200" b="0" baseline="0" dirty="0" smtClean="0">
                <a:latin typeface="+mn-lt"/>
              </a:rPr>
              <a:t>, and then click </a:t>
            </a:r>
            <a:r>
              <a:rPr lang="en-US" sz="1200" b="1" baseline="0" dirty="0" smtClean="0">
                <a:latin typeface="+mn-lt"/>
              </a:rPr>
              <a:t>More Gradients</a:t>
            </a:r>
            <a:r>
              <a:rPr lang="en-US" sz="1200" b="0" baseline="0" dirty="0" smtClean="0">
                <a:latin typeface="+mn-lt"/>
              </a:rPr>
              <a:t>. In the </a:t>
            </a:r>
            <a:r>
              <a:rPr lang="en-US" sz="1200" b="1" baseline="0" dirty="0" smtClean="0">
                <a:latin typeface="+mn-lt"/>
              </a:rPr>
              <a:t>Format Shape </a:t>
            </a:r>
            <a:r>
              <a:rPr lang="en-US" sz="1200" b="0" baseline="0" dirty="0" smtClean="0">
                <a:latin typeface="+mn-lt"/>
              </a:rPr>
              <a:t>dialog box, click </a:t>
            </a:r>
            <a:r>
              <a:rPr lang="en-US" sz="1200" b="1" baseline="0" dirty="0" smtClean="0">
                <a:latin typeface="+mn-lt"/>
              </a:rPr>
              <a:t>Fill</a:t>
            </a:r>
            <a:r>
              <a:rPr lang="en-US" sz="1200" b="0" baseline="0" dirty="0" smtClean="0">
                <a:latin typeface="+mn-lt"/>
              </a:rPr>
              <a:t> in the left pane. In the </a:t>
            </a:r>
            <a:r>
              <a:rPr lang="en-US" sz="1200" b="1" baseline="0" dirty="0" smtClean="0">
                <a:latin typeface="+mn-lt"/>
              </a:rPr>
              <a:t>Fill</a:t>
            </a:r>
            <a:r>
              <a:rPr lang="en-US" sz="1200" b="0" baseline="0" dirty="0" smtClean="0">
                <a:latin typeface="+mn-lt"/>
              </a:rPr>
              <a:t> pane, select </a:t>
            </a:r>
            <a:r>
              <a:rPr lang="en-US" sz="1200" b="1" baseline="0" dirty="0" smtClean="0">
                <a:latin typeface="+mn-lt"/>
              </a:rPr>
              <a:t>No fill</a:t>
            </a:r>
            <a:r>
              <a:rPr lang="en-US" sz="1200" b="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Also in the </a:t>
            </a:r>
            <a:r>
              <a:rPr lang="en-US" sz="1200" b="1" baseline="0" dirty="0" smtClean="0">
                <a:latin typeface="+mn-lt"/>
              </a:rPr>
              <a:t>Format Shape </a:t>
            </a:r>
            <a:r>
              <a:rPr lang="en-US" sz="1200" b="0" baseline="0" dirty="0" smtClean="0">
                <a:latin typeface="+mn-lt"/>
              </a:rPr>
              <a:t>dialog box, click </a:t>
            </a:r>
            <a:r>
              <a:rPr lang="en-US" sz="1200" b="1" baseline="0" dirty="0" smtClean="0">
                <a:latin typeface="+mn-lt"/>
              </a:rPr>
              <a:t>Line Color </a:t>
            </a:r>
            <a:r>
              <a:rPr lang="en-US" sz="1200" b="0" baseline="0" dirty="0" smtClean="0">
                <a:latin typeface="+mn-lt"/>
              </a:rPr>
              <a:t>in the left pane, select </a:t>
            </a:r>
            <a:r>
              <a:rPr lang="en-US" sz="1200" b="1" baseline="0" dirty="0" smtClean="0">
                <a:latin typeface="+mn-lt"/>
              </a:rPr>
              <a:t>Solid line </a:t>
            </a:r>
            <a:r>
              <a:rPr lang="en-US" sz="1200" b="0" baseline="0" dirty="0" smtClean="0">
                <a:latin typeface="+mn-lt"/>
              </a:rPr>
              <a:t>in the </a:t>
            </a:r>
            <a:r>
              <a:rPr lang="en-US" sz="1200" b="1" baseline="0" dirty="0" smtClean="0">
                <a:latin typeface="+mn-lt"/>
              </a:rPr>
              <a:t>Line Color </a:t>
            </a:r>
            <a:r>
              <a:rPr lang="en-US" sz="1200" b="0" baseline="0" dirty="0" smtClean="0">
                <a:latin typeface="+mn-lt"/>
              </a:rPr>
              <a:t>pane, and then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Click the button next to </a:t>
            </a:r>
            <a:r>
              <a:rPr lang="en-US" sz="1200" b="1" baseline="0" dirty="0" smtClean="0">
                <a:latin typeface="+mn-lt"/>
              </a:rPr>
              <a:t>Color</a:t>
            </a:r>
            <a:r>
              <a:rPr lang="en-US" sz="1200" b="0" baseline="0" dirty="0" smtClean="0">
                <a:latin typeface="+mn-lt"/>
              </a:rPr>
              <a:t>, and then under </a:t>
            </a:r>
            <a:r>
              <a:rPr lang="en-US" sz="1200" b="1" baseline="0" dirty="0" smtClean="0">
                <a:latin typeface="+mn-lt"/>
              </a:rPr>
              <a:t>Theme Colors </a:t>
            </a:r>
            <a:r>
              <a:rPr lang="en-US" sz="1200" b="0" baseline="0" dirty="0" smtClean="0">
                <a:latin typeface="+mn-lt"/>
              </a:rPr>
              <a:t>click </a:t>
            </a:r>
            <a:r>
              <a:rPr lang="en-US" sz="1200" b="1" baseline="0" dirty="0" smtClean="0">
                <a:latin typeface="+mn-lt"/>
              </a:rPr>
              <a:t>White, Background 1 </a:t>
            </a:r>
            <a:r>
              <a:rPr lang="en-US" sz="1200" b="0" baseline="0" dirty="0" smtClean="0">
                <a:latin typeface="+mn-lt"/>
              </a:rPr>
              <a:t>(first row, first option from the left).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 </a:t>
            </a:r>
            <a:r>
              <a:rPr lang="en-US" sz="1200" b="1" baseline="0" dirty="0" smtClean="0">
                <a:latin typeface="+mn-lt"/>
              </a:rPr>
              <a:t>Transparency</a:t>
            </a:r>
            <a:r>
              <a:rPr lang="en-US" sz="1200" b="0" baseline="0" dirty="0" smtClean="0">
                <a:latin typeface="+mn-lt"/>
              </a:rPr>
              <a:t> box, enter </a:t>
            </a:r>
            <a:r>
              <a:rPr lang="en-US" sz="1200" b="1" baseline="0" dirty="0" smtClean="0">
                <a:latin typeface="+mn-lt"/>
              </a:rPr>
              <a:t>70%</a:t>
            </a:r>
            <a:r>
              <a:rPr lang="en-US" sz="1200" b="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Also in the </a:t>
            </a:r>
            <a:r>
              <a:rPr lang="en-US" sz="1200" b="1" baseline="0" dirty="0" smtClean="0">
                <a:latin typeface="+mn-lt"/>
              </a:rPr>
              <a:t>Format Shape </a:t>
            </a:r>
            <a:r>
              <a:rPr lang="en-US" sz="1200" b="0" baseline="0" dirty="0" smtClean="0">
                <a:latin typeface="+mn-lt"/>
              </a:rPr>
              <a:t>dialog box, click </a:t>
            </a:r>
            <a:r>
              <a:rPr lang="en-US" sz="1200" b="1" baseline="0" dirty="0" smtClean="0">
                <a:latin typeface="+mn-lt"/>
              </a:rPr>
              <a:t>Line Style </a:t>
            </a:r>
            <a:r>
              <a:rPr lang="en-US" sz="1200" b="0" baseline="0" dirty="0" smtClean="0">
                <a:latin typeface="+mn-lt"/>
              </a:rPr>
              <a:t>in the left pane, and then do the following in the </a:t>
            </a:r>
            <a:r>
              <a:rPr lang="en-US" sz="1200" b="1" baseline="0" dirty="0" smtClean="0">
                <a:latin typeface="+mn-lt"/>
              </a:rPr>
              <a:t>Line Style </a:t>
            </a:r>
            <a:r>
              <a:rPr lang="en-US" sz="1200" b="0" baseline="0" dirty="0" smtClean="0">
                <a:latin typeface="+mn-lt"/>
              </a:rPr>
              <a:t>pane:</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In the </a:t>
            </a:r>
            <a:r>
              <a:rPr lang="en-US" sz="1200" b="1" baseline="0" dirty="0" smtClean="0">
                <a:latin typeface="+mn-lt"/>
              </a:rPr>
              <a:t>Width</a:t>
            </a:r>
            <a:r>
              <a:rPr lang="en-US" sz="1200" b="0" baseline="0" dirty="0" smtClean="0">
                <a:latin typeface="+mn-lt"/>
              </a:rPr>
              <a:t> box, enter </a:t>
            </a:r>
            <a:r>
              <a:rPr lang="en-US" sz="1200" b="1" baseline="0" dirty="0" smtClean="0">
                <a:latin typeface="+mn-lt"/>
              </a:rPr>
              <a:t>0.75 pt</a:t>
            </a:r>
            <a:r>
              <a:rPr lang="en-US" sz="1200" b="0" baseline="0" dirty="0" smtClean="0">
                <a:latin typeface="+mn-lt"/>
              </a:rPr>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latin typeface="+mn-lt"/>
              </a:rPr>
              <a:t>Click the button next to </a:t>
            </a:r>
            <a:r>
              <a:rPr lang="en-US" sz="1200" b="1" baseline="0" dirty="0" smtClean="0">
                <a:latin typeface="+mn-lt"/>
              </a:rPr>
              <a:t>Dash type</a:t>
            </a:r>
            <a:r>
              <a:rPr lang="en-US" sz="1200" b="0" baseline="0" dirty="0" smtClean="0">
                <a:latin typeface="+mn-lt"/>
              </a:rPr>
              <a:t>, and then click </a:t>
            </a:r>
            <a:r>
              <a:rPr lang="en-US" sz="1200" b="1" baseline="0" dirty="0" smtClean="0">
                <a:latin typeface="+mn-lt"/>
              </a:rPr>
              <a:t>Square Dot </a:t>
            </a:r>
            <a:r>
              <a:rPr lang="en-US" sz="1200" b="0" baseline="0" dirty="0" smtClean="0">
                <a:latin typeface="+mn-lt"/>
              </a:rPr>
              <a:t>(third option from the top).</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Drag the</a:t>
            </a:r>
            <a:r>
              <a:rPr lang="en-US" sz="1200" i="0" baseline="0" dirty="0" smtClean="0"/>
              <a:t> dotted rectangle on top of the small, full-color picture.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Press and hold SHIFT and select the dotted rectangle, the small picture, and the large picture on the slide. On the </a:t>
            </a:r>
            <a:r>
              <a:rPr lang="en-US" sz="1200" b="1" i="0" baseline="0" dirty="0" smtClean="0"/>
              <a:t>Home</a:t>
            </a:r>
            <a:r>
              <a:rPr lang="en-US" sz="1200" i="0" baseline="0" dirty="0" smtClean="0"/>
              <a:t> tab, in the </a:t>
            </a:r>
            <a:r>
              <a:rPr lang="en-US" sz="1200" b="1" i="0" baseline="0" dirty="0" smtClean="0"/>
              <a:t>Drawing</a:t>
            </a:r>
            <a:r>
              <a:rPr lang="en-US" sz="1200" i="0" baseline="0" dirty="0" smtClean="0"/>
              <a:t> group, click </a:t>
            </a:r>
            <a:r>
              <a:rPr lang="en-US" sz="1200" b="1" i="0" baseline="0" dirty="0" smtClean="0"/>
              <a:t>Arrange</a:t>
            </a:r>
            <a:r>
              <a:rPr lang="en-US" sz="1200" i="0" baseline="0" dirty="0" smtClean="0"/>
              <a:t>, point to </a:t>
            </a:r>
            <a:r>
              <a:rPr lang="en-US" sz="1200" b="1" i="0" baseline="0" dirty="0" smtClean="0"/>
              <a:t>Align</a:t>
            </a:r>
            <a:r>
              <a:rPr lang="en-US" sz="1200" i="0" baseline="0" dirty="0" smtClean="0"/>
              <a:t>, and then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Click </a:t>
            </a:r>
            <a:r>
              <a:rPr lang="en-US" sz="1200" b="1" i="0" baseline="0" dirty="0" smtClean="0"/>
              <a:t>Align Selected Objects</a:t>
            </a:r>
            <a:r>
              <a:rPr lang="en-US" sz="1200" i="0" baseline="0" dirty="0" smtClean="0"/>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Click </a:t>
            </a:r>
            <a:r>
              <a:rPr lang="en-US" sz="1200" b="1" i="0" baseline="0" dirty="0" smtClean="0"/>
              <a:t>Align Middle</a:t>
            </a:r>
            <a:r>
              <a:rPr lang="en-US" sz="1200" i="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a:t>
            </a:r>
            <a:r>
              <a:rPr lang="en-US" sz="1200" i="0" baseline="0" dirty="0" smtClean="0"/>
              <a:t> the </a:t>
            </a:r>
            <a:r>
              <a:rPr lang="en-US" sz="1200" b="1" i="0" baseline="0" dirty="0" smtClean="0"/>
              <a:t>Insert</a:t>
            </a:r>
            <a:r>
              <a:rPr lang="en-US" sz="1200" i="0" baseline="0" dirty="0" smtClean="0"/>
              <a:t> tab, in the </a:t>
            </a:r>
            <a:r>
              <a:rPr lang="en-US" sz="1200" b="1" i="0" baseline="0" dirty="0" smtClean="0"/>
              <a:t>Text</a:t>
            </a:r>
            <a:r>
              <a:rPr lang="en-US" sz="1200" i="0" baseline="0" dirty="0" smtClean="0"/>
              <a:t> group, click </a:t>
            </a:r>
            <a:r>
              <a:rPr lang="en-US" sz="1200" b="1" i="0" baseline="0" dirty="0" smtClean="0"/>
              <a:t>Text Box</a:t>
            </a:r>
            <a:r>
              <a:rPr lang="en-US" sz="1200" i="0" baseline="0" dirty="0" smtClean="0"/>
              <a:t>, and then on the slide, drag to draw the text box.</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Enter text in the text box, select the text, and then o</a:t>
            </a:r>
            <a:r>
              <a:rPr lang="en-US" sz="1200" i="0" dirty="0" smtClean="0"/>
              <a:t>n the </a:t>
            </a:r>
            <a:r>
              <a:rPr lang="en-US" sz="1200" b="1" i="0" dirty="0" smtClean="0"/>
              <a:t>Home</a:t>
            </a:r>
            <a:r>
              <a:rPr lang="en-US" sz="1200" i="0" baseline="0" dirty="0" smtClean="0"/>
              <a:t> tab, in the </a:t>
            </a:r>
            <a:r>
              <a:rPr lang="en-US" sz="1200" b="1" i="0" baseline="0" dirty="0" smtClean="0"/>
              <a:t>Font</a:t>
            </a:r>
            <a:r>
              <a:rPr lang="en-US" sz="1200" i="0" baseline="0" dirty="0" smtClean="0"/>
              <a:t> group, select </a:t>
            </a:r>
            <a:r>
              <a:rPr lang="en-US" sz="1200" b="1" dirty="0" smtClean="0">
                <a:solidFill>
                  <a:schemeClr val="accent6"/>
                </a:solidFill>
                <a:latin typeface="+mn-lt"/>
              </a:rPr>
              <a:t>Gill Sans MT Condensed</a:t>
            </a:r>
            <a:r>
              <a:rPr lang="en-US" sz="1200" b="1" i="0" baseline="0" dirty="0" smtClean="0"/>
              <a:t> </a:t>
            </a:r>
            <a:r>
              <a:rPr lang="en-US" sz="1200" i="0" baseline="0" dirty="0" smtClean="0"/>
              <a:t>from the </a:t>
            </a:r>
            <a:r>
              <a:rPr lang="en-US" sz="1200" b="1" i="0" baseline="0" dirty="0" smtClean="0"/>
              <a:t>Font</a:t>
            </a:r>
            <a:r>
              <a:rPr lang="en-US" sz="1200" i="0" baseline="0" dirty="0" smtClean="0"/>
              <a:t> list, select </a:t>
            </a:r>
            <a:r>
              <a:rPr lang="en-US" sz="1200" b="1" dirty="0" smtClean="0">
                <a:solidFill>
                  <a:schemeClr val="accent6"/>
                </a:solidFill>
                <a:latin typeface="+mn-lt"/>
              </a:rPr>
              <a:t>24</a:t>
            </a:r>
            <a:r>
              <a:rPr lang="en-US" sz="1200" i="0" baseline="0" dirty="0" smtClean="0"/>
              <a:t> from the </a:t>
            </a:r>
            <a:r>
              <a:rPr lang="en-US" sz="1200" b="1" i="0" baseline="0" dirty="0" smtClean="0"/>
              <a:t>Font Size </a:t>
            </a:r>
            <a:r>
              <a:rPr lang="en-US" sz="1200" i="0" baseline="0" dirty="0" smtClean="0"/>
              <a:t>list, click the button next to </a:t>
            </a:r>
            <a:r>
              <a:rPr lang="en-US" sz="1200" b="1" i="0" baseline="0" dirty="0" smtClean="0"/>
              <a:t>Font Color</a:t>
            </a:r>
            <a:r>
              <a:rPr lang="en-US" sz="1200" i="0" baseline="0" dirty="0" smtClean="0"/>
              <a:t>, and then under </a:t>
            </a:r>
            <a:r>
              <a:rPr lang="en-US" sz="1200" b="1" i="0" baseline="0" dirty="0" smtClean="0"/>
              <a:t>Theme Colors </a:t>
            </a:r>
            <a:r>
              <a:rPr lang="en-US" sz="1200" i="0" baseline="0" dirty="0" smtClean="0"/>
              <a:t>click </a:t>
            </a:r>
            <a:r>
              <a:rPr lang="en-US" sz="1200" b="1" i="0" baseline="0" dirty="0" smtClean="0"/>
              <a:t>White, Background 1 </a:t>
            </a:r>
            <a:r>
              <a:rPr lang="en-US" sz="1200" i="0" baseline="0" dirty="0" smtClean="0"/>
              <a:t>(first row,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On the </a:t>
            </a:r>
            <a:r>
              <a:rPr lang="en-US" sz="1200" b="1" i="0" baseline="0" dirty="0" smtClean="0"/>
              <a:t>Home</a:t>
            </a:r>
            <a:r>
              <a:rPr lang="en-US" sz="1200" i="0" baseline="0" dirty="0" smtClean="0"/>
              <a:t> tab, in the </a:t>
            </a:r>
            <a:r>
              <a:rPr lang="en-US" sz="1200" b="1" i="0" baseline="0" dirty="0" smtClean="0"/>
              <a:t>Paragraph</a:t>
            </a:r>
            <a:r>
              <a:rPr lang="en-US" sz="1200" i="0" baseline="0" dirty="0" smtClean="0"/>
              <a:t> group, click </a:t>
            </a:r>
            <a:r>
              <a:rPr lang="en-US" sz="1200" b="1" i="0" baseline="0" dirty="0" smtClean="0"/>
              <a:t>Center</a:t>
            </a:r>
            <a:r>
              <a:rPr lang="en-US" sz="1200" i="0" baseline="0" dirty="0" smtClean="0"/>
              <a:t> to center the text within the text box.</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On the slide, drag the text box below the dotted rectangle.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baseline="0" dirty="0" smtClean="0">
              <a:latin typeface="+mn-lt"/>
            </a:endParaRPr>
          </a:p>
          <a:p>
            <a:endParaRPr lang="en-US" sz="1200" baseline="0" dirty="0" smtClean="0">
              <a:latin typeface="+mn-lt"/>
            </a:endParaRPr>
          </a:p>
          <a:p>
            <a:r>
              <a:rPr lang="en-US" sz="1200" baseline="0" dirty="0" smtClean="0">
                <a:latin typeface="+mn-lt"/>
              </a:rPr>
              <a:t>To reproduce the background effects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Right-click the slide background area, and then click </a:t>
            </a:r>
            <a:r>
              <a:rPr lang="en-US" sz="1200" b="1" kern="120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and then select </a:t>
            </a:r>
            <a:r>
              <a:rPr lang="en-US" sz="1200" b="1" kern="1200" dirty="0" smtClean="0">
                <a:solidFill>
                  <a:schemeClr val="tx1"/>
                </a:solidFill>
                <a:latin typeface="+mn-lt"/>
                <a:ea typeface="+mn-ea"/>
                <a:cs typeface="+mn-cs"/>
              </a:rPr>
              <a:t>Solid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t>
            </a:r>
          </a:p>
          <a:p>
            <a:pPr marL="228600" lvl="0" indent="-228600">
              <a:buFont typeface="+mj-lt"/>
              <a:buAutoNum type="arabicPeriod"/>
            </a:pPr>
            <a:r>
              <a:rPr lang="en-US" sz="1200" kern="1200" dirty="0" smtClean="0">
                <a:solidFill>
                  <a:schemeClr val="tx1"/>
                </a:solidFill>
                <a:latin typeface="+mn-lt"/>
                <a:ea typeface="+mn-ea"/>
                <a:cs typeface="+mn-cs"/>
              </a:rPr>
              <a:t>Also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click the button next</a:t>
            </a:r>
            <a:r>
              <a:rPr lang="en-US" sz="1200" kern="1200" baseline="0" dirty="0" smtClean="0">
                <a:solidFill>
                  <a:schemeClr val="tx1"/>
                </a:solidFill>
                <a:latin typeface="+mn-lt"/>
                <a:ea typeface="+mn-ea"/>
                <a:cs typeface="+mn-cs"/>
              </a:rPr>
              <a:t> to </a:t>
            </a:r>
            <a:r>
              <a:rPr lang="en-US" sz="1200" b="1" kern="1200" baseline="0" dirty="0" smtClean="0">
                <a:solidFill>
                  <a:schemeClr val="tx1"/>
                </a:solidFill>
                <a:latin typeface="+mn-lt"/>
                <a:ea typeface="+mn-ea"/>
                <a:cs typeface="+mn-cs"/>
              </a:rPr>
              <a:t>Color</a:t>
            </a:r>
            <a:r>
              <a:rPr lang="en-US" sz="1200" kern="1200" baseline="0" dirty="0" smtClean="0">
                <a:solidFill>
                  <a:schemeClr val="tx1"/>
                </a:solidFill>
                <a:latin typeface="+mn-lt"/>
                <a:ea typeface="+mn-ea"/>
                <a:cs typeface="+mn-cs"/>
              </a:rPr>
              <a:t>, and then under </a:t>
            </a:r>
            <a:r>
              <a:rPr lang="en-US" sz="1200" b="1" kern="1200" baseline="0" dirty="0" smtClean="0">
                <a:solidFill>
                  <a:schemeClr val="tx1"/>
                </a:solidFill>
                <a:latin typeface="+mn-lt"/>
                <a:ea typeface="+mn-ea"/>
                <a:cs typeface="+mn-cs"/>
              </a:rPr>
              <a:t>Theme Colors </a:t>
            </a:r>
            <a:r>
              <a:rPr lang="en-US" sz="1200" kern="1200" baseline="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Black, Text 1, Lighter 15% </a:t>
            </a:r>
            <a:r>
              <a:rPr lang="en-US" sz="1200" b="0" kern="1200" dirty="0" smtClean="0">
                <a:solidFill>
                  <a:schemeClr val="tx1"/>
                </a:solidFill>
                <a:latin typeface="+mn-lt"/>
                <a:ea typeface="+mn-ea"/>
                <a:cs typeface="+mn-cs"/>
              </a:rPr>
              <a:t>(fifth row, second option from the left)</a:t>
            </a:r>
            <a:r>
              <a:rPr lang="en-US" sz="1200" kern="1200" dirty="0" smtClean="0">
                <a:solidFill>
                  <a:schemeClr val="tx1"/>
                </a:solidFill>
                <a:latin typeface="+mn-lt"/>
                <a:ea typeface="+mn-ea"/>
                <a:cs typeface="+mn-cs"/>
              </a:rPr>
              <a:t>.</a:t>
            </a:r>
          </a:p>
          <a:p>
            <a:endParaRPr lang="en-US" sz="1200" baseline="0" dirty="0" smtClean="0">
              <a:latin typeface="+mn-lt"/>
            </a:endParaRPr>
          </a:p>
          <a:p>
            <a:endParaRPr lang="en-US" sz="1200" baseline="0" dirty="0" smtClean="0">
              <a:latin typeface="+mn-lt"/>
            </a:endParaRPr>
          </a:p>
          <a:p>
            <a:r>
              <a:rPr lang="en-US" sz="1200" baseline="0" dirty="0" smtClean="0">
                <a:latin typeface="+mn-lt"/>
              </a:rPr>
              <a:t>To reproduce the animation effects on this slide, do the following:</a:t>
            </a:r>
          </a:p>
          <a:p>
            <a:pPr marL="228600" indent="-228600">
              <a:buFont typeface="+mj-lt"/>
              <a:buAutoNum type="arabicPeriod"/>
            </a:pPr>
            <a:r>
              <a:rPr lang="en-US" sz="1200" baseline="0" dirty="0" smtClean="0">
                <a:latin typeface="+mn-lt"/>
              </a:rPr>
              <a:t>To view the area beyond the slide, on the </a:t>
            </a:r>
            <a:r>
              <a:rPr lang="en-US" sz="1200" b="1" baseline="0" dirty="0" smtClean="0">
                <a:latin typeface="+mn-lt"/>
              </a:rPr>
              <a:t>View</a:t>
            </a:r>
            <a:r>
              <a:rPr lang="en-US" sz="1200" baseline="0" dirty="0" smtClean="0">
                <a:latin typeface="+mn-lt"/>
              </a:rPr>
              <a:t> tab, click </a:t>
            </a:r>
            <a:r>
              <a:rPr lang="en-US" sz="1200" b="1" baseline="0" dirty="0" smtClean="0">
                <a:latin typeface="+mn-lt"/>
              </a:rPr>
              <a:t>Zoom</a:t>
            </a:r>
            <a:r>
              <a:rPr lang="en-US" sz="1200" baseline="0" dirty="0" smtClean="0">
                <a:latin typeface="+mn-lt"/>
              </a:rPr>
              <a:t>, and then in the </a:t>
            </a:r>
            <a:r>
              <a:rPr lang="en-US" sz="1200" b="1" baseline="0" dirty="0" smtClean="0">
                <a:latin typeface="+mn-lt"/>
              </a:rPr>
              <a:t>Zoom</a:t>
            </a:r>
            <a:r>
              <a:rPr lang="en-US" sz="1200" baseline="0" dirty="0" smtClean="0">
                <a:latin typeface="+mn-lt"/>
              </a:rPr>
              <a:t> dialog box, in the </a:t>
            </a:r>
            <a:r>
              <a:rPr lang="en-US" sz="1200" b="1" baseline="0" dirty="0" smtClean="0">
                <a:latin typeface="+mn-lt"/>
              </a:rPr>
              <a:t>Percent</a:t>
            </a:r>
            <a:r>
              <a:rPr lang="en-US" sz="1200" baseline="0" dirty="0" smtClean="0">
                <a:latin typeface="+mn-lt"/>
              </a:rPr>
              <a:t> box, enter </a:t>
            </a:r>
            <a:r>
              <a:rPr lang="en-US" sz="1200" b="1" baseline="0" dirty="0" smtClean="0">
                <a:latin typeface="+mn-lt"/>
              </a:rPr>
              <a:t>70%</a:t>
            </a:r>
            <a:r>
              <a:rPr lang="en-US" sz="1200" baseline="0" dirty="0" smtClean="0">
                <a:latin typeface="+mn-lt"/>
              </a:rPr>
              <a:t>. (</a:t>
            </a:r>
            <a:r>
              <a:rPr lang="en-US" sz="1200" b="1" baseline="0" dirty="0" smtClean="0">
                <a:latin typeface="+mn-lt"/>
              </a:rPr>
              <a:t>Note: </a:t>
            </a:r>
            <a:r>
              <a:rPr lang="en-US" sz="1200" baseline="0" dirty="0" smtClean="0">
                <a:latin typeface="+mn-lt"/>
              </a:rPr>
              <a:t>Make sure that </a:t>
            </a:r>
            <a:r>
              <a:rPr lang="en-US" sz="1200" b="1" baseline="0" dirty="0" smtClean="0">
                <a:latin typeface="+mn-lt"/>
              </a:rPr>
              <a:t>Fit</a:t>
            </a:r>
            <a:r>
              <a:rPr lang="en-US" sz="1200" baseline="0" dirty="0" smtClean="0">
                <a:latin typeface="+mn-lt"/>
              </a:rPr>
              <a:t> is not selected in the </a:t>
            </a:r>
            <a:r>
              <a:rPr lang="en-US" sz="1200" b="1" baseline="0" dirty="0" smtClean="0">
                <a:latin typeface="+mn-lt"/>
              </a:rPr>
              <a:t>Zoom</a:t>
            </a:r>
            <a:r>
              <a:rPr lang="en-US" sz="1200" baseline="0" dirty="0" smtClean="0">
                <a:latin typeface="+mn-lt"/>
              </a:rPr>
              <a:t> dialog box.)</a:t>
            </a:r>
          </a:p>
          <a:p>
            <a:pPr marL="228600" indent="-228600">
              <a:buFont typeface="+mj-lt"/>
              <a:buAutoNum type="arabicPeriod"/>
            </a:pPr>
            <a:r>
              <a:rPr lang="en-US" sz="1200" baseline="0" dirty="0" smtClean="0">
                <a:latin typeface="+mn-lt"/>
              </a:rPr>
              <a:t>On the </a:t>
            </a:r>
            <a:r>
              <a:rPr lang="en-US" sz="1200" b="1" baseline="0" dirty="0" smtClean="0">
                <a:latin typeface="+mn-lt"/>
              </a:rPr>
              <a:t>Animations</a:t>
            </a:r>
            <a:r>
              <a:rPr lang="en-US" sz="1200" baseline="0" dirty="0" smtClean="0">
                <a:latin typeface="+mn-lt"/>
              </a:rPr>
              <a:t> tab, in the </a:t>
            </a:r>
            <a:r>
              <a:rPr lang="en-US" sz="1200" b="1" baseline="0" dirty="0" smtClean="0">
                <a:latin typeface="+mn-lt"/>
              </a:rPr>
              <a:t>Animations</a:t>
            </a:r>
            <a:r>
              <a:rPr lang="en-US" sz="1200" baseline="0" dirty="0" smtClean="0">
                <a:latin typeface="+mn-lt"/>
              </a:rPr>
              <a:t> group, click </a:t>
            </a:r>
            <a:r>
              <a:rPr lang="en-US" sz="1200" b="1" baseline="0" dirty="0" smtClean="0">
                <a:latin typeface="+mn-lt"/>
              </a:rPr>
              <a:t>Custom Animation</a:t>
            </a:r>
            <a:r>
              <a:rPr lang="en-US" sz="1200" baseline="0" dirty="0" smtClean="0">
                <a:latin typeface="+mn-lt"/>
              </a:rPr>
              <a:t>. </a:t>
            </a:r>
          </a:p>
          <a:p>
            <a:pPr marL="228600" indent="-228600">
              <a:buFont typeface="+mj-lt"/>
              <a:buAutoNum type="arabicPeriod"/>
            </a:pPr>
            <a:r>
              <a:rPr lang="en-US" sz="1200" baseline="0" dirty="0" smtClean="0">
                <a:latin typeface="+mn-lt"/>
              </a:rPr>
              <a:t>On the slide, select the dotted rectangle. In the </a:t>
            </a:r>
            <a:r>
              <a:rPr lang="en-US" sz="1200" b="1" baseline="0" dirty="0" smtClean="0">
                <a:latin typeface="+mn-lt"/>
              </a:rPr>
              <a:t>Custom Animation </a:t>
            </a:r>
            <a:r>
              <a:rPr lang="en-US" sz="1200" b="0" baseline="0" dirty="0" smtClean="0">
                <a:latin typeface="+mn-lt"/>
              </a:rPr>
              <a:t>task </a:t>
            </a:r>
            <a:r>
              <a:rPr lang="en-US" sz="1200" baseline="0" dirty="0" smtClean="0">
                <a:latin typeface="+mn-lt"/>
              </a:rPr>
              <a:t>pane, click </a:t>
            </a:r>
            <a:r>
              <a:rPr lang="en-US" sz="1200" b="1" baseline="0" dirty="0" smtClean="0">
                <a:latin typeface="+mn-lt"/>
              </a:rPr>
              <a:t>Add Effect</a:t>
            </a:r>
            <a:r>
              <a:rPr lang="en-US" sz="1200" baseline="0" dirty="0" smtClean="0">
                <a:latin typeface="+mn-lt"/>
              </a:rPr>
              <a:t>, point to </a:t>
            </a:r>
            <a:r>
              <a:rPr lang="en-US" sz="1200" b="1" baseline="0" dirty="0" smtClean="0">
                <a:latin typeface="+mn-lt"/>
              </a:rPr>
              <a:t>Motion Paths</a:t>
            </a:r>
            <a:r>
              <a:rPr lang="en-US" sz="1200" baseline="0" dirty="0" smtClean="0">
                <a:latin typeface="+mn-lt"/>
              </a:rPr>
              <a:t>, point to </a:t>
            </a:r>
            <a:r>
              <a:rPr lang="en-US" sz="1200" b="1" baseline="0" dirty="0" smtClean="0">
                <a:latin typeface="+mn-lt"/>
              </a:rPr>
              <a:t>Draw Custom Path</a:t>
            </a:r>
            <a:r>
              <a:rPr lang="en-US" sz="1200" baseline="0" dirty="0" smtClean="0">
                <a:latin typeface="+mn-lt"/>
              </a:rPr>
              <a:t>, and then click </a:t>
            </a:r>
            <a:r>
              <a:rPr lang="en-US" sz="1200" b="1" baseline="0" dirty="0" smtClean="0">
                <a:latin typeface="+mn-lt"/>
              </a:rPr>
              <a:t>Freeform</a:t>
            </a:r>
            <a:r>
              <a:rPr lang="en-US" sz="1200" baseline="0" dirty="0" smtClean="0">
                <a:latin typeface="+mn-lt"/>
              </a:rPr>
              <a:t>. </a:t>
            </a:r>
          </a:p>
          <a:p>
            <a:pPr marL="228600" indent="-228600">
              <a:buFont typeface="+mj-lt"/>
              <a:buAutoNum type="arabicPeriod"/>
            </a:pPr>
            <a:r>
              <a:rPr lang="en-US" sz="1200" baseline="0" dirty="0" smtClean="0">
                <a:latin typeface="+mn-lt"/>
              </a:rPr>
              <a:t>Press and hold SHIFT to conform the path to a straight, horizontal line, and then do the following on the slide:</a:t>
            </a:r>
          </a:p>
          <a:p>
            <a:pPr marL="685800" lvl="1" indent="-228600">
              <a:buFont typeface="+mj-lt"/>
              <a:buAutoNum type="arabicPeriod"/>
            </a:pPr>
            <a:r>
              <a:rPr lang="en-US" sz="1200" baseline="0" dirty="0" smtClean="0">
                <a:latin typeface="+mn-lt"/>
              </a:rPr>
              <a:t>Click the center of the dotted rectangle to create the first motion-path point.</a:t>
            </a:r>
          </a:p>
          <a:p>
            <a:pPr marL="685800" lvl="1" indent="-228600">
              <a:buFont typeface="+mj-lt"/>
              <a:buAutoNum type="arabicPeriod"/>
            </a:pPr>
            <a:r>
              <a:rPr lang="en-US" sz="1200" baseline="0" dirty="0" smtClean="0">
                <a:latin typeface="+mn-lt"/>
              </a:rPr>
              <a:t>Click approximately ½” beyond the right edge of the rectangle to create the second motion-path point. </a:t>
            </a:r>
          </a:p>
          <a:p>
            <a:pPr marL="685800" lvl="1" indent="-228600">
              <a:buFont typeface="+mj-lt"/>
              <a:buAutoNum type="arabicPeriod"/>
            </a:pPr>
            <a:r>
              <a:rPr lang="en-US" sz="1200" baseline="0" dirty="0" smtClean="0">
                <a:latin typeface="+mn-lt"/>
              </a:rPr>
              <a:t>Double-click approximately 2” beyond the left edge of the slide to create the third and final motion-path point. </a:t>
            </a:r>
          </a:p>
          <a:p>
            <a:pPr marL="228600" indent="-228600">
              <a:buFont typeface="+mj-lt"/>
              <a:buAutoNum type="arabicPeriod"/>
            </a:pPr>
            <a:r>
              <a:rPr lang="en-US" sz="1200" baseline="0" dirty="0" smtClean="0">
                <a:latin typeface="+mn-lt"/>
              </a:rPr>
              <a:t>On the slide, right-click the freeform motion path, and then click </a:t>
            </a:r>
            <a:r>
              <a:rPr lang="en-US" sz="1200" b="1" baseline="0" dirty="0" smtClean="0">
                <a:latin typeface="+mn-lt"/>
              </a:rPr>
              <a:t>Reverse Path Direction</a:t>
            </a:r>
            <a:r>
              <a:rPr lang="en-US" sz="1200" baseline="0" dirty="0" smtClean="0">
                <a:latin typeface="+mn-lt"/>
              </a:rPr>
              <a:t>. </a:t>
            </a:r>
          </a:p>
          <a:p>
            <a:pPr marL="228600" indent="-228600">
              <a:buFont typeface="+mj-lt"/>
              <a:buAutoNum type="arabicPeriod"/>
            </a:pPr>
            <a:r>
              <a:rPr lang="en-US" sz="1200" baseline="0" dirty="0" smtClean="0">
                <a:latin typeface="+mn-lt"/>
              </a:rPr>
              <a:t>On the slide, select the freeform motion path. In the </a:t>
            </a:r>
            <a:r>
              <a:rPr lang="en-US" sz="1200" b="1" baseline="0" dirty="0" smtClean="0">
                <a:latin typeface="+mn-lt"/>
              </a:rPr>
              <a:t>Custom Animation </a:t>
            </a:r>
            <a:r>
              <a:rPr lang="en-US" sz="1200" b="0" baseline="0" dirty="0" smtClean="0">
                <a:latin typeface="+mn-lt"/>
              </a:rPr>
              <a:t>task </a:t>
            </a:r>
            <a:r>
              <a:rPr lang="en-US" sz="1200" baseline="0" dirty="0" smtClean="0">
                <a:latin typeface="+mn-lt"/>
              </a:rPr>
              <a:t>pane, under </a:t>
            </a:r>
            <a:r>
              <a:rPr lang="en-US" sz="1200" b="1" baseline="0" dirty="0" smtClean="0">
                <a:latin typeface="+mn-lt"/>
              </a:rPr>
              <a:t>Modify: Custom Path</a:t>
            </a:r>
            <a:r>
              <a:rPr lang="en-US" sz="1200" baseline="0" dirty="0" smtClean="0">
                <a:latin typeface="+mn-lt"/>
              </a:rPr>
              <a:t>, in the </a:t>
            </a:r>
            <a:r>
              <a:rPr lang="en-US" sz="1200" b="1" baseline="0" dirty="0" smtClean="0">
                <a:latin typeface="+mn-lt"/>
              </a:rPr>
              <a:t>Start</a:t>
            </a:r>
            <a:r>
              <a:rPr lang="en-US" sz="1200" baseline="0" dirty="0" smtClean="0">
                <a:latin typeface="+mn-lt"/>
              </a:rPr>
              <a:t> list, select </a:t>
            </a:r>
            <a:r>
              <a:rPr lang="en-US" sz="1200" b="1" baseline="0" dirty="0" smtClean="0">
                <a:latin typeface="+mn-lt"/>
              </a:rPr>
              <a:t>With Previous</a:t>
            </a:r>
            <a:r>
              <a:rPr lang="en-US" sz="1200" baseline="0" dirty="0" smtClean="0">
                <a:latin typeface="+mn-lt"/>
              </a:rPr>
              <a:t>. </a:t>
            </a:r>
          </a:p>
          <a:p>
            <a:pPr marL="228600" indent="-228600">
              <a:buFont typeface="+mj-lt"/>
              <a:buAutoNum type="arabicPeriod"/>
            </a:pPr>
            <a:r>
              <a:rPr lang="en-US" sz="1200" baseline="0" dirty="0" smtClean="0">
                <a:latin typeface="+mn-lt"/>
              </a:rPr>
              <a:t>On the slide, select the gradient-filled rectangle. In the </a:t>
            </a:r>
            <a:r>
              <a:rPr lang="en-US" sz="1200" b="1" baseline="0" dirty="0" smtClean="0">
                <a:latin typeface="+mn-lt"/>
              </a:rPr>
              <a:t>Custom Animation </a:t>
            </a:r>
            <a:r>
              <a:rPr lang="en-US" sz="1200" b="0" baseline="0" dirty="0" smtClean="0">
                <a:latin typeface="+mn-lt"/>
              </a:rPr>
              <a:t>task </a:t>
            </a:r>
            <a:r>
              <a:rPr lang="en-US" sz="1200" baseline="0" dirty="0" smtClean="0">
                <a:latin typeface="+mn-lt"/>
              </a:rPr>
              <a:t>pane, do the following:</a:t>
            </a:r>
          </a:p>
          <a:p>
            <a:pPr marL="685800" lvl="1" indent="-228600">
              <a:buFont typeface="+mj-lt"/>
              <a:buAutoNum type="arabicPeriod"/>
            </a:pPr>
            <a:r>
              <a:rPr lang="en-US" sz="1200" baseline="0" dirty="0" smtClean="0">
                <a:latin typeface="+mn-lt"/>
              </a:rPr>
              <a:t>Click </a:t>
            </a:r>
            <a:r>
              <a:rPr lang="en-US" sz="1200" b="1" baseline="0" dirty="0" smtClean="0">
                <a:latin typeface="+mn-lt"/>
              </a:rPr>
              <a:t>Add Effect</a:t>
            </a:r>
            <a:r>
              <a:rPr lang="en-US" sz="1200" baseline="0" dirty="0" smtClean="0">
                <a:latin typeface="+mn-lt"/>
              </a:rPr>
              <a:t>, point to </a:t>
            </a:r>
            <a:r>
              <a:rPr lang="en-US" sz="1200" b="1" baseline="0" dirty="0" smtClean="0">
                <a:latin typeface="+mn-lt"/>
              </a:rPr>
              <a:t>Entrance</a:t>
            </a:r>
            <a:r>
              <a:rPr lang="en-US" sz="1200" baseline="0" dirty="0" smtClean="0">
                <a:latin typeface="+mn-lt"/>
              </a:rPr>
              <a:t>, and then click </a:t>
            </a:r>
            <a:r>
              <a:rPr lang="en-US" sz="1200" b="1" baseline="0" dirty="0" smtClean="0">
                <a:latin typeface="+mn-lt"/>
              </a:rPr>
              <a:t>More Effects</a:t>
            </a:r>
            <a:r>
              <a:rPr lang="en-US" sz="1200" baseline="0" dirty="0" smtClean="0">
                <a:latin typeface="+mn-lt"/>
              </a:rPr>
              <a:t>. In the </a:t>
            </a:r>
            <a:r>
              <a:rPr lang="en-US" sz="1200" b="1" baseline="0" dirty="0" smtClean="0">
                <a:latin typeface="+mn-lt"/>
              </a:rPr>
              <a:t>Add Entrance Effect </a:t>
            </a:r>
            <a:r>
              <a:rPr lang="en-US" sz="1200" baseline="0" dirty="0" smtClean="0">
                <a:latin typeface="+mn-lt"/>
              </a:rPr>
              <a:t>dialog box, under </a:t>
            </a:r>
            <a:r>
              <a:rPr lang="en-US" sz="1200" b="1" baseline="0" dirty="0" smtClean="0">
                <a:latin typeface="+mn-lt"/>
              </a:rPr>
              <a:t>Subtle</a:t>
            </a:r>
            <a:r>
              <a:rPr lang="en-US" sz="1200" baseline="0" dirty="0" smtClean="0">
                <a:latin typeface="+mn-lt"/>
              </a:rPr>
              <a:t>, click </a:t>
            </a:r>
            <a:r>
              <a:rPr lang="en-US" sz="1200" b="1" baseline="0" dirty="0" smtClean="0">
                <a:latin typeface="+mn-lt"/>
              </a:rPr>
              <a:t>Fade</a:t>
            </a:r>
            <a:r>
              <a:rPr lang="en-US" sz="1200" baseline="0" dirty="0" smtClean="0">
                <a:latin typeface="+mn-lt"/>
              </a:rPr>
              <a:t>, and then click </a:t>
            </a:r>
            <a:r>
              <a:rPr lang="en-US" sz="1200" b="1" baseline="0" dirty="0" smtClean="0">
                <a:latin typeface="+mn-lt"/>
              </a:rPr>
              <a:t>OK</a:t>
            </a:r>
            <a:r>
              <a:rPr lang="en-US" sz="1200" baseline="0" dirty="0" smtClean="0">
                <a:latin typeface="+mn-lt"/>
              </a:rPr>
              <a:t>. </a:t>
            </a:r>
          </a:p>
          <a:p>
            <a:pPr marL="685800" lvl="1" indent="-228600">
              <a:buFont typeface="+mj-lt"/>
              <a:buAutoNum type="arabicPeriod"/>
            </a:pPr>
            <a:r>
              <a:rPr lang="en-US" sz="1200" baseline="0" dirty="0" smtClean="0">
                <a:latin typeface="+mn-lt"/>
              </a:rPr>
              <a:t>Under </a:t>
            </a:r>
            <a:r>
              <a:rPr lang="en-US" sz="1200" b="1" baseline="0" dirty="0" smtClean="0">
                <a:latin typeface="+mn-lt"/>
              </a:rPr>
              <a:t>Modify: Fade</a:t>
            </a:r>
            <a:r>
              <a:rPr lang="en-US" sz="1200" baseline="0" dirty="0" smtClean="0">
                <a:latin typeface="+mn-lt"/>
              </a:rPr>
              <a:t>, in the </a:t>
            </a:r>
            <a:r>
              <a:rPr lang="en-US" sz="1200" b="1" baseline="0" dirty="0" smtClean="0">
                <a:latin typeface="+mn-lt"/>
              </a:rPr>
              <a:t>Start</a:t>
            </a:r>
            <a:r>
              <a:rPr lang="en-US" sz="1200" baseline="0" dirty="0" smtClean="0">
                <a:latin typeface="+mn-lt"/>
              </a:rPr>
              <a:t> list, select </a:t>
            </a:r>
            <a:r>
              <a:rPr lang="en-US" sz="1200" b="1" baseline="0" dirty="0" smtClean="0">
                <a:latin typeface="+mn-lt"/>
              </a:rPr>
              <a:t>With Previous</a:t>
            </a:r>
            <a:r>
              <a:rPr lang="en-US" sz="120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Under </a:t>
            </a:r>
            <a:r>
              <a:rPr lang="en-US" sz="1200" b="1" baseline="0" dirty="0" smtClean="0">
                <a:latin typeface="+mn-lt"/>
              </a:rPr>
              <a:t>Modify: Fade</a:t>
            </a:r>
            <a:r>
              <a:rPr lang="en-US" sz="1200" baseline="0" dirty="0" smtClean="0">
                <a:latin typeface="+mn-lt"/>
              </a:rPr>
              <a:t>, in the </a:t>
            </a:r>
            <a:r>
              <a:rPr lang="en-US" sz="1200" b="1" baseline="0" dirty="0" smtClean="0">
                <a:latin typeface="+mn-lt"/>
              </a:rPr>
              <a:t>Speed</a:t>
            </a:r>
            <a:r>
              <a:rPr lang="en-US" sz="1200" baseline="0" dirty="0" smtClean="0">
                <a:latin typeface="+mn-lt"/>
              </a:rPr>
              <a:t> list, select </a:t>
            </a:r>
            <a:r>
              <a:rPr lang="en-US" sz="1200" b="1" baseline="0" dirty="0" smtClean="0">
                <a:latin typeface="+mn-lt"/>
              </a:rPr>
              <a:t>Very Fast</a:t>
            </a:r>
            <a:r>
              <a:rPr lang="en-US" sz="1200" baseline="0" dirty="0" smtClean="0">
                <a:latin typeface="+mn-lt"/>
              </a:rPr>
              <a:t>.</a:t>
            </a:r>
          </a:p>
          <a:p>
            <a:pPr marL="685800" lvl="1" indent="-228600">
              <a:buFont typeface="+mj-lt"/>
              <a:buAutoNum type="arabicPeriod"/>
            </a:pPr>
            <a:r>
              <a:rPr lang="en-US" sz="1200" baseline="0" dirty="0" smtClean="0">
                <a:latin typeface="+mn-lt"/>
              </a:rPr>
              <a:t>Click </a:t>
            </a:r>
            <a:r>
              <a:rPr lang="en-US" sz="1200" b="1" baseline="0" dirty="0" smtClean="0">
                <a:latin typeface="+mn-lt"/>
              </a:rPr>
              <a:t>Add Effect</a:t>
            </a:r>
            <a:r>
              <a:rPr lang="en-US" sz="1200" baseline="0" dirty="0" smtClean="0">
                <a:latin typeface="+mn-lt"/>
              </a:rPr>
              <a:t>, point to </a:t>
            </a:r>
            <a:r>
              <a:rPr lang="en-US" sz="1200" b="1" baseline="0" dirty="0" smtClean="0">
                <a:latin typeface="+mn-lt"/>
              </a:rPr>
              <a:t>Motion Paths</a:t>
            </a:r>
            <a:r>
              <a:rPr lang="en-US" sz="1200" baseline="0" dirty="0" smtClean="0">
                <a:latin typeface="+mn-lt"/>
              </a:rPr>
              <a:t>, and then click </a:t>
            </a:r>
            <a:r>
              <a:rPr lang="en-US" sz="1200" b="1" baseline="0" dirty="0" smtClean="0">
                <a:latin typeface="+mn-lt"/>
              </a:rPr>
              <a:t>Down</a:t>
            </a:r>
            <a:r>
              <a:rPr lang="en-US" sz="1200" baseline="0" dirty="0" smtClean="0">
                <a:latin typeface="+mn-lt"/>
              </a:rPr>
              <a:t>.</a:t>
            </a:r>
          </a:p>
          <a:p>
            <a:pPr marL="685800" lvl="1" indent="-228600">
              <a:buFont typeface="+mj-lt"/>
              <a:buAutoNum type="arabicPeriod"/>
            </a:pPr>
            <a:r>
              <a:rPr lang="en-US" sz="1200" baseline="0" dirty="0" smtClean="0">
                <a:latin typeface="+mn-lt"/>
              </a:rPr>
              <a:t>Under </a:t>
            </a:r>
            <a:r>
              <a:rPr lang="en-US" sz="1200" b="1" baseline="0" dirty="0" smtClean="0">
                <a:latin typeface="+mn-lt"/>
              </a:rPr>
              <a:t>Modify: Down</a:t>
            </a:r>
            <a:r>
              <a:rPr lang="en-US" sz="1200" b="0" baseline="0" dirty="0" smtClean="0">
                <a:latin typeface="+mn-lt"/>
              </a:rPr>
              <a:t>, in the </a:t>
            </a:r>
            <a:r>
              <a:rPr lang="en-US" sz="1200" b="1" baseline="0" dirty="0" smtClean="0">
                <a:latin typeface="+mn-lt"/>
              </a:rPr>
              <a:t>Start</a:t>
            </a:r>
            <a:r>
              <a:rPr lang="en-US" sz="1200" b="0" baseline="0" dirty="0" smtClean="0">
                <a:latin typeface="+mn-lt"/>
              </a:rPr>
              <a:t> list, select </a:t>
            </a:r>
            <a:r>
              <a:rPr lang="en-US" sz="1200" b="1" baseline="0" dirty="0" smtClean="0">
                <a:latin typeface="+mn-lt"/>
              </a:rPr>
              <a:t>With Previous</a:t>
            </a:r>
            <a:r>
              <a:rPr lang="en-US" sz="1200" b="0" baseline="0" dirty="0" smtClean="0">
                <a:latin typeface="+mn-lt"/>
              </a:rPr>
              <a:t>. </a:t>
            </a:r>
          </a:p>
          <a:p>
            <a:pPr marL="685800" lvl="1" indent="-228600">
              <a:buFont typeface="+mj-lt"/>
              <a:buAutoNum type="arabicPeriod"/>
            </a:pPr>
            <a:r>
              <a:rPr lang="en-US" sz="1200" baseline="0" dirty="0" smtClean="0">
                <a:latin typeface="+mn-lt"/>
              </a:rPr>
              <a:t>Under </a:t>
            </a:r>
            <a:r>
              <a:rPr lang="en-US" sz="1200" b="1" baseline="0" dirty="0" smtClean="0">
                <a:latin typeface="+mn-lt"/>
              </a:rPr>
              <a:t>Modify: Down</a:t>
            </a:r>
            <a:r>
              <a:rPr lang="en-US" sz="1200" b="0" baseline="0" dirty="0" smtClean="0">
                <a:latin typeface="+mn-lt"/>
              </a:rPr>
              <a:t>, in the </a:t>
            </a:r>
            <a:r>
              <a:rPr lang="en-US" sz="1200" b="1" baseline="0" dirty="0" smtClean="0">
                <a:latin typeface="+mn-lt"/>
              </a:rPr>
              <a:t>Speed</a:t>
            </a:r>
            <a:r>
              <a:rPr lang="en-US" sz="1200" b="0" baseline="0" dirty="0" smtClean="0">
                <a:latin typeface="+mn-lt"/>
              </a:rPr>
              <a:t> list, select </a:t>
            </a:r>
            <a:r>
              <a:rPr lang="en-US" sz="1200" b="1" baseline="0" dirty="0" smtClean="0">
                <a:latin typeface="+mn-lt"/>
              </a:rPr>
              <a:t>Medium</a:t>
            </a:r>
            <a:r>
              <a:rPr lang="en-US" sz="1200" b="0" baseline="0" dirty="0" smtClean="0">
                <a:latin typeface="+mn-lt"/>
              </a:rPr>
              <a:t>. </a:t>
            </a:r>
            <a:endParaRPr lang="en-US" sz="1200" baseline="0" dirty="0" smtClean="0">
              <a:latin typeface="+mn-lt"/>
            </a:endParaRPr>
          </a:p>
          <a:p>
            <a:pPr marL="228600" indent="-228600">
              <a:buFont typeface="+mj-lt"/>
              <a:buAutoNum type="arabicPeriod"/>
            </a:pPr>
            <a:r>
              <a:rPr lang="en-US" sz="1200" baseline="0" dirty="0" smtClean="0">
                <a:latin typeface="+mn-lt"/>
              </a:rPr>
              <a:t>On the slide, right-click the down motion path and click </a:t>
            </a:r>
            <a:r>
              <a:rPr lang="en-US" sz="1200" b="1" baseline="0" dirty="0" smtClean="0">
                <a:latin typeface="+mn-lt"/>
              </a:rPr>
              <a:t>Reverse</a:t>
            </a:r>
            <a:r>
              <a:rPr lang="en-US" sz="1200" baseline="0" dirty="0" smtClean="0">
                <a:latin typeface="+mn-lt"/>
              </a:rPr>
              <a:t> </a:t>
            </a:r>
            <a:r>
              <a:rPr lang="en-US" sz="1200" b="1" baseline="0" dirty="0" smtClean="0">
                <a:latin typeface="+mn-lt"/>
              </a:rPr>
              <a:t>Path</a:t>
            </a:r>
            <a:r>
              <a:rPr lang="en-US" sz="1200" baseline="0" dirty="0" smtClean="0">
                <a:latin typeface="+mn-lt"/>
              </a:rPr>
              <a:t> </a:t>
            </a:r>
            <a:r>
              <a:rPr lang="en-US" sz="1200" b="1" baseline="0" dirty="0" smtClean="0">
                <a:latin typeface="+mn-lt"/>
              </a:rPr>
              <a:t>Direction</a:t>
            </a:r>
            <a:r>
              <a:rPr lang="en-US" sz="1200" b="0" baseline="0" dirty="0" smtClean="0">
                <a:latin typeface="+mn-lt"/>
              </a:rPr>
              <a:t>.</a:t>
            </a:r>
          </a:p>
          <a:p>
            <a:pPr marL="228600" indent="-228600">
              <a:buFont typeface="+mj-lt"/>
              <a:buAutoNum type="arabicPeriod"/>
            </a:pPr>
            <a:r>
              <a:rPr lang="en-US" sz="1200" b="0" baseline="0" dirty="0" smtClean="0">
                <a:latin typeface="+mn-lt"/>
              </a:rPr>
              <a:t>On the slide, select the smaller, full-color picture. In the </a:t>
            </a:r>
            <a:r>
              <a:rPr lang="en-US" sz="1200" b="1" baseline="0" dirty="0" smtClean="0">
                <a:latin typeface="+mn-lt"/>
              </a:rPr>
              <a:t>Custom Animation </a:t>
            </a:r>
            <a:r>
              <a:rPr lang="en-US" sz="1200" b="0" baseline="0" dirty="0" smtClean="0">
                <a:latin typeface="+mn-lt"/>
              </a:rPr>
              <a:t>task pane, do the following:</a:t>
            </a:r>
          </a:p>
          <a:p>
            <a:pPr marL="685800" lvl="1" indent="-228600">
              <a:buFont typeface="+mj-lt"/>
              <a:buAutoNum type="arabicPeriod"/>
            </a:pPr>
            <a:r>
              <a:rPr lang="en-US" sz="1200" baseline="0" dirty="0" smtClean="0">
                <a:latin typeface="+mn-lt"/>
              </a:rPr>
              <a:t>Click </a:t>
            </a:r>
            <a:r>
              <a:rPr lang="en-US" sz="1200" b="1" baseline="0" dirty="0" smtClean="0">
                <a:latin typeface="+mn-lt"/>
              </a:rPr>
              <a:t>Add Effect</a:t>
            </a:r>
            <a:r>
              <a:rPr lang="en-US" sz="1200" baseline="0" dirty="0" smtClean="0">
                <a:latin typeface="+mn-lt"/>
              </a:rPr>
              <a:t>, point to </a:t>
            </a:r>
            <a:r>
              <a:rPr lang="en-US" sz="1200" b="1" baseline="0" dirty="0" smtClean="0">
                <a:latin typeface="+mn-lt"/>
              </a:rPr>
              <a:t>Entrance</a:t>
            </a:r>
            <a:r>
              <a:rPr lang="en-US" sz="1200" baseline="0" dirty="0" smtClean="0">
                <a:latin typeface="+mn-lt"/>
              </a:rPr>
              <a:t>, and then click </a:t>
            </a:r>
            <a:r>
              <a:rPr lang="en-US" sz="1200" b="1" baseline="0" dirty="0" smtClean="0">
                <a:latin typeface="+mn-lt"/>
              </a:rPr>
              <a:t>More Effects</a:t>
            </a:r>
            <a:r>
              <a:rPr lang="en-US" sz="1200" baseline="0" dirty="0" smtClean="0">
                <a:latin typeface="+mn-lt"/>
              </a:rPr>
              <a:t>. In the </a:t>
            </a:r>
            <a:r>
              <a:rPr lang="en-US" sz="1200" b="1" baseline="0" dirty="0" smtClean="0">
                <a:latin typeface="+mn-lt"/>
              </a:rPr>
              <a:t>Add Entrance Effect </a:t>
            </a:r>
            <a:r>
              <a:rPr lang="en-US" sz="1200" baseline="0" dirty="0" smtClean="0">
                <a:latin typeface="+mn-lt"/>
              </a:rPr>
              <a:t>dialog box, under </a:t>
            </a:r>
            <a:r>
              <a:rPr lang="en-US" sz="1200" b="1" baseline="0" dirty="0" smtClean="0">
                <a:latin typeface="+mn-lt"/>
              </a:rPr>
              <a:t>Subtle</a:t>
            </a:r>
            <a:r>
              <a:rPr lang="en-US" sz="1200" baseline="0" dirty="0" smtClean="0">
                <a:latin typeface="+mn-lt"/>
              </a:rPr>
              <a:t>, click </a:t>
            </a:r>
            <a:r>
              <a:rPr lang="en-US" sz="1200" b="1" baseline="0" dirty="0" smtClean="0">
                <a:latin typeface="+mn-lt"/>
              </a:rPr>
              <a:t>Fade</a:t>
            </a:r>
            <a:r>
              <a:rPr lang="en-US" sz="1200" baseline="0" dirty="0" smtClean="0">
                <a:latin typeface="+mn-lt"/>
              </a:rPr>
              <a:t>, and then click </a:t>
            </a:r>
            <a:r>
              <a:rPr lang="en-US" sz="1200" b="1" baseline="0" dirty="0" smtClean="0">
                <a:latin typeface="+mn-lt"/>
              </a:rPr>
              <a:t>OK</a:t>
            </a:r>
            <a:r>
              <a:rPr lang="en-US" sz="1200" baseline="0" dirty="0" smtClean="0">
                <a:latin typeface="+mn-lt"/>
              </a:rPr>
              <a:t>. </a:t>
            </a:r>
          </a:p>
          <a:p>
            <a:pPr marL="685800" lvl="1" indent="-228600">
              <a:buFont typeface="+mj-lt"/>
              <a:buAutoNum type="arabicPeriod"/>
            </a:pPr>
            <a:r>
              <a:rPr lang="en-US" sz="1200" baseline="0" dirty="0" smtClean="0">
                <a:latin typeface="+mn-lt"/>
              </a:rPr>
              <a:t>Under </a:t>
            </a:r>
            <a:r>
              <a:rPr lang="en-US" sz="1200" b="1" baseline="0" dirty="0" smtClean="0">
                <a:latin typeface="+mn-lt"/>
              </a:rPr>
              <a:t>Modify: Fade</a:t>
            </a:r>
            <a:r>
              <a:rPr lang="en-US" sz="1200" baseline="0" dirty="0" smtClean="0">
                <a:latin typeface="+mn-lt"/>
              </a:rPr>
              <a:t>, in the </a:t>
            </a:r>
            <a:r>
              <a:rPr lang="en-US" sz="1200" b="1" baseline="0" dirty="0" smtClean="0">
                <a:latin typeface="+mn-lt"/>
              </a:rPr>
              <a:t>Start</a:t>
            </a:r>
            <a:r>
              <a:rPr lang="en-US" sz="1200" baseline="0" dirty="0" smtClean="0">
                <a:latin typeface="+mn-lt"/>
              </a:rPr>
              <a:t> list, select </a:t>
            </a:r>
            <a:r>
              <a:rPr lang="en-US" sz="1200" b="1" baseline="0" dirty="0" smtClean="0">
                <a:latin typeface="+mn-lt"/>
              </a:rPr>
              <a:t>With Previous</a:t>
            </a:r>
            <a:r>
              <a:rPr lang="en-US" sz="120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Under </a:t>
            </a:r>
            <a:r>
              <a:rPr lang="en-US" sz="1200" b="1" baseline="0" dirty="0" smtClean="0">
                <a:latin typeface="+mn-lt"/>
              </a:rPr>
              <a:t>Modify: Fade</a:t>
            </a:r>
            <a:r>
              <a:rPr lang="en-US" sz="1200" baseline="0" dirty="0" smtClean="0">
                <a:latin typeface="+mn-lt"/>
              </a:rPr>
              <a:t>, in the </a:t>
            </a:r>
            <a:r>
              <a:rPr lang="en-US" sz="1200" b="1" baseline="0" dirty="0" smtClean="0">
                <a:latin typeface="+mn-lt"/>
              </a:rPr>
              <a:t>Speed</a:t>
            </a:r>
            <a:r>
              <a:rPr lang="en-US" sz="1200" baseline="0" dirty="0" smtClean="0">
                <a:latin typeface="+mn-lt"/>
              </a:rPr>
              <a:t> list, select </a:t>
            </a:r>
            <a:r>
              <a:rPr lang="en-US" sz="1200" b="1" baseline="0" dirty="0" smtClean="0">
                <a:latin typeface="+mn-lt"/>
              </a:rPr>
              <a:t>Very Fast</a:t>
            </a:r>
            <a:r>
              <a:rPr lang="en-US" sz="1200" baseline="0" dirty="0" smtClean="0">
                <a:latin typeface="+mn-lt"/>
              </a:rPr>
              <a:t>.</a:t>
            </a:r>
          </a:p>
          <a:p>
            <a:pPr marL="685800" lvl="1" indent="-228600">
              <a:buFont typeface="+mj-lt"/>
              <a:buAutoNum type="arabicPeriod"/>
            </a:pPr>
            <a:r>
              <a:rPr lang="en-US" sz="1200" b="0" baseline="0" dirty="0" smtClean="0">
                <a:latin typeface="+mn-lt"/>
              </a:rPr>
              <a:t>Right-click the picture fade effect in the pane, and then click </a:t>
            </a:r>
            <a:r>
              <a:rPr lang="en-US" sz="1200" b="1" baseline="0" dirty="0" smtClean="0">
                <a:latin typeface="+mn-lt"/>
              </a:rPr>
              <a:t>Timing</a:t>
            </a:r>
            <a:r>
              <a:rPr lang="en-US" sz="1200" b="0" baseline="0" dirty="0" smtClean="0">
                <a:latin typeface="+mn-lt"/>
              </a:rPr>
              <a:t>. In the </a:t>
            </a:r>
            <a:r>
              <a:rPr lang="en-US" sz="1200" b="1" baseline="0" dirty="0" smtClean="0">
                <a:latin typeface="+mn-lt"/>
              </a:rPr>
              <a:t>Fade</a:t>
            </a:r>
            <a:r>
              <a:rPr lang="en-US" sz="1200" b="0" baseline="0" dirty="0" smtClean="0">
                <a:latin typeface="+mn-lt"/>
              </a:rPr>
              <a:t> dialog box, on the </a:t>
            </a:r>
            <a:r>
              <a:rPr lang="en-US" sz="1200" b="1" baseline="0" dirty="0" smtClean="0">
                <a:latin typeface="+mn-lt"/>
              </a:rPr>
              <a:t>Timing</a:t>
            </a:r>
            <a:r>
              <a:rPr lang="en-US" sz="1200" b="0" baseline="0" dirty="0" smtClean="0">
                <a:latin typeface="+mn-lt"/>
              </a:rPr>
              <a:t> tab, in the </a:t>
            </a:r>
            <a:r>
              <a:rPr lang="en-US" sz="1200" b="1" baseline="0" dirty="0" smtClean="0">
                <a:latin typeface="+mn-lt"/>
              </a:rPr>
              <a:t>Delay</a:t>
            </a:r>
            <a:r>
              <a:rPr lang="en-US" sz="1200" b="0" baseline="0" dirty="0" smtClean="0">
                <a:latin typeface="+mn-lt"/>
              </a:rPr>
              <a:t> box, enter </a:t>
            </a:r>
            <a:r>
              <a:rPr lang="en-US" sz="1200" b="1" baseline="0" dirty="0" smtClean="0">
                <a:latin typeface="+mn-lt"/>
              </a:rPr>
              <a:t>1.5</a:t>
            </a:r>
            <a:r>
              <a:rPr lang="en-US" sz="1200" b="0" baseline="0" dirty="0" smtClean="0">
                <a:latin typeface="+mn-lt"/>
              </a:rPr>
              <a:t>.</a:t>
            </a:r>
          </a:p>
          <a:p>
            <a:pPr marL="228600" indent="-228600">
              <a:buFont typeface="+mj-lt"/>
              <a:buAutoNum type="arabicPeriod"/>
            </a:pPr>
            <a:r>
              <a:rPr lang="en-US" sz="1200" b="0" baseline="0" dirty="0" smtClean="0">
                <a:latin typeface="+mn-lt"/>
              </a:rPr>
              <a:t>On the slide, select the text box. In the </a:t>
            </a:r>
            <a:r>
              <a:rPr lang="en-US" sz="1200" b="1" baseline="0" dirty="0" smtClean="0">
                <a:latin typeface="+mn-lt"/>
              </a:rPr>
              <a:t>Custom Animation </a:t>
            </a:r>
            <a:r>
              <a:rPr lang="en-US" sz="1200" b="0" baseline="0" dirty="0" smtClean="0">
                <a:latin typeface="+mn-lt"/>
              </a:rPr>
              <a:t>task pane, do the following:</a:t>
            </a:r>
          </a:p>
          <a:p>
            <a:pPr marL="685800" lvl="1" indent="-228600">
              <a:buFont typeface="+mj-lt"/>
              <a:buAutoNum type="arabicPeriod"/>
            </a:pPr>
            <a:r>
              <a:rPr lang="en-US" sz="1200" baseline="0" dirty="0" smtClean="0">
                <a:latin typeface="+mn-lt"/>
              </a:rPr>
              <a:t>Click </a:t>
            </a:r>
            <a:r>
              <a:rPr lang="en-US" sz="1200" b="1" baseline="0" dirty="0" smtClean="0">
                <a:latin typeface="+mn-lt"/>
              </a:rPr>
              <a:t>Add Effect</a:t>
            </a:r>
            <a:r>
              <a:rPr lang="en-US" sz="1200" baseline="0" dirty="0" smtClean="0">
                <a:latin typeface="+mn-lt"/>
              </a:rPr>
              <a:t>, point to </a:t>
            </a:r>
            <a:r>
              <a:rPr lang="en-US" sz="1200" b="1" baseline="0" dirty="0" smtClean="0">
                <a:latin typeface="+mn-lt"/>
              </a:rPr>
              <a:t>Entrance</a:t>
            </a:r>
            <a:r>
              <a:rPr lang="en-US" sz="1200" baseline="0" dirty="0" smtClean="0">
                <a:latin typeface="+mn-lt"/>
              </a:rPr>
              <a:t>, and then click </a:t>
            </a:r>
            <a:r>
              <a:rPr lang="en-US" sz="1200" b="1" baseline="0" dirty="0" smtClean="0">
                <a:latin typeface="+mn-lt"/>
              </a:rPr>
              <a:t>More Effects</a:t>
            </a:r>
            <a:r>
              <a:rPr lang="en-US" sz="1200" baseline="0" dirty="0" smtClean="0">
                <a:latin typeface="+mn-lt"/>
              </a:rPr>
              <a:t>. In the </a:t>
            </a:r>
            <a:r>
              <a:rPr lang="en-US" sz="1200" b="1" baseline="0" dirty="0" smtClean="0">
                <a:latin typeface="+mn-lt"/>
              </a:rPr>
              <a:t>Add Entrance Effect </a:t>
            </a:r>
            <a:r>
              <a:rPr lang="en-US" sz="1200" baseline="0" dirty="0" smtClean="0">
                <a:latin typeface="+mn-lt"/>
              </a:rPr>
              <a:t>dialog box, under </a:t>
            </a:r>
            <a:r>
              <a:rPr lang="en-US" sz="1200" b="1" baseline="0" dirty="0" smtClean="0">
                <a:latin typeface="+mn-lt"/>
              </a:rPr>
              <a:t>Moderate</a:t>
            </a:r>
            <a:r>
              <a:rPr lang="en-US" sz="1200" baseline="0" dirty="0" smtClean="0">
                <a:latin typeface="+mn-lt"/>
              </a:rPr>
              <a:t>, click </a:t>
            </a:r>
            <a:r>
              <a:rPr lang="en-US" sz="1200" b="1" baseline="0" dirty="0" smtClean="0">
                <a:latin typeface="+mn-lt"/>
              </a:rPr>
              <a:t>Descend</a:t>
            </a:r>
            <a:r>
              <a:rPr lang="en-US" sz="1200" baseline="0" dirty="0" smtClean="0">
                <a:latin typeface="+mn-lt"/>
              </a:rPr>
              <a:t>, and then click </a:t>
            </a:r>
            <a:r>
              <a:rPr lang="en-US" sz="1200" b="1" baseline="0" dirty="0" smtClean="0">
                <a:latin typeface="+mn-lt"/>
              </a:rPr>
              <a:t>OK</a:t>
            </a:r>
            <a:r>
              <a:rPr lang="en-US" sz="1200" baseline="0" dirty="0" smtClean="0">
                <a:latin typeface="+mn-lt"/>
              </a:rPr>
              <a:t>. </a:t>
            </a:r>
          </a:p>
          <a:p>
            <a:pPr marL="685800" lvl="1" indent="-228600">
              <a:buFont typeface="+mj-lt"/>
              <a:buAutoNum type="arabicPeriod"/>
            </a:pPr>
            <a:r>
              <a:rPr lang="en-US" sz="1200" b="0" baseline="0" dirty="0" smtClean="0">
                <a:latin typeface="+mn-lt"/>
              </a:rPr>
              <a:t>Under </a:t>
            </a:r>
            <a:r>
              <a:rPr lang="en-US" sz="1200" b="1" baseline="0" dirty="0" smtClean="0">
                <a:latin typeface="+mn-lt"/>
              </a:rPr>
              <a:t>Modify: Descend</a:t>
            </a:r>
            <a:r>
              <a:rPr lang="en-US" sz="1200" b="0" baseline="0" dirty="0" smtClean="0">
                <a:latin typeface="+mn-lt"/>
              </a:rPr>
              <a:t>, in the </a:t>
            </a:r>
            <a:r>
              <a:rPr lang="en-US" sz="1200" b="1" baseline="0" dirty="0" smtClean="0">
                <a:latin typeface="+mn-lt"/>
              </a:rPr>
              <a:t>Start</a:t>
            </a:r>
            <a:r>
              <a:rPr lang="en-US" sz="1200" b="0" baseline="0" dirty="0" smtClean="0">
                <a:latin typeface="+mn-lt"/>
              </a:rPr>
              <a:t> list, select </a:t>
            </a:r>
            <a:r>
              <a:rPr lang="en-US" sz="1200" b="1" baseline="0" dirty="0" smtClean="0">
                <a:latin typeface="+mn-lt"/>
              </a:rPr>
              <a:t>With Previous</a:t>
            </a:r>
            <a:r>
              <a:rPr lang="en-US" sz="1200" b="0" baseline="0" dirty="0" smtClean="0">
                <a:latin typeface="+mn-lt"/>
              </a:rPr>
              <a:t>. </a:t>
            </a:r>
          </a:p>
          <a:p>
            <a:pPr marL="685800" lvl="1" indent="-228600">
              <a:buFont typeface="+mj-lt"/>
              <a:buAutoNum type="arabicPeriod"/>
            </a:pPr>
            <a:r>
              <a:rPr lang="en-US" sz="1200" b="0" baseline="0" dirty="0" smtClean="0">
                <a:latin typeface="+mn-lt"/>
              </a:rPr>
              <a:t>Under </a:t>
            </a:r>
            <a:r>
              <a:rPr lang="en-US" sz="1200" b="1" baseline="0" dirty="0" smtClean="0">
                <a:latin typeface="+mn-lt"/>
              </a:rPr>
              <a:t>Modify:</a:t>
            </a:r>
            <a:r>
              <a:rPr lang="en-US" sz="1200" b="0" baseline="0" dirty="0" smtClean="0">
                <a:latin typeface="+mn-lt"/>
              </a:rPr>
              <a:t> </a:t>
            </a:r>
            <a:r>
              <a:rPr lang="en-US" sz="1200" b="1" baseline="0" dirty="0" smtClean="0">
                <a:latin typeface="+mn-lt"/>
              </a:rPr>
              <a:t>Descend</a:t>
            </a:r>
            <a:r>
              <a:rPr lang="en-US" sz="1200" b="0" baseline="0" dirty="0" smtClean="0">
                <a:latin typeface="+mn-lt"/>
              </a:rPr>
              <a:t>, in the </a:t>
            </a:r>
            <a:r>
              <a:rPr lang="en-US" sz="1200" b="1" baseline="0" dirty="0" smtClean="0">
                <a:latin typeface="+mn-lt"/>
              </a:rPr>
              <a:t>Speed</a:t>
            </a:r>
            <a:r>
              <a:rPr lang="en-US" sz="1200" b="0" baseline="0" dirty="0" smtClean="0">
                <a:latin typeface="+mn-lt"/>
              </a:rPr>
              <a:t> list, select </a:t>
            </a:r>
            <a:r>
              <a:rPr lang="en-US" sz="1200" b="1" baseline="0" dirty="0" smtClean="0">
                <a:latin typeface="+mn-lt"/>
              </a:rPr>
              <a:t>Fast</a:t>
            </a:r>
            <a:r>
              <a:rPr lang="en-US" sz="1200" b="0" baseline="0" dirty="0" smtClean="0">
                <a:latin typeface="+mn-lt"/>
              </a:rPr>
              <a:t>. </a:t>
            </a:r>
          </a:p>
          <a:p>
            <a:endParaRPr lang="en-US" sz="1200" baseline="0" dirty="0" smtClean="0">
              <a:latin typeface="+mn-lt"/>
            </a:endParaRPr>
          </a:p>
        </p:txBody>
      </p:sp>
      <p:sp>
        <p:nvSpPr>
          <p:cNvPr id="6" name="Slide Image Placeholder 5"/>
          <p:cNvSpPr>
            <a:spLocks noGrp="1" noRot="1" noChangeAspect="1"/>
          </p:cNvSpPr>
          <p:nvPr>
            <p:ph type="sldImg"/>
          </p:nvPr>
        </p:nvSpPr>
        <p:spPr>
          <a:xfrm>
            <a:off x="533400" y="460375"/>
            <a:ext cx="3144838" cy="2359025"/>
          </a:xfr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sz="1200" dirty="0" smtClean="0"/>
          </a:p>
        </p:txBody>
      </p:sp>
      <p:sp>
        <p:nvSpPr>
          <p:cNvPr id="5" name="Slide Image Placeholder 4"/>
          <p:cNvSpPr>
            <a:spLocks noGrp="1" noRot="1" noChangeAspect="1"/>
          </p:cNvSpPr>
          <p:nvPr>
            <p:ph type="sldImg"/>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6D287C-606B-4015-AA35-CB918439BF3E}" type="datetimeFigureOut">
              <a:rPr lang="en-US" smtClean="0"/>
              <a:pPr/>
              <a:t>5/27/09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55D5A-FAA7-46A3-A240-492BABBC3D4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6D287C-606B-4015-AA35-CB918439BF3E}" type="datetimeFigureOut">
              <a:rPr lang="en-US" smtClean="0"/>
              <a:pPr/>
              <a:t>5/27/09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55D5A-FAA7-46A3-A240-492BABBC3D4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6D287C-606B-4015-AA35-CB918439BF3E}" type="datetimeFigureOut">
              <a:rPr lang="en-US" smtClean="0"/>
              <a:pPr/>
              <a:t>5/27/09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55D5A-FAA7-46A3-A240-492BABBC3D4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6D287C-606B-4015-AA35-CB918439BF3E}" type="datetimeFigureOut">
              <a:rPr lang="en-US" smtClean="0"/>
              <a:pPr/>
              <a:t>5/27/09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55D5A-FAA7-46A3-A240-492BABBC3D4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6D287C-606B-4015-AA35-CB918439BF3E}" type="datetimeFigureOut">
              <a:rPr lang="en-US" smtClean="0"/>
              <a:pPr/>
              <a:t>5/27/09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55D5A-FAA7-46A3-A240-492BABBC3D4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6D287C-606B-4015-AA35-CB918439BF3E}" type="datetimeFigureOut">
              <a:rPr lang="en-US" smtClean="0"/>
              <a:pPr/>
              <a:t>5/27/09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F55D5A-FAA7-46A3-A240-492BABBC3D4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6D287C-606B-4015-AA35-CB918439BF3E}" type="datetimeFigureOut">
              <a:rPr lang="en-US" smtClean="0"/>
              <a:pPr/>
              <a:t>5/27/09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F55D5A-FAA7-46A3-A240-492BABBC3D4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6D287C-606B-4015-AA35-CB918439BF3E}" type="datetimeFigureOut">
              <a:rPr lang="en-US" smtClean="0"/>
              <a:pPr/>
              <a:t>5/27/09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F55D5A-FAA7-46A3-A240-492BABBC3D4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6D287C-606B-4015-AA35-CB918439BF3E}" type="datetimeFigureOut">
              <a:rPr lang="en-US" smtClean="0"/>
              <a:pPr/>
              <a:t>5/27/09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F55D5A-FAA7-46A3-A240-492BABBC3D4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6D287C-606B-4015-AA35-CB918439BF3E}" type="datetimeFigureOut">
              <a:rPr lang="en-US" smtClean="0"/>
              <a:pPr/>
              <a:t>5/27/09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F55D5A-FAA7-46A3-A240-492BABBC3D4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6D287C-606B-4015-AA35-CB918439BF3E}" type="datetimeFigureOut">
              <a:rPr lang="en-US" smtClean="0"/>
              <a:pPr/>
              <a:t>5/27/09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F55D5A-FAA7-46A3-A240-492BABBC3D4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tx1">
                <a:lumMod val="75000"/>
                <a:lumOff val="25000"/>
              </a:schemeClr>
            </a:gs>
            <a:gs pos="100000">
              <a:schemeClr val="tx1"/>
            </a:gs>
            <a:gs pos="50000">
              <a:schemeClr val="tx1">
                <a:lumMod val="85000"/>
                <a:lumOff val="1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6D287C-606B-4015-AA35-CB918439BF3E}" type="datetimeFigureOut">
              <a:rPr lang="en-US" smtClean="0"/>
              <a:pPr/>
              <a:t>5/27/09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F55D5A-FAA7-46A3-A240-492BABBC3D4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4" Type="http://schemas.openxmlformats.org/officeDocument/2006/relationships/diagramQuickStyle" Target="../diagrams/quickStyle1.xml"/><Relationship Id="rId5"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 Id="rId3" Type="http://schemas.openxmlformats.org/officeDocument/2006/relationships/diagramLayout" Target="../diagrams/layout1.xml"/><Relationship Id="rId6" Type="http://schemas.openxmlformats.org/officeDocument/2006/relationships/image" Target="../media/image6.png"/></Relationships>
</file>

<file path=ppt/slides/_rels/slide11.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4" Type="http://schemas.openxmlformats.org/officeDocument/2006/relationships/image" Target="../media/image25.jpeg"/><Relationship Id="rId5" Type="http://schemas.openxmlformats.org/officeDocument/2006/relationships/image" Target="../media/image26.jpeg"/><Relationship Id="rId7" Type="http://schemas.openxmlformats.org/officeDocument/2006/relationships/image" Target="../media/image28.jpeg"/><Relationship Id="rId1" Type="http://schemas.openxmlformats.org/officeDocument/2006/relationships/slideLayout" Target="../slideLayouts/slideLayout1.xml"/><Relationship Id="rId2" Type="http://schemas.openxmlformats.org/officeDocument/2006/relationships/notesSlide" Target="../notesSlides/notesSlide5.xml"/><Relationship Id="rId9" Type="http://schemas.openxmlformats.org/officeDocument/2006/relationships/image" Target="../media/image6.png"/><Relationship Id="rId3" Type="http://schemas.openxmlformats.org/officeDocument/2006/relationships/image" Target="../media/image24.jpeg"/><Relationship Id="rId6" Type="http://schemas.openxmlformats.org/officeDocument/2006/relationships/image" Target="../media/image27.jpeg"/></Relationships>
</file>

<file path=ppt/slides/_rels/slide13.xml.rels><?xml version="1.0" encoding="UTF-8" standalone="yes"?>
<Relationships xmlns="http://schemas.openxmlformats.org/package/2006/relationships"><Relationship Id="rId4" Type="http://schemas.openxmlformats.org/officeDocument/2006/relationships/diagramQuickStyle" Target="../diagrams/quickStyle2.xml"/><Relationship Id="rId5" Type="http://schemas.openxmlformats.org/officeDocument/2006/relationships/diagramColors" Target="../diagrams/colors2.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2.xml"/><Relationship Id="rId3" Type="http://schemas.openxmlformats.org/officeDocument/2006/relationships/diagramLayout" Target="../diagrams/layout2.xml"/><Relationship Id="rId6"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3"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4" Type="http://schemas.openxmlformats.org/officeDocument/2006/relationships/diagramLayout" Target="../diagrams/layout3.xml"/><Relationship Id="rId5" Type="http://schemas.openxmlformats.org/officeDocument/2006/relationships/diagramQuickStyle" Target="../diagrams/quickStyle3.xml"/><Relationship Id="rId7"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diagramData" Target="../diagrams/data3.xml"/><Relationship Id="rId6" Type="http://schemas.openxmlformats.org/officeDocument/2006/relationships/diagramColors" Target="../diagrams/colors3.xml"/></Relationships>
</file>

<file path=ppt/slides/_rels/slide19.xml.rels><?xml version="1.0" encoding="UTF-8" standalone="yes"?>
<Relationships xmlns="http://schemas.openxmlformats.org/package/2006/relationships"><Relationship Id="rId4" Type="http://schemas.openxmlformats.org/officeDocument/2006/relationships/diagramQuickStyle" Target="../diagrams/quickStyle4.xml"/><Relationship Id="rId5" Type="http://schemas.openxmlformats.org/officeDocument/2006/relationships/diagramColors" Target="../diagrams/colors4.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4.xml"/><Relationship Id="rId3" Type="http://schemas.openxmlformats.org/officeDocument/2006/relationships/diagramLayout" Target="../diagrams/layout4.xml"/><Relationship Id="rId6" Type="http://schemas.openxmlformats.org/officeDocument/2006/relationships/image" Target="../media/image6.png"/></Relationships>
</file>

<file path=ppt/slides/_rels/slide2.xml.rels><?xml version="1.0" encoding="UTF-8" standalone="yes"?>
<Relationships xmlns="http://schemas.openxmlformats.org/package/2006/relationships"><Relationship Id="rId6" Type="http://schemas.openxmlformats.org/officeDocument/2006/relationships/image" Target="../media/image6.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wmf"/><Relationship Id="rId3" Type="http://schemas.openxmlformats.org/officeDocument/2006/relationships/image" Target="../media/image3.wmf"/><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diagramDrawing" Target="../diagrams/drawing5.xml"/><Relationship Id="rId4" Type="http://schemas.openxmlformats.org/officeDocument/2006/relationships/diagramLayout" Target="../diagrams/layout5.xml"/><Relationship Id="rId5" Type="http://schemas.openxmlformats.org/officeDocument/2006/relationships/diagramQuickStyle" Target="../diagrams/quickStyle5.xml"/><Relationship Id="rId7"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diagramData" Target="../diagrams/data5.xml"/><Relationship Id="rId6" Type="http://schemas.openxmlformats.org/officeDocument/2006/relationships/diagramColors" Target="../diagrams/colors5.xml"/></Relationships>
</file>

<file path=ppt/slides/_rels/slide21.xml.rels><?xml version="1.0" encoding="UTF-8" standalone="yes"?>
<Relationships xmlns="http://schemas.openxmlformats.org/package/2006/relationships"><Relationship Id="rId4" Type="http://schemas.openxmlformats.org/officeDocument/2006/relationships/image" Target="../media/image50.png"/><Relationship Id="rId1" Type="http://schemas.openxmlformats.org/officeDocument/2006/relationships/video" Target="file://localhost/Users/Meredith/Movies/BCMUFinal.mov" TargetMode="External"/><Relationship Id="rId2" Type="http://schemas.openxmlformats.org/officeDocument/2006/relationships/slideLayout" Target="../slideLayouts/slideLayout7.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4" Type="http://schemas.openxmlformats.org/officeDocument/2006/relationships/diagramLayout" Target="../diagrams/layout6.xml"/><Relationship Id="rId5" Type="http://schemas.openxmlformats.org/officeDocument/2006/relationships/diagramQuickStyle" Target="../diagrams/quickStyle6.xml"/><Relationship Id="rId7"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diagramData" Target="../diagrams/data6.xml"/><Relationship Id="rId6" Type="http://schemas.openxmlformats.org/officeDocument/2006/relationships/diagramColors" Target="../diagrams/colors6.xml"/></Relationships>
</file>

<file path=ppt/slides/_rels/slide24.xml.rels><?xml version="1.0" encoding="UTF-8" standalone="yes"?>
<Relationships xmlns="http://schemas.openxmlformats.org/package/2006/relationships"><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jpeg"/><Relationship Id="rId3" Type="http://schemas.openxmlformats.org/officeDocument/2006/relationships/image" Target="../media/image53.jpeg"/><Relationship Id="rId5"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3"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4" Type="http://schemas.openxmlformats.org/officeDocument/2006/relationships/image" Target="../media/image57.jpeg"/><Relationship Id="rId1" Type="http://schemas.openxmlformats.org/officeDocument/2006/relationships/slideLayout" Target="../slideLayouts/slideLayout1.xml"/><Relationship Id="rId2" Type="http://schemas.openxmlformats.org/officeDocument/2006/relationships/image" Target="../media/image55.png"/><Relationship Id="rId3" Type="http://schemas.openxmlformats.org/officeDocument/2006/relationships/image" Target="../media/image56.jpeg"/><Relationship Id="rId5" Type="http://schemas.openxmlformats.org/officeDocument/2006/relationships/image" Target="../media/image6.png"/></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3"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6" Type="http://schemas.openxmlformats.org/officeDocument/2006/relationships/image" Target="../media/image6.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7.png"/><Relationship Id="rId5"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chart" Target="../charts/chart4.xml"/><Relationship Id="rId3"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5.xml"/><Relationship Id="rId3"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3"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4" Type="http://schemas.openxmlformats.org/officeDocument/2006/relationships/diagramLayout" Target="../diagrams/layout7.xml"/><Relationship Id="rId5" Type="http://schemas.openxmlformats.org/officeDocument/2006/relationships/diagramQuickStyle" Target="../diagrams/quickStyle7.xml"/><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diagramData" Target="../diagrams/data7.xml"/><Relationship Id="rId6" Type="http://schemas.openxmlformats.org/officeDocument/2006/relationships/diagramColors" Target="../diagrams/colors7.xml"/></Relationships>
</file>

<file path=ppt/slides/_rels/slide38.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39.xml.rels><?xml version="1.0" encoding="UTF-8" standalone="yes"?>
<Relationships xmlns="http://schemas.openxmlformats.org/package/2006/relationships"><Relationship Id="rId4"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4" Type="http://schemas.openxmlformats.org/officeDocument/2006/relationships/image" Target="../media/image3.wmf"/><Relationship Id="rId5" Type="http://schemas.openxmlformats.org/officeDocument/2006/relationships/image" Target="../media/image11.jpeg"/><Relationship Id="rId7"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image" Target="../media/image2.wmf"/><Relationship Id="rId9" Type="http://schemas.openxmlformats.org/officeDocument/2006/relationships/image" Target="../media/image15.png"/><Relationship Id="rId3" Type="http://schemas.openxmlformats.org/officeDocument/2006/relationships/image" Target="../media/image10.wmf"/><Relationship Id="rId6" Type="http://schemas.openxmlformats.org/officeDocument/2006/relationships/image" Target="../media/image12.jpeg"/></Relationships>
</file>

<file path=ppt/slides/_rels/slide40.xml.rels><?xml version="1.0" encoding="UTF-8" standalone="yes"?>
<Relationships xmlns="http://schemas.openxmlformats.org/package/2006/relationships"><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4"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42.xml.rels><?xml version="1.0" encoding="UTF-8" standalone="yes"?>
<Relationships xmlns="http://schemas.openxmlformats.org/package/2006/relationships"><Relationship Id="rId4"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43.xml.rels><?xml version="1.0" encoding="UTF-8" standalone="yes"?>
<Relationships xmlns="http://schemas.openxmlformats.org/package/2006/relationships"><Relationship Id="rId4"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44.xml.rels><?xml version="1.0" encoding="UTF-8" standalone="yes"?>
<Relationships xmlns="http://schemas.openxmlformats.org/package/2006/relationships"><Relationship Id="rId4"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6" Type="http://schemas.openxmlformats.org/officeDocument/2006/relationships/image" Target="../media/image6.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2.wmf"/><Relationship Id="rId3" Type="http://schemas.openxmlformats.org/officeDocument/2006/relationships/image" Target="../media/image3.wmf"/><Relationship Id="rId5" Type="http://schemas.openxmlformats.org/officeDocument/2006/relationships/chart" Target="../charts/chart1.xml"/></Relationships>
</file>

<file path=ppt/slides/_rels/slide8.xml.rels><?xml version="1.0" encoding="UTF-8" standalone="yes"?>
<Relationships xmlns="http://schemas.openxmlformats.org/package/2006/relationships"><Relationship Id="rId2" Type="http://schemas.openxmlformats.org/officeDocument/2006/relationships/image" Target="../media/image19.gif"/><Relationship Id="rId3"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7"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 name="Rounded Rectangle 8"/>
          <p:cNvSpPr/>
          <p:nvPr/>
        </p:nvSpPr>
        <p:spPr>
          <a:xfrm>
            <a:off x="1143000" y="990600"/>
            <a:ext cx="6705600" cy="1828800"/>
          </a:xfrm>
          <a:prstGeom prst="roundRect">
            <a:avLst/>
          </a:prstGeom>
          <a:gradFill>
            <a:gsLst>
              <a:gs pos="92000">
                <a:srgbClr val="0A50FF"/>
              </a:gs>
              <a:gs pos="39000">
                <a:srgbClr val="3366FF"/>
              </a:gs>
              <a:gs pos="0">
                <a:srgbClr val="79B6F1"/>
              </a:gs>
            </a:gsLst>
            <a:lin ang="5400000" scaled="0"/>
          </a:gradFill>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US" sz="4000" b="1" dirty="0">
                <a:latin typeface="Corbel"/>
                <a:cs typeface="Corbel"/>
              </a:rPr>
              <a:t>On Track for the Future: Cascadia High-Speed Trains</a:t>
            </a:r>
          </a:p>
        </p:txBody>
      </p:sp>
      <p:sp>
        <p:nvSpPr>
          <p:cNvPr id="10" name="Rounded Rectangle 9"/>
          <p:cNvSpPr/>
          <p:nvPr/>
        </p:nvSpPr>
        <p:spPr>
          <a:xfrm>
            <a:off x="3200400" y="3886200"/>
            <a:ext cx="2895600" cy="2057400"/>
          </a:xfrm>
          <a:prstGeom prst="roundRect">
            <a:avLst/>
          </a:prstGeom>
          <a:gradFill>
            <a:gsLst>
              <a:gs pos="95000">
                <a:srgbClr val="1C6DFF"/>
              </a:gs>
              <a:gs pos="50000">
                <a:srgbClr val="426FFF"/>
              </a:gs>
              <a:gs pos="0">
                <a:srgbClr val="5FA1F3"/>
              </a:gs>
            </a:gsLst>
            <a:lin ang="5400000" scaled="0"/>
          </a:gradFill>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2000" dirty="0" smtClean="0">
              <a:latin typeface="Corbel"/>
              <a:cs typeface="Corbel"/>
            </a:endParaRPr>
          </a:p>
          <a:p>
            <a:pPr algn="ctr" fontAlgn="auto">
              <a:spcBef>
                <a:spcPts val="0"/>
              </a:spcBef>
              <a:spcAft>
                <a:spcPts val="0"/>
              </a:spcAft>
              <a:defRPr/>
            </a:pPr>
            <a:r>
              <a:rPr lang="en-US" sz="2000" b="1" dirty="0" smtClean="0">
                <a:latin typeface="Corbel"/>
                <a:cs typeface="Corbel"/>
              </a:rPr>
              <a:t>Aaron Brown</a:t>
            </a:r>
          </a:p>
          <a:p>
            <a:pPr algn="ctr" fontAlgn="auto">
              <a:spcBef>
                <a:spcPts val="0"/>
              </a:spcBef>
              <a:spcAft>
                <a:spcPts val="0"/>
              </a:spcAft>
              <a:defRPr/>
            </a:pPr>
            <a:r>
              <a:rPr lang="en-US" sz="2000" b="1" dirty="0" smtClean="0">
                <a:latin typeface="Corbel"/>
                <a:cs typeface="Corbel"/>
              </a:rPr>
              <a:t>C.J. Smith</a:t>
            </a:r>
          </a:p>
          <a:p>
            <a:pPr algn="ctr" fontAlgn="auto">
              <a:spcBef>
                <a:spcPts val="0"/>
              </a:spcBef>
              <a:spcAft>
                <a:spcPts val="0"/>
              </a:spcAft>
              <a:defRPr/>
            </a:pPr>
            <a:r>
              <a:rPr lang="en-US" sz="2000" b="1" dirty="0" smtClean="0">
                <a:latin typeface="Corbel"/>
                <a:cs typeface="Corbel"/>
              </a:rPr>
              <a:t>Jennifer </a:t>
            </a:r>
            <a:r>
              <a:rPr lang="en-US" sz="2000" b="1" dirty="0">
                <a:latin typeface="Corbel"/>
                <a:cs typeface="Corbel"/>
              </a:rPr>
              <a:t>Homestead </a:t>
            </a:r>
          </a:p>
          <a:p>
            <a:pPr algn="ctr" fontAlgn="auto">
              <a:spcBef>
                <a:spcPts val="0"/>
              </a:spcBef>
              <a:spcAft>
                <a:spcPts val="0"/>
              </a:spcAft>
              <a:defRPr/>
            </a:pPr>
            <a:r>
              <a:rPr lang="en-US" sz="2000" b="1" dirty="0">
                <a:latin typeface="Corbel"/>
                <a:cs typeface="Corbel"/>
              </a:rPr>
              <a:t>Meredith </a:t>
            </a:r>
            <a:r>
              <a:rPr lang="en-US" sz="2000" b="1" dirty="0" smtClean="0">
                <a:latin typeface="Corbel"/>
                <a:cs typeface="Corbel"/>
              </a:rPr>
              <a:t>Matches</a:t>
            </a:r>
            <a:br>
              <a:rPr lang="en-US" sz="2000" b="1" dirty="0" smtClean="0">
                <a:latin typeface="Corbel"/>
                <a:cs typeface="Corbel"/>
              </a:rPr>
            </a:br>
            <a:r>
              <a:rPr lang="en-US" sz="2000" b="1" dirty="0">
                <a:latin typeface="Corbel"/>
                <a:cs typeface="Corbel"/>
              </a:rPr>
              <a:t>Michael </a:t>
            </a:r>
            <a:r>
              <a:rPr lang="en-US" sz="2000" b="1" dirty="0" smtClean="0">
                <a:latin typeface="Corbel"/>
                <a:cs typeface="Corbel"/>
              </a:rPr>
              <a:t>Neilson </a:t>
            </a:r>
            <a:r>
              <a:rPr lang="en-US" sz="2000" dirty="0" smtClean="0">
                <a:latin typeface="Corbel"/>
                <a:cs typeface="Corbel"/>
              </a:rPr>
              <a:t/>
            </a:r>
            <a:br>
              <a:rPr lang="en-US" sz="2000" dirty="0" smtClean="0">
                <a:latin typeface="Corbel"/>
                <a:cs typeface="Corbel"/>
              </a:rPr>
            </a:br>
            <a:endParaRPr lang="en-US" sz="2000" dirty="0">
              <a:latin typeface="Corbel"/>
              <a:cs typeface="Corbe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6" name="Diagram 15"/>
          <p:cNvGraphicFramePr/>
          <p:nvPr/>
        </p:nvGraphicFramePr>
        <p:xfrm>
          <a:off x="381000" y="1447800"/>
          <a:ext cx="8458200" cy="40640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6" cstate="print"/>
          <a:srcRect l="23003" t="20478" r="25393" b="20137"/>
          <a:stretch>
            <a:fillRect/>
          </a:stretch>
        </p:blipFill>
        <p:spPr>
          <a:xfrm>
            <a:off x="2590800" y="5943600"/>
            <a:ext cx="747548" cy="688219"/>
          </a:xfrm>
          <a:prstGeom prst="rect">
            <a:avLst/>
          </a:prstGeom>
        </p:spPr>
      </p:pic>
      <p:sp>
        <p:nvSpPr>
          <p:cNvPr id="7" name="TextBox 6"/>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8" name="Rounded Rectangle 7"/>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Customers</a:t>
            </a:r>
            <a:endParaRPr lang="en-US" sz="4000" dirty="0">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6">
                                            <p:graphicEl>
                                              <a:dgm id="{ACBF4AF3-FAB8-444C-81AB-52C89640E279}"/>
                                            </p:graphicEl>
                                          </p:spTgt>
                                        </p:tgtEl>
                                        <p:attrNameLst>
                                          <p:attrName>style.visibility</p:attrName>
                                        </p:attrNameLst>
                                      </p:cBhvr>
                                      <p:to>
                                        <p:strVal val="visible"/>
                                      </p:to>
                                    </p:set>
                                    <p:anim calcmode="lin" valueType="num">
                                      <p:cBhvr>
                                        <p:cTn id="7" dur="1000" fill="hold"/>
                                        <p:tgtEl>
                                          <p:spTgt spid="16">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6">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6">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graphicEl>
                                              <a:dgm id="{C43EB61A-2E04-409F-8F87-79F190ED3CE0}"/>
                                            </p:graphicEl>
                                          </p:spTgt>
                                        </p:tgtEl>
                                        <p:attrNameLst>
                                          <p:attrName>style.visibility</p:attrName>
                                        </p:attrNameLst>
                                      </p:cBhvr>
                                      <p:to>
                                        <p:strVal val="visible"/>
                                      </p:to>
                                    </p:set>
                                    <p:animEffect transition="in" filter="fade">
                                      <p:cBhvr>
                                        <p:cTn id="14" dur="1000"/>
                                        <p:tgtEl>
                                          <p:spTgt spid="16">
                                            <p:graphicEl>
                                              <a:dgm id="{C43EB61A-2E04-409F-8F87-79F190ED3CE0}"/>
                                            </p:graphicEl>
                                          </p:spTgt>
                                        </p:tgtEl>
                                      </p:cBhvr>
                                    </p:animEffect>
                                    <p:anim calcmode="lin" valueType="num">
                                      <p:cBhvr>
                                        <p:cTn id="15" dur="1000" fill="hold"/>
                                        <p:tgtEl>
                                          <p:spTgt spid="16">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6">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6">
                                            <p:graphicEl>
                                              <a:dgm id="{2572025E-E8B8-4F94-94D0-DC22D7F762FB}"/>
                                            </p:graphicEl>
                                          </p:spTgt>
                                        </p:tgtEl>
                                        <p:attrNameLst>
                                          <p:attrName>style.visibility</p:attrName>
                                        </p:attrNameLst>
                                      </p:cBhvr>
                                      <p:to>
                                        <p:strVal val="visible"/>
                                      </p:to>
                                    </p:set>
                                    <p:animEffect transition="in" filter="slide(fromTop)">
                                      <p:cBhvr>
                                        <p:cTn id="19" dur="1000"/>
                                        <p:tgtEl>
                                          <p:spTgt spid="16">
                                            <p:graphicEl>
                                              <a:dgm id="{2572025E-E8B8-4F94-94D0-DC22D7F762FB}"/>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graphicEl>
                                              <a:dgm id="{BF646D7A-C7D0-4489-A68F-61F32B7DB0C6}"/>
                                            </p:graphicEl>
                                          </p:spTgt>
                                        </p:tgtEl>
                                        <p:attrNameLst>
                                          <p:attrName>style.visibility</p:attrName>
                                        </p:attrNameLst>
                                      </p:cBhvr>
                                      <p:to>
                                        <p:strVal val="visible"/>
                                      </p:to>
                                    </p:set>
                                    <p:animEffect transition="in" filter="fade">
                                      <p:cBhvr>
                                        <p:cTn id="24" dur="1000"/>
                                        <p:tgtEl>
                                          <p:spTgt spid="16">
                                            <p:graphicEl>
                                              <a:dgm id="{BF646D7A-C7D0-4489-A68F-61F32B7DB0C6}"/>
                                            </p:graphicEl>
                                          </p:spTgt>
                                        </p:tgtEl>
                                      </p:cBhvr>
                                    </p:animEffect>
                                    <p:anim calcmode="lin" valueType="num">
                                      <p:cBhvr>
                                        <p:cTn id="25" dur="1000" fill="hold"/>
                                        <p:tgtEl>
                                          <p:spTgt spid="16">
                                            <p:graphicEl>
                                              <a:dgm id="{BF646D7A-C7D0-4489-A68F-61F32B7DB0C6}"/>
                                            </p:graphicEl>
                                          </p:spTgt>
                                        </p:tgtEl>
                                        <p:attrNameLst>
                                          <p:attrName>ppt_x</p:attrName>
                                        </p:attrNameLst>
                                      </p:cBhvr>
                                      <p:tavLst>
                                        <p:tav tm="0">
                                          <p:val>
                                            <p:strVal val="#ppt_x"/>
                                          </p:val>
                                        </p:tav>
                                        <p:tav tm="100000">
                                          <p:val>
                                            <p:strVal val="#ppt_x"/>
                                          </p:val>
                                        </p:tav>
                                      </p:tavLst>
                                    </p:anim>
                                    <p:anim calcmode="lin" valueType="num">
                                      <p:cBhvr>
                                        <p:cTn id="26" dur="1000" fill="hold"/>
                                        <p:tgtEl>
                                          <p:spTgt spid="16">
                                            <p:graphicEl>
                                              <a:dgm id="{BF646D7A-C7D0-4489-A68F-61F32B7DB0C6}"/>
                                            </p:graphicEl>
                                          </p:spTgt>
                                        </p:tgtEl>
                                        <p:attrNameLst>
                                          <p:attrName>ppt_y</p:attrName>
                                        </p:attrNameLst>
                                      </p:cBhvr>
                                      <p:tavLst>
                                        <p:tav tm="0">
                                          <p:val>
                                            <p:strVal val="#ppt_y+.1"/>
                                          </p:val>
                                        </p:tav>
                                        <p:tav tm="100000">
                                          <p:val>
                                            <p:strVal val="#ppt_y"/>
                                          </p:val>
                                        </p:tav>
                                      </p:tavLst>
                                    </p:anim>
                                  </p:childTnLst>
                                </p:cTn>
                              </p:par>
                              <p:par>
                                <p:cTn id="27" presetID="12" presetClass="entr" presetSubtype="1" fill="hold" grpId="0" nodeType="withEffect">
                                  <p:stCondLst>
                                    <p:cond delay="0"/>
                                  </p:stCondLst>
                                  <p:childTnLst>
                                    <p:set>
                                      <p:cBhvr>
                                        <p:cTn id="28" dur="1" fill="hold">
                                          <p:stCondLst>
                                            <p:cond delay="0"/>
                                          </p:stCondLst>
                                        </p:cTn>
                                        <p:tgtEl>
                                          <p:spTgt spid="16">
                                            <p:graphicEl>
                                              <a:dgm id="{E4B0666F-2CF1-4C21-A251-46E6EBFF7C1D}"/>
                                            </p:graphicEl>
                                          </p:spTgt>
                                        </p:tgtEl>
                                        <p:attrNameLst>
                                          <p:attrName>style.visibility</p:attrName>
                                        </p:attrNameLst>
                                      </p:cBhvr>
                                      <p:to>
                                        <p:strVal val="visible"/>
                                      </p:to>
                                    </p:set>
                                    <p:animEffect transition="in" filter="slide(fromTop)">
                                      <p:cBhvr>
                                        <p:cTn id="29" dur="1000"/>
                                        <p:tgtEl>
                                          <p:spTgt spid="16">
                                            <p:graphicEl>
                                              <a:dgm id="{E4B0666F-2CF1-4C21-A251-46E6EBFF7C1D}"/>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graphicEl>
                                              <a:dgm id="{41BC1ABA-1F87-4B1E-94EC-41724CD12655}"/>
                                            </p:graphicEl>
                                          </p:spTgt>
                                        </p:tgtEl>
                                        <p:attrNameLst>
                                          <p:attrName>style.visibility</p:attrName>
                                        </p:attrNameLst>
                                      </p:cBhvr>
                                      <p:to>
                                        <p:strVal val="visible"/>
                                      </p:to>
                                    </p:set>
                                    <p:animEffect transition="in" filter="fade">
                                      <p:cBhvr>
                                        <p:cTn id="34" dur="1000"/>
                                        <p:tgtEl>
                                          <p:spTgt spid="16">
                                            <p:graphicEl>
                                              <a:dgm id="{41BC1ABA-1F87-4B1E-94EC-41724CD12655}"/>
                                            </p:graphicEl>
                                          </p:spTgt>
                                        </p:tgtEl>
                                      </p:cBhvr>
                                    </p:animEffect>
                                    <p:anim calcmode="lin" valueType="num">
                                      <p:cBhvr>
                                        <p:cTn id="35" dur="1000" fill="hold"/>
                                        <p:tgtEl>
                                          <p:spTgt spid="16">
                                            <p:graphicEl>
                                              <a:dgm id="{41BC1ABA-1F87-4B1E-94EC-41724CD12655}"/>
                                            </p:graphicEl>
                                          </p:spTgt>
                                        </p:tgtEl>
                                        <p:attrNameLst>
                                          <p:attrName>ppt_x</p:attrName>
                                        </p:attrNameLst>
                                      </p:cBhvr>
                                      <p:tavLst>
                                        <p:tav tm="0">
                                          <p:val>
                                            <p:strVal val="#ppt_x"/>
                                          </p:val>
                                        </p:tav>
                                        <p:tav tm="100000">
                                          <p:val>
                                            <p:strVal val="#ppt_x"/>
                                          </p:val>
                                        </p:tav>
                                      </p:tavLst>
                                    </p:anim>
                                    <p:anim calcmode="lin" valueType="num">
                                      <p:cBhvr>
                                        <p:cTn id="36" dur="1000" fill="hold"/>
                                        <p:tgtEl>
                                          <p:spTgt spid="16">
                                            <p:graphicEl>
                                              <a:dgm id="{41BC1ABA-1F87-4B1E-94EC-41724CD12655}"/>
                                            </p:graphicEl>
                                          </p:spTgt>
                                        </p:tgtEl>
                                        <p:attrNameLst>
                                          <p:attrName>ppt_y</p:attrName>
                                        </p:attrNameLst>
                                      </p:cBhvr>
                                      <p:tavLst>
                                        <p:tav tm="0">
                                          <p:val>
                                            <p:strVal val="#ppt_y+.1"/>
                                          </p:val>
                                        </p:tav>
                                        <p:tav tm="100000">
                                          <p:val>
                                            <p:strVal val="#ppt_y"/>
                                          </p:val>
                                        </p:tav>
                                      </p:tavLst>
                                    </p:anim>
                                  </p:childTnLst>
                                </p:cTn>
                              </p:par>
                              <p:par>
                                <p:cTn id="37" presetID="12" presetClass="entr" presetSubtype="1" fill="hold" grpId="0" nodeType="withEffect">
                                  <p:stCondLst>
                                    <p:cond delay="0"/>
                                  </p:stCondLst>
                                  <p:childTnLst>
                                    <p:set>
                                      <p:cBhvr>
                                        <p:cTn id="38" dur="1" fill="hold">
                                          <p:stCondLst>
                                            <p:cond delay="0"/>
                                          </p:stCondLst>
                                        </p:cTn>
                                        <p:tgtEl>
                                          <p:spTgt spid="16">
                                            <p:graphicEl>
                                              <a:dgm id="{5284ED54-4761-44DA-8086-D5FD397A1C95}"/>
                                            </p:graphicEl>
                                          </p:spTgt>
                                        </p:tgtEl>
                                        <p:attrNameLst>
                                          <p:attrName>style.visibility</p:attrName>
                                        </p:attrNameLst>
                                      </p:cBhvr>
                                      <p:to>
                                        <p:strVal val="visible"/>
                                      </p:to>
                                    </p:set>
                                    <p:animEffect transition="in" filter="slide(fromTop)">
                                      <p:cBhvr>
                                        <p:cTn id="39" dur="1000"/>
                                        <p:tgtEl>
                                          <p:spTgt spid="16">
                                            <p:graphicEl>
                                              <a:dgm id="{5284ED54-4761-44DA-8086-D5FD397A1C95}"/>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6">
                                            <p:graphicEl>
                                              <a:dgm id="{D88C7409-AB93-4FE3-A61D-F51EE8A4B008}"/>
                                            </p:graphicEl>
                                          </p:spTgt>
                                        </p:tgtEl>
                                        <p:attrNameLst>
                                          <p:attrName>style.visibility</p:attrName>
                                        </p:attrNameLst>
                                      </p:cBhvr>
                                      <p:to>
                                        <p:strVal val="visible"/>
                                      </p:to>
                                    </p:set>
                                    <p:animEffect transition="in" filter="fade">
                                      <p:cBhvr>
                                        <p:cTn id="44" dur="1000"/>
                                        <p:tgtEl>
                                          <p:spTgt spid="16">
                                            <p:graphicEl>
                                              <a:dgm id="{D88C7409-AB93-4FE3-A61D-F51EE8A4B008}"/>
                                            </p:graphicEl>
                                          </p:spTgt>
                                        </p:tgtEl>
                                      </p:cBhvr>
                                    </p:animEffect>
                                    <p:anim calcmode="lin" valueType="num">
                                      <p:cBhvr>
                                        <p:cTn id="45" dur="1000" fill="hold"/>
                                        <p:tgtEl>
                                          <p:spTgt spid="16">
                                            <p:graphicEl>
                                              <a:dgm id="{D88C7409-AB93-4FE3-A61D-F51EE8A4B008}"/>
                                            </p:graphicEl>
                                          </p:spTgt>
                                        </p:tgtEl>
                                        <p:attrNameLst>
                                          <p:attrName>ppt_x</p:attrName>
                                        </p:attrNameLst>
                                      </p:cBhvr>
                                      <p:tavLst>
                                        <p:tav tm="0">
                                          <p:val>
                                            <p:strVal val="#ppt_x"/>
                                          </p:val>
                                        </p:tav>
                                        <p:tav tm="100000">
                                          <p:val>
                                            <p:strVal val="#ppt_x"/>
                                          </p:val>
                                        </p:tav>
                                      </p:tavLst>
                                    </p:anim>
                                    <p:anim calcmode="lin" valueType="num">
                                      <p:cBhvr>
                                        <p:cTn id="46" dur="1000" fill="hold"/>
                                        <p:tgtEl>
                                          <p:spTgt spid="16">
                                            <p:graphicEl>
                                              <a:dgm id="{D88C7409-AB93-4FE3-A61D-F51EE8A4B008}"/>
                                            </p:graphicEl>
                                          </p:spTgt>
                                        </p:tgtEl>
                                        <p:attrNameLst>
                                          <p:attrName>ppt_y</p:attrName>
                                        </p:attrNameLst>
                                      </p:cBhvr>
                                      <p:tavLst>
                                        <p:tav tm="0">
                                          <p:val>
                                            <p:strVal val="#ppt_y+.1"/>
                                          </p:val>
                                        </p:tav>
                                        <p:tav tm="100000">
                                          <p:val>
                                            <p:strVal val="#ppt_y"/>
                                          </p:val>
                                        </p:tav>
                                      </p:tavLst>
                                    </p:anim>
                                  </p:childTnLst>
                                </p:cTn>
                              </p:par>
                              <p:par>
                                <p:cTn id="47" presetID="12" presetClass="entr" presetSubtype="1" fill="hold" grpId="0" nodeType="withEffect">
                                  <p:stCondLst>
                                    <p:cond delay="0"/>
                                  </p:stCondLst>
                                  <p:childTnLst>
                                    <p:set>
                                      <p:cBhvr>
                                        <p:cTn id="48" dur="1" fill="hold">
                                          <p:stCondLst>
                                            <p:cond delay="0"/>
                                          </p:stCondLst>
                                        </p:cTn>
                                        <p:tgtEl>
                                          <p:spTgt spid="16">
                                            <p:graphicEl>
                                              <a:dgm id="{87B5BDBA-3C7A-41F1-8C33-F13937A84B36}"/>
                                            </p:graphicEl>
                                          </p:spTgt>
                                        </p:tgtEl>
                                        <p:attrNameLst>
                                          <p:attrName>style.visibility</p:attrName>
                                        </p:attrNameLst>
                                      </p:cBhvr>
                                      <p:to>
                                        <p:strVal val="visible"/>
                                      </p:to>
                                    </p:set>
                                    <p:animEffect transition="in" filter="slide(fromTop)">
                                      <p:cBhvr>
                                        <p:cTn id="49" dur="1000"/>
                                        <p:tgtEl>
                                          <p:spTgt spid="16">
                                            <p:graphicEl>
                                              <a:dgm id="{87B5BDBA-3C7A-41F1-8C33-F13937A84B3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descr="17008370_pointarena.jpg"/>
          <p:cNvPicPr>
            <a:picLocks noChangeAspect="1"/>
          </p:cNvPicPr>
          <p:nvPr/>
        </p:nvPicPr>
        <p:blipFill>
          <a:blip r:embed="rId3" cstate="print">
            <a:duotone>
              <a:prstClr val="black"/>
              <a:schemeClr val="tx2">
                <a:tint val="45000"/>
                <a:satMod val="400000"/>
              </a:schemeClr>
            </a:duotone>
            <a:lum bright="-5000"/>
          </a:blip>
          <a:srcRect t="2863"/>
          <a:stretch>
            <a:fillRect/>
          </a:stretch>
        </p:blipFill>
        <p:spPr>
          <a:xfrm>
            <a:off x="762000" y="1236694"/>
            <a:ext cx="7489295" cy="3178896"/>
          </a:xfrm>
          <a:prstGeom prst="rect">
            <a:avLst/>
          </a:prstGeom>
          <a:effectLst>
            <a:innerShdw blurRad="63500" dist="50800" dir="13500000">
              <a:prstClr val="black">
                <a:alpha val="50000"/>
              </a:prstClr>
            </a:innerShdw>
          </a:effectLst>
        </p:spPr>
      </p:pic>
      <p:sp>
        <p:nvSpPr>
          <p:cNvPr id="4" name="Rectangle 3"/>
          <p:cNvSpPr/>
          <p:nvPr/>
        </p:nvSpPr>
        <p:spPr>
          <a:xfrm>
            <a:off x="4267200" y="0"/>
            <a:ext cx="2133600"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descr="17008370_pointarena.jpg"/>
          <p:cNvPicPr>
            <a:picLocks noChangeAspect="1"/>
          </p:cNvPicPr>
          <p:nvPr/>
        </p:nvPicPr>
        <p:blipFill>
          <a:blip r:embed="rId4" cstate="print"/>
          <a:srcRect/>
          <a:stretch>
            <a:fillRect/>
          </a:stretch>
        </p:blipFill>
        <p:spPr>
          <a:xfrm>
            <a:off x="4267188" y="1219200"/>
            <a:ext cx="2133623" cy="3200400"/>
          </a:xfrm>
          <a:prstGeom prst="rect">
            <a:avLst/>
          </a:prstGeom>
          <a:effectLst>
            <a:innerShdw blurRad="63500" dist="50800" dir="16200000">
              <a:prstClr val="black">
                <a:alpha val="50000"/>
              </a:prstClr>
            </a:innerShdw>
          </a:effectLst>
        </p:spPr>
      </p:pic>
      <p:sp>
        <p:nvSpPr>
          <p:cNvPr id="5" name="Rectangle 4"/>
          <p:cNvSpPr/>
          <p:nvPr/>
        </p:nvSpPr>
        <p:spPr>
          <a:xfrm>
            <a:off x="4114800" y="990600"/>
            <a:ext cx="2438400" cy="3657600"/>
          </a:xfrm>
          <a:prstGeom prst="rect">
            <a:avLst/>
          </a:prstGeom>
          <a:noFill/>
          <a:ln w="9525">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3581400" y="4876800"/>
            <a:ext cx="5105400" cy="784830"/>
          </a:xfrm>
          <a:prstGeom prst="rect">
            <a:avLst/>
          </a:prstGeom>
          <a:noFill/>
        </p:spPr>
        <p:txBody>
          <a:bodyPr wrap="square" rtlCol="0">
            <a:spAutoFit/>
          </a:bodyPr>
          <a:lstStyle/>
          <a:p>
            <a:r>
              <a:rPr lang="en-US" sz="4500" dirty="0" smtClean="0">
                <a:solidFill>
                  <a:prstClr val="white"/>
                </a:solidFill>
                <a:latin typeface="Corbel"/>
                <a:cs typeface="Corbel"/>
              </a:rPr>
              <a:t>High-Speed Solution</a:t>
            </a:r>
            <a:endParaRPr lang="en-US" sz="4500" dirty="0">
              <a:solidFill>
                <a:prstClr val="white"/>
              </a:solidFill>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90261 -4.07956E-6 L 0.19479 -4.07956E-6 L 1.38889E-6 -4.07956E-6 " pathEditMode="relative" ptsTypes="AAA">
                                      <p:cBhvr>
                                        <p:cTn id="6" dur="2000" fill="hold"/>
                                        <p:tgtEl>
                                          <p:spTgt spid="5"/>
                                        </p:tgtEl>
                                        <p:attrNameLst>
                                          <p:attrName>ppt_x</p:attrName>
                                          <p:attrName>ppt_y</p:attrName>
                                        </p:attrNameLst>
                                      </p:cBhvr>
                                    </p:animMotion>
                                  </p:childTnLst>
                                </p:cTn>
                              </p:par>
                              <p:par>
                                <p:cTn id="7" presetID="10" presetClass="entr"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42" presetClass="path" presetSubtype="0" accel="50000" decel="50000" fill="hold" grpId="0" nodeType="withEffect">
                                  <p:stCondLst>
                                    <p:cond delay="0"/>
                                  </p:stCondLst>
                                  <p:childTnLst>
                                    <p:animMotion origin="layout" path="M 0 0  L 0 0.33302  E" pathEditMode="relative" ptsTypes="">
                                      <p:cBhvr>
                                        <p:cTn id="11" dur="2000" spd="-100000" fill="hold"/>
                                        <p:tgtEl>
                                          <p:spTgt spid="4"/>
                                        </p:tgtEl>
                                        <p:attrNameLst>
                                          <p:attrName>ppt_x</p:attrName>
                                          <p:attrName>ppt_y</p:attrName>
                                        </p:attrNameLst>
                                      </p:cBhvr>
                                    </p:animMotion>
                                  </p:childTnLst>
                                </p:cTn>
                              </p:par>
                              <p:par>
                                <p:cTn id="12" presetID="10" presetClass="entr" presetSubtype="0" fill="hold" nodeType="withEffect">
                                  <p:stCondLst>
                                    <p:cond delay="15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47"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9"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Snip Diagonal Corner Rectangle 10"/>
          <p:cNvSpPr/>
          <p:nvPr/>
        </p:nvSpPr>
        <p:spPr>
          <a:xfrm>
            <a:off x="1087437" y="443870"/>
            <a:ext cx="7086600" cy="1262958"/>
          </a:xfrm>
          <a:prstGeom prst="snip2DiagRect">
            <a:avLst/>
          </a:prstGeom>
          <a:gradFill flip="none" rotWithShape="1">
            <a:gsLst>
              <a:gs pos="0">
                <a:schemeClr val="bg1">
                  <a:alpha val="49000"/>
                </a:schemeClr>
              </a:gs>
              <a:gs pos="100000">
                <a:schemeClr val="bg1">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Snip Diagonal Corner Rectangle 11"/>
          <p:cNvSpPr/>
          <p:nvPr/>
        </p:nvSpPr>
        <p:spPr>
          <a:xfrm>
            <a:off x="1087437" y="2421895"/>
            <a:ext cx="7086600" cy="1262958"/>
          </a:xfrm>
          <a:prstGeom prst="snip2DiagRect">
            <a:avLst/>
          </a:prstGeom>
          <a:gradFill flip="none" rotWithShape="1">
            <a:gsLst>
              <a:gs pos="0">
                <a:schemeClr val="bg1">
                  <a:alpha val="49000"/>
                </a:schemeClr>
              </a:gs>
              <a:gs pos="100000">
                <a:schemeClr val="bg1">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Snip Diagonal Corner Rectangle 12"/>
          <p:cNvSpPr/>
          <p:nvPr/>
        </p:nvSpPr>
        <p:spPr>
          <a:xfrm>
            <a:off x="1125537" y="4403095"/>
            <a:ext cx="7086600" cy="1262958"/>
          </a:xfrm>
          <a:prstGeom prst="snip2DiagRect">
            <a:avLst/>
          </a:prstGeom>
          <a:gradFill flip="none" rotWithShape="1">
            <a:gsLst>
              <a:gs pos="0">
                <a:schemeClr val="bg1">
                  <a:alpha val="49000"/>
                </a:schemeClr>
              </a:gs>
              <a:gs pos="100000">
                <a:schemeClr val="bg1">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TextBox 13"/>
          <p:cNvSpPr txBox="1">
            <a:spLocks noChangeArrowheads="1"/>
          </p:cNvSpPr>
          <p:nvPr/>
        </p:nvSpPr>
        <p:spPr bwMode="auto">
          <a:xfrm>
            <a:off x="3429000" y="817602"/>
            <a:ext cx="6050214" cy="553998"/>
          </a:xfrm>
          <a:prstGeom prst="rect">
            <a:avLst/>
          </a:prstGeom>
          <a:noFill/>
          <a:ln w="9525">
            <a:noFill/>
            <a:miter lim="800000"/>
            <a:headEnd/>
            <a:tailEnd/>
          </a:ln>
        </p:spPr>
        <p:txBody>
          <a:bodyPr wrap="square">
            <a:spAutoFit/>
          </a:bodyPr>
          <a:lstStyle/>
          <a:p>
            <a:r>
              <a:rPr lang="en-US" sz="3000" b="1" dirty="0">
                <a:solidFill>
                  <a:srgbClr val="FFFFFF"/>
                </a:solidFill>
                <a:latin typeface="Calibri" pitchFamily="34" charset="0"/>
              </a:rPr>
              <a:t>Japanese </a:t>
            </a:r>
            <a:r>
              <a:rPr lang="en-US" sz="3000" b="1" dirty="0" err="1">
                <a:solidFill>
                  <a:srgbClr val="FFFFFF"/>
                </a:solidFill>
                <a:latin typeface="Calibri" pitchFamily="34" charset="0"/>
              </a:rPr>
              <a:t>Shinkansen</a:t>
            </a:r>
            <a:r>
              <a:rPr lang="en-US" sz="3000" b="1" dirty="0">
                <a:solidFill>
                  <a:srgbClr val="FFFFFF"/>
                </a:solidFill>
                <a:latin typeface="Calibri" pitchFamily="34" charset="0"/>
              </a:rPr>
              <a:t> Trains</a:t>
            </a:r>
          </a:p>
        </p:txBody>
      </p:sp>
      <p:sp>
        <p:nvSpPr>
          <p:cNvPr id="15" name="TextBox 14"/>
          <p:cNvSpPr txBox="1">
            <a:spLocks noChangeArrowheads="1"/>
          </p:cNvSpPr>
          <p:nvPr/>
        </p:nvSpPr>
        <p:spPr bwMode="auto">
          <a:xfrm>
            <a:off x="3429000" y="2798802"/>
            <a:ext cx="3999368" cy="553998"/>
          </a:xfrm>
          <a:prstGeom prst="rect">
            <a:avLst/>
          </a:prstGeom>
          <a:noFill/>
          <a:ln w="9525">
            <a:noFill/>
            <a:miter lim="800000"/>
            <a:headEnd/>
            <a:tailEnd/>
          </a:ln>
        </p:spPr>
        <p:txBody>
          <a:bodyPr wrap="square">
            <a:spAutoFit/>
          </a:bodyPr>
          <a:lstStyle/>
          <a:p>
            <a:r>
              <a:rPr lang="en-US" sz="3000" b="1" dirty="0">
                <a:solidFill>
                  <a:srgbClr val="FFFFFF"/>
                </a:solidFill>
                <a:latin typeface="Calibri" pitchFamily="34" charset="0"/>
              </a:rPr>
              <a:t>French TGV Trains</a:t>
            </a:r>
          </a:p>
        </p:txBody>
      </p:sp>
      <p:sp>
        <p:nvSpPr>
          <p:cNvPr id="16" name="TextBox 15"/>
          <p:cNvSpPr txBox="1">
            <a:spLocks noChangeArrowheads="1"/>
          </p:cNvSpPr>
          <p:nvPr/>
        </p:nvSpPr>
        <p:spPr bwMode="auto">
          <a:xfrm>
            <a:off x="3450832" y="4800600"/>
            <a:ext cx="5845568" cy="553998"/>
          </a:xfrm>
          <a:prstGeom prst="rect">
            <a:avLst/>
          </a:prstGeom>
          <a:noFill/>
          <a:ln w="9525">
            <a:noFill/>
            <a:miter lim="800000"/>
            <a:headEnd/>
            <a:tailEnd/>
          </a:ln>
        </p:spPr>
        <p:txBody>
          <a:bodyPr wrap="square">
            <a:spAutoFit/>
          </a:bodyPr>
          <a:lstStyle/>
          <a:p>
            <a:r>
              <a:rPr lang="en-US" sz="3000" b="1" dirty="0">
                <a:solidFill>
                  <a:srgbClr val="FFFFFF"/>
                </a:solidFill>
                <a:latin typeface="Calibri" pitchFamily="34" charset="0"/>
              </a:rPr>
              <a:t>Taiwan High-Speed Trains</a:t>
            </a:r>
          </a:p>
        </p:txBody>
      </p:sp>
      <p:grpSp>
        <p:nvGrpSpPr>
          <p:cNvPr id="2" name="Group 23"/>
          <p:cNvGrpSpPr>
            <a:grpSpLocks/>
          </p:cNvGrpSpPr>
          <p:nvPr/>
        </p:nvGrpSpPr>
        <p:grpSpPr bwMode="auto">
          <a:xfrm>
            <a:off x="1078005" y="288296"/>
            <a:ext cx="2104931" cy="1559696"/>
            <a:chOff x="720" y="384"/>
            <a:chExt cx="1440" cy="1067"/>
          </a:xfrm>
        </p:grpSpPr>
        <p:pic>
          <p:nvPicPr>
            <p:cNvPr id="4" name="Picture 3" descr="2691833216_c73e6c9db0_b.jpg"/>
            <p:cNvPicPr>
              <a:picLocks noChangeAspect="1"/>
            </p:cNvPicPr>
            <p:nvPr/>
          </p:nvPicPr>
          <p:blipFill>
            <a:blip r:embed="rId3" cstate="print"/>
            <a:stretch>
              <a:fillRect/>
            </a:stretch>
          </p:blipFill>
          <p:spPr>
            <a:xfrm>
              <a:off x="720" y="384"/>
              <a:ext cx="1440" cy="1052"/>
            </a:xfrm>
            <a:prstGeom prst="rect">
              <a:avLst/>
            </a:prstGeom>
            <a:ln w="19050">
              <a:solidFill>
                <a:schemeClr val="bg2">
                  <a:lumMod val="75000"/>
                </a:schemeClr>
              </a:solidFill>
            </a:ln>
            <a:effectLst/>
          </p:spPr>
        </p:pic>
        <p:pic>
          <p:nvPicPr>
            <p:cNvPr id="21529" name="Picture 15" descr="japan-flag"/>
            <p:cNvPicPr>
              <a:picLocks noChangeAspect="1" noChangeArrowheads="1"/>
            </p:cNvPicPr>
            <p:nvPr/>
          </p:nvPicPr>
          <p:blipFill>
            <a:blip r:embed="rId4" cstate="print"/>
            <a:srcRect/>
            <a:stretch>
              <a:fillRect/>
            </a:stretch>
          </p:blipFill>
          <p:spPr bwMode="auto">
            <a:xfrm>
              <a:off x="720" y="1152"/>
              <a:ext cx="449" cy="299"/>
            </a:xfrm>
            <a:prstGeom prst="rect">
              <a:avLst/>
            </a:prstGeom>
            <a:noFill/>
            <a:ln w="9525">
              <a:noFill/>
              <a:miter lim="800000"/>
              <a:headEnd/>
              <a:tailEnd/>
            </a:ln>
          </p:spPr>
        </p:pic>
      </p:grpSp>
      <p:grpSp>
        <p:nvGrpSpPr>
          <p:cNvPr id="3" name="Group 26"/>
          <p:cNvGrpSpPr>
            <a:grpSpLocks/>
          </p:cNvGrpSpPr>
          <p:nvPr/>
        </p:nvGrpSpPr>
        <p:grpSpPr bwMode="auto">
          <a:xfrm>
            <a:off x="1078005" y="2269495"/>
            <a:ext cx="2104931" cy="1613780"/>
            <a:chOff x="720" y="1632"/>
            <a:chExt cx="1440" cy="1104"/>
          </a:xfrm>
        </p:grpSpPr>
        <p:pic>
          <p:nvPicPr>
            <p:cNvPr id="6" name="Picture 5" descr="017_14.JPG"/>
            <p:cNvPicPr>
              <a:picLocks noChangeAspect="1"/>
            </p:cNvPicPr>
            <p:nvPr/>
          </p:nvPicPr>
          <p:blipFill>
            <a:blip r:embed="rId5" cstate="print"/>
            <a:stretch>
              <a:fillRect/>
            </a:stretch>
          </p:blipFill>
          <p:spPr>
            <a:xfrm>
              <a:off x="720" y="1632"/>
              <a:ext cx="1440" cy="1080"/>
            </a:xfrm>
            <a:prstGeom prst="rect">
              <a:avLst/>
            </a:prstGeom>
            <a:ln w="19050">
              <a:solidFill>
                <a:schemeClr val="bg2">
                  <a:lumMod val="75000"/>
                </a:schemeClr>
              </a:solidFill>
            </a:ln>
            <a:effectLst/>
          </p:spPr>
        </p:pic>
        <p:pic>
          <p:nvPicPr>
            <p:cNvPr id="21532" name="Picture 17" descr="france_flag%5B1%5D"/>
            <p:cNvPicPr>
              <a:picLocks noChangeAspect="1" noChangeArrowheads="1"/>
            </p:cNvPicPr>
            <p:nvPr/>
          </p:nvPicPr>
          <p:blipFill>
            <a:blip r:embed="rId6" cstate="print"/>
            <a:srcRect/>
            <a:stretch>
              <a:fillRect/>
            </a:stretch>
          </p:blipFill>
          <p:spPr bwMode="auto">
            <a:xfrm>
              <a:off x="720" y="2448"/>
              <a:ext cx="432" cy="288"/>
            </a:xfrm>
            <a:prstGeom prst="rect">
              <a:avLst/>
            </a:prstGeom>
            <a:noFill/>
            <a:ln w="9525">
              <a:noFill/>
              <a:miter lim="800000"/>
              <a:headEnd/>
              <a:tailEnd/>
            </a:ln>
          </p:spPr>
        </p:pic>
      </p:grpSp>
      <p:grpSp>
        <p:nvGrpSpPr>
          <p:cNvPr id="7" name="Group 31"/>
          <p:cNvGrpSpPr>
            <a:grpSpLocks/>
          </p:cNvGrpSpPr>
          <p:nvPr/>
        </p:nvGrpSpPr>
        <p:grpSpPr bwMode="auto">
          <a:xfrm>
            <a:off x="1078005" y="4250696"/>
            <a:ext cx="2104931" cy="1616704"/>
            <a:chOff x="720" y="2880"/>
            <a:chExt cx="1440" cy="1106"/>
          </a:xfrm>
        </p:grpSpPr>
        <p:pic>
          <p:nvPicPr>
            <p:cNvPr id="5" name="Picture 4" descr="2691833216_c73e6c9db0_b.jpg"/>
            <p:cNvPicPr>
              <a:picLocks noChangeAspect="1"/>
            </p:cNvPicPr>
            <p:nvPr/>
          </p:nvPicPr>
          <p:blipFill>
            <a:blip r:embed="rId7" cstate="print"/>
            <a:stretch>
              <a:fillRect/>
            </a:stretch>
          </p:blipFill>
          <p:spPr>
            <a:xfrm>
              <a:off x="720" y="2880"/>
              <a:ext cx="1440" cy="1106"/>
            </a:xfrm>
            <a:prstGeom prst="rect">
              <a:avLst/>
            </a:prstGeom>
            <a:ln w="19050">
              <a:solidFill>
                <a:schemeClr val="bg2">
                  <a:lumMod val="75000"/>
                </a:schemeClr>
              </a:solidFill>
            </a:ln>
            <a:effectLst/>
          </p:spPr>
        </p:pic>
        <p:pic>
          <p:nvPicPr>
            <p:cNvPr id="21534" name="Picture 11" descr="MPj03628410000[1]"/>
            <p:cNvPicPr>
              <a:picLocks noChangeAspect="1" noChangeArrowheads="1"/>
            </p:cNvPicPr>
            <p:nvPr/>
          </p:nvPicPr>
          <p:blipFill>
            <a:blip r:embed="rId8" cstate="print"/>
            <a:srcRect/>
            <a:stretch>
              <a:fillRect/>
            </a:stretch>
          </p:blipFill>
          <p:spPr bwMode="auto">
            <a:xfrm>
              <a:off x="720" y="3696"/>
              <a:ext cx="432" cy="288"/>
            </a:xfrm>
            <a:prstGeom prst="rect">
              <a:avLst/>
            </a:prstGeom>
            <a:noFill/>
            <a:ln w="9525">
              <a:noFill/>
              <a:miter lim="800000"/>
              <a:headEnd/>
              <a:tailEnd/>
            </a:ln>
          </p:spPr>
        </p:pic>
      </p:grpSp>
      <p:pic>
        <p:nvPicPr>
          <p:cNvPr id="19" name="Picture 18"/>
          <p:cNvPicPr>
            <a:picLocks noChangeAspect="1"/>
          </p:cNvPicPr>
          <p:nvPr/>
        </p:nvPicPr>
        <p:blipFill>
          <a:blip r:embed="rId9" cstate="print"/>
          <a:srcRect l="23003" t="20478" r="25393" b="20137"/>
          <a:stretch>
            <a:fillRect/>
          </a:stretch>
        </p:blipFill>
        <p:spPr>
          <a:xfrm>
            <a:off x="2590800" y="5943600"/>
            <a:ext cx="747548" cy="688219"/>
          </a:xfrm>
          <a:prstGeom prst="rect">
            <a:avLst/>
          </a:prstGeom>
        </p:spPr>
      </p:pic>
      <p:sp>
        <p:nvSpPr>
          <p:cNvPr id="20" name="TextBox 19"/>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1+#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10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1+#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20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1+#ppt_w/2"/>
                                          </p:val>
                                        </p:tav>
                                        <p:tav tm="100000">
                                          <p:val>
                                            <p:strVal val="#ppt_x"/>
                                          </p:val>
                                        </p:tav>
                                      </p:tavLst>
                                    </p:anim>
                                    <p:anim calcmode="lin" valueType="num">
                                      <p:cBhvr additive="base">
                                        <p:cTn id="24" dur="10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1+#ppt_w/2"/>
                                          </p:val>
                                        </p:tav>
                                        <p:tav tm="100000">
                                          <p:val>
                                            <p:strVal val="#ppt_x"/>
                                          </p:val>
                                        </p:tav>
                                      </p:tavLst>
                                    </p:anim>
                                    <p:anim calcmode="lin" valueType="num">
                                      <p:cBhvr additive="base">
                                        <p:cTn id="28" dur="10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0-#ppt_w/2"/>
                                          </p:val>
                                        </p:tav>
                                        <p:tav tm="100000">
                                          <p:val>
                                            <p:strVal val="#ppt_x"/>
                                          </p:val>
                                        </p:tav>
                                      </p:tavLst>
                                    </p:anim>
                                    <p:anim calcmode="lin" valueType="num">
                                      <p:cBhvr additive="base">
                                        <p:cTn id="32" dur="1000" fill="hold"/>
                                        <p:tgtEl>
                                          <p:spTgt spid="2"/>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100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1000" fill="hold"/>
                                        <p:tgtEl>
                                          <p:spTgt spid="3"/>
                                        </p:tgtEl>
                                        <p:attrNameLst>
                                          <p:attrName>ppt_x</p:attrName>
                                        </p:attrNameLst>
                                      </p:cBhvr>
                                      <p:tavLst>
                                        <p:tav tm="0">
                                          <p:val>
                                            <p:strVal val="0-#ppt_w/2"/>
                                          </p:val>
                                        </p:tav>
                                        <p:tav tm="100000">
                                          <p:val>
                                            <p:strVal val="#ppt_x"/>
                                          </p:val>
                                        </p:tav>
                                      </p:tavLst>
                                    </p:anim>
                                    <p:anim calcmode="lin" valueType="num">
                                      <p:cBhvr additive="base">
                                        <p:cTn id="36" dur="1000" fill="hold"/>
                                        <p:tgtEl>
                                          <p:spTgt spid="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00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1000" fill="hold"/>
                                        <p:tgtEl>
                                          <p:spTgt spid="7"/>
                                        </p:tgtEl>
                                        <p:attrNameLst>
                                          <p:attrName>ppt_x</p:attrName>
                                        </p:attrNameLst>
                                      </p:cBhvr>
                                      <p:tavLst>
                                        <p:tav tm="0">
                                          <p:val>
                                            <p:strVal val="0-#ppt_w/2"/>
                                          </p:val>
                                        </p:tav>
                                        <p:tav tm="100000">
                                          <p:val>
                                            <p:strVal val="#ppt_x"/>
                                          </p:val>
                                        </p:tav>
                                      </p:tavLst>
                                    </p:anim>
                                    <p:anim calcmode="lin" valueType="num">
                                      <p:cBhvr additive="base">
                                        <p:cTn id="4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5" grpId="0"/>
      <p:bldP spid="16"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Diagram 4"/>
          <p:cNvGraphicFramePr/>
          <p:nvPr/>
        </p:nvGraphicFramePr>
        <p:xfrm>
          <a:off x="1600200" y="1295400"/>
          <a:ext cx="6553200" cy="4538642"/>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a:blip r:embed="rId6" cstate="print"/>
          <a:srcRect l="23003" t="20478" r="25393" b="20137"/>
          <a:stretch>
            <a:fillRect/>
          </a:stretch>
        </p:blipFill>
        <p:spPr>
          <a:xfrm>
            <a:off x="2590800" y="5943600"/>
            <a:ext cx="747548" cy="688219"/>
          </a:xfrm>
          <a:prstGeom prst="rect">
            <a:avLst/>
          </a:prstGeom>
        </p:spPr>
      </p:pic>
      <p:sp>
        <p:nvSpPr>
          <p:cNvPr id="9" name="TextBox 8"/>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11" name="Rounded Rectangle 10"/>
          <p:cNvSpPr/>
          <p:nvPr/>
        </p:nvSpPr>
        <p:spPr>
          <a:xfrm>
            <a:off x="914400" y="228599"/>
            <a:ext cx="75438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Key Benefits of High-Speed Trains</a:t>
            </a:r>
            <a:endParaRPr lang="en-US" sz="4000" dirty="0">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5">
                                            <p:graphicEl>
                                              <a:dgm id="{36133411-8FE4-4491-BA08-56144C63CB99}"/>
                                            </p:graphicEl>
                                          </p:spTgt>
                                        </p:tgtEl>
                                        <p:attrNameLst>
                                          <p:attrName>style.visibility</p:attrName>
                                        </p:attrNameLst>
                                      </p:cBhvr>
                                      <p:to>
                                        <p:strVal val="visible"/>
                                      </p:to>
                                    </p:set>
                                    <p:animEffect transition="in" filter="fade">
                                      <p:cBhvr>
                                        <p:cTn id="7" dur="1000"/>
                                        <p:tgtEl>
                                          <p:spTgt spid="5">
                                            <p:graphicEl>
                                              <a:dgm id="{36133411-8FE4-4491-BA08-56144C63CB99}"/>
                                            </p:graphicEl>
                                          </p:spTgt>
                                        </p:tgtEl>
                                      </p:cBhvr>
                                    </p:animEffect>
                                  </p:childTnLst>
                                </p:cTn>
                              </p:par>
                              <p:par>
                                <p:cTn id="8" presetID="63" presetClass="path" presetSubtype="0" accel="50000" decel="50000" fill="hold" grpId="0" nodeType="withEffect">
                                  <p:stCondLst>
                                    <p:cond delay="0"/>
                                  </p:stCondLst>
                                  <p:childTnLst>
                                    <p:animMotion origin="layout" path="M 3.05556E-6 -7.40741E-7 L -0.20695 -7.40741E-7 " pathEditMode="relative" rAng="0" ptsTypes="AA">
                                      <p:cBhvr>
                                        <p:cTn id="9" dur="1000" spd="-100000" fill="hold"/>
                                        <p:tgtEl>
                                          <p:spTgt spid="5">
                                            <p:graphicEl>
                                              <a:dgm id="{36133411-8FE4-4491-BA08-56144C63CB99}"/>
                                            </p:graphicEl>
                                          </p:spTgt>
                                        </p:tgtEl>
                                        <p:attrNameLst>
                                          <p:attrName>ppt_x</p:attrName>
                                          <p:attrName>ppt_y</p:attrName>
                                        </p:attrNameLst>
                                      </p:cBhvr>
                                      <p:rCtr x="-103" y="0"/>
                                    </p:animMotion>
                                  </p:childTnLst>
                                </p:cTn>
                              </p:par>
                              <p:par>
                                <p:cTn id="10" presetID="10" presetClass="entr" presetSubtype="0" fill="hold" grpId="1" nodeType="withEffect">
                                  <p:stCondLst>
                                    <p:cond delay="0"/>
                                  </p:stCondLst>
                                  <p:childTnLst>
                                    <p:set>
                                      <p:cBhvr>
                                        <p:cTn id="11" dur="1" fill="hold">
                                          <p:stCondLst>
                                            <p:cond delay="0"/>
                                          </p:stCondLst>
                                        </p:cTn>
                                        <p:tgtEl>
                                          <p:spTgt spid="5">
                                            <p:graphicEl>
                                              <a:dgm id="{5EEAA564-2D02-4C79-A0CD-EC5644FDC4FA}"/>
                                            </p:graphicEl>
                                          </p:spTgt>
                                        </p:tgtEl>
                                        <p:attrNameLst>
                                          <p:attrName>style.visibility</p:attrName>
                                        </p:attrNameLst>
                                      </p:cBhvr>
                                      <p:to>
                                        <p:strVal val="visible"/>
                                      </p:to>
                                    </p:set>
                                    <p:animEffect transition="in" filter="fade">
                                      <p:cBhvr>
                                        <p:cTn id="12" dur="1000"/>
                                        <p:tgtEl>
                                          <p:spTgt spid="5">
                                            <p:graphicEl>
                                              <a:dgm id="{5EEAA564-2D02-4C79-A0CD-EC5644FDC4FA}"/>
                                            </p:graphicEl>
                                          </p:spTgt>
                                        </p:tgtEl>
                                      </p:cBhvr>
                                    </p:animEffect>
                                  </p:childTnLst>
                                </p:cTn>
                              </p:par>
                              <p:par>
                                <p:cTn id="13" presetID="63" presetClass="path" presetSubtype="0" accel="50000" decel="50000" fill="hold" grpId="0" nodeType="withEffect">
                                  <p:stCondLst>
                                    <p:cond delay="0"/>
                                  </p:stCondLst>
                                  <p:childTnLst>
                                    <p:animMotion origin="layout" path="M 3.05556E-6 -7.40741E-7 L 0.25 -7.40741E-7 " pathEditMode="relative" rAng="0" ptsTypes="AA">
                                      <p:cBhvr>
                                        <p:cTn id="14" dur="1000" spd="-100000" fill="hold"/>
                                        <p:tgtEl>
                                          <p:spTgt spid="5">
                                            <p:graphicEl>
                                              <a:dgm id="{5EEAA564-2D02-4C79-A0CD-EC5644FDC4FA}"/>
                                            </p:graphicEl>
                                          </p:spTgt>
                                        </p:tgtEl>
                                        <p:attrNameLst>
                                          <p:attrName>ppt_x</p:attrName>
                                          <p:attrName>ppt_y</p:attrName>
                                        </p:attrNameLst>
                                      </p:cBhvr>
                                      <p:rCtr x="125" y="0"/>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5">
                                            <p:graphicEl>
                                              <a:dgm id="{8B82C056-6D44-4EC6-B428-208028A042F5}"/>
                                            </p:graphicEl>
                                          </p:spTgt>
                                        </p:tgtEl>
                                        <p:attrNameLst>
                                          <p:attrName>style.visibility</p:attrName>
                                        </p:attrNameLst>
                                      </p:cBhvr>
                                      <p:to>
                                        <p:strVal val="visible"/>
                                      </p:to>
                                    </p:set>
                                    <p:animEffect transition="in" filter="fade">
                                      <p:cBhvr>
                                        <p:cTn id="19" dur="1000"/>
                                        <p:tgtEl>
                                          <p:spTgt spid="5">
                                            <p:graphicEl>
                                              <a:dgm id="{8B82C056-6D44-4EC6-B428-208028A042F5}"/>
                                            </p:graphicEl>
                                          </p:spTgt>
                                        </p:tgtEl>
                                      </p:cBhvr>
                                    </p:animEffect>
                                  </p:childTnLst>
                                </p:cTn>
                              </p:par>
                              <p:par>
                                <p:cTn id="20" presetID="63" presetClass="path" presetSubtype="0" accel="50000" decel="50000" fill="hold" grpId="0" nodeType="withEffect">
                                  <p:stCondLst>
                                    <p:cond delay="0"/>
                                  </p:stCondLst>
                                  <p:childTnLst>
                                    <p:animMotion origin="layout" path="M 3.05556E-6 -7.40741E-7 L -0.2 -7.40741E-7 " pathEditMode="relative" rAng="0" ptsTypes="AA">
                                      <p:cBhvr>
                                        <p:cTn id="21" dur="1000" spd="-100000" fill="hold"/>
                                        <p:tgtEl>
                                          <p:spTgt spid="5">
                                            <p:graphicEl>
                                              <a:dgm id="{8B82C056-6D44-4EC6-B428-208028A042F5}"/>
                                            </p:graphicEl>
                                          </p:spTgt>
                                        </p:tgtEl>
                                        <p:attrNameLst>
                                          <p:attrName>ppt_x</p:attrName>
                                          <p:attrName>ppt_y</p:attrName>
                                        </p:attrNameLst>
                                      </p:cBhvr>
                                      <p:rCtr x="-100" y="0"/>
                                    </p:animMotion>
                                  </p:childTnLst>
                                </p:cTn>
                              </p:par>
                              <p:par>
                                <p:cTn id="22" presetID="10" presetClass="entr" presetSubtype="0" fill="hold" grpId="1" nodeType="withEffect">
                                  <p:stCondLst>
                                    <p:cond delay="0"/>
                                  </p:stCondLst>
                                  <p:childTnLst>
                                    <p:set>
                                      <p:cBhvr>
                                        <p:cTn id="23" dur="1" fill="hold">
                                          <p:stCondLst>
                                            <p:cond delay="0"/>
                                          </p:stCondLst>
                                        </p:cTn>
                                        <p:tgtEl>
                                          <p:spTgt spid="5">
                                            <p:graphicEl>
                                              <a:dgm id="{2F55DC1D-2488-4424-936F-00C76D4A824B}"/>
                                            </p:graphicEl>
                                          </p:spTgt>
                                        </p:tgtEl>
                                        <p:attrNameLst>
                                          <p:attrName>style.visibility</p:attrName>
                                        </p:attrNameLst>
                                      </p:cBhvr>
                                      <p:to>
                                        <p:strVal val="visible"/>
                                      </p:to>
                                    </p:set>
                                    <p:animEffect transition="in" filter="fade">
                                      <p:cBhvr>
                                        <p:cTn id="24" dur="1000"/>
                                        <p:tgtEl>
                                          <p:spTgt spid="5">
                                            <p:graphicEl>
                                              <a:dgm id="{2F55DC1D-2488-4424-936F-00C76D4A824B}"/>
                                            </p:graphicEl>
                                          </p:spTgt>
                                        </p:tgtEl>
                                      </p:cBhvr>
                                    </p:animEffect>
                                  </p:childTnLst>
                                </p:cTn>
                              </p:par>
                              <p:par>
                                <p:cTn id="25" presetID="63" presetClass="path" presetSubtype="0" accel="50000" decel="50000" fill="hold" grpId="0" nodeType="withEffect">
                                  <p:stCondLst>
                                    <p:cond delay="0"/>
                                  </p:stCondLst>
                                  <p:childTnLst>
                                    <p:animMotion origin="layout" path="M 0 0  L 0.25 0  E" pathEditMode="relative" ptsTypes="">
                                      <p:cBhvr>
                                        <p:cTn id="26" dur="1000" spd="-100000" fill="hold"/>
                                        <p:tgtEl>
                                          <p:spTgt spid="5">
                                            <p:graphicEl>
                                              <a:dgm id="{2F55DC1D-2488-4424-936F-00C76D4A824B}"/>
                                            </p:graphicEl>
                                          </p:spTgt>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5">
                                            <p:graphicEl>
                                              <a:dgm id="{0B2BB8AA-4092-4C07-BA8C-D47A4D6D5285}"/>
                                            </p:graphicEl>
                                          </p:spTgt>
                                        </p:tgtEl>
                                        <p:attrNameLst>
                                          <p:attrName>style.visibility</p:attrName>
                                        </p:attrNameLst>
                                      </p:cBhvr>
                                      <p:to>
                                        <p:strVal val="visible"/>
                                      </p:to>
                                    </p:set>
                                    <p:animEffect transition="in" filter="fade">
                                      <p:cBhvr>
                                        <p:cTn id="31" dur="1000"/>
                                        <p:tgtEl>
                                          <p:spTgt spid="5">
                                            <p:graphicEl>
                                              <a:dgm id="{0B2BB8AA-4092-4C07-BA8C-D47A4D6D5285}"/>
                                            </p:graphicEl>
                                          </p:spTgt>
                                        </p:tgtEl>
                                      </p:cBhvr>
                                    </p:animEffect>
                                  </p:childTnLst>
                                </p:cTn>
                              </p:par>
                              <p:par>
                                <p:cTn id="32" presetID="63" presetClass="path" presetSubtype="0" accel="50000" decel="50000" fill="hold" grpId="0" nodeType="withEffect">
                                  <p:stCondLst>
                                    <p:cond delay="0"/>
                                  </p:stCondLst>
                                  <p:childTnLst>
                                    <p:animMotion origin="layout" path="M 3.05556E-6 -7.40741E-7 L -0.2 -7.40741E-7 " pathEditMode="relative" rAng="0" ptsTypes="AA">
                                      <p:cBhvr>
                                        <p:cTn id="33" dur="1000" spd="-100000" fill="hold"/>
                                        <p:tgtEl>
                                          <p:spTgt spid="5">
                                            <p:graphicEl>
                                              <a:dgm id="{0B2BB8AA-4092-4C07-BA8C-D47A4D6D5285}"/>
                                            </p:graphicEl>
                                          </p:spTgt>
                                        </p:tgtEl>
                                        <p:attrNameLst>
                                          <p:attrName>ppt_x</p:attrName>
                                          <p:attrName>ppt_y</p:attrName>
                                        </p:attrNameLst>
                                      </p:cBhvr>
                                      <p:rCtr x="-100" y="0"/>
                                    </p:animMotion>
                                  </p:childTnLst>
                                </p:cTn>
                              </p:par>
                              <p:par>
                                <p:cTn id="34" presetID="10" presetClass="entr" presetSubtype="0" fill="hold" grpId="1" nodeType="withEffect">
                                  <p:stCondLst>
                                    <p:cond delay="0"/>
                                  </p:stCondLst>
                                  <p:childTnLst>
                                    <p:set>
                                      <p:cBhvr>
                                        <p:cTn id="35" dur="1" fill="hold">
                                          <p:stCondLst>
                                            <p:cond delay="0"/>
                                          </p:stCondLst>
                                        </p:cTn>
                                        <p:tgtEl>
                                          <p:spTgt spid="5">
                                            <p:graphicEl>
                                              <a:dgm id="{CAEE08B3-1990-4730-B352-C1BE95C73039}"/>
                                            </p:graphicEl>
                                          </p:spTgt>
                                        </p:tgtEl>
                                        <p:attrNameLst>
                                          <p:attrName>style.visibility</p:attrName>
                                        </p:attrNameLst>
                                      </p:cBhvr>
                                      <p:to>
                                        <p:strVal val="visible"/>
                                      </p:to>
                                    </p:set>
                                    <p:animEffect transition="in" filter="fade">
                                      <p:cBhvr>
                                        <p:cTn id="36" dur="1000"/>
                                        <p:tgtEl>
                                          <p:spTgt spid="5">
                                            <p:graphicEl>
                                              <a:dgm id="{CAEE08B3-1990-4730-B352-C1BE95C73039}"/>
                                            </p:graphicEl>
                                          </p:spTgt>
                                        </p:tgtEl>
                                      </p:cBhvr>
                                    </p:animEffect>
                                  </p:childTnLst>
                                </p:cTn>
                              </p:par>
                              <p:par>
                                <p:cTn id="37" presetID="63" presetClass="path" presetSubtype="0" accel="50000" decel="50000" fill="hold" grpId="0" nodeType="withEffect">
                                  <p:stCondLst>
                                    <p:cond delay="0"/>
                                  </p:stCondLst>
                                  <p:childTnLst>
                                    <p:animMotion origin="layout" path="M 0 0  L 0.25 0  E" pathEditMode="relative" ptsTypes="">
                                      <p:cBhvr>
                                        <p:cTn id="38" dur="1000" spd="-100000" fill="hold"/>
                                        <p:tgtEl>
                                          <p:spTgt spid="5">
                                            <p:graphicEl>
                                              <a:dgm id="{CAEE08B3-1990-4730-B352-C1BE95C73039}"/>
                                            </p:graphicEl>
                                          </p:spTgt>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5">
                                            <p:graphicEl>
                                              <a:dgm id="{C24DEB7B-AAFE-4777-B8F6-0463A3E03E1B}"/>
                                            </p:graphicEl>
                                          </p:spTgt>
                                        </p:tgtEl>
                                        <p:attrNameLst>
                                          <p:attrName>style.visibility</p:attrName>
                                        </p:attrNameLst>
                                      </p:cBhvr>
                                      <p:to>
                                        <p:strVal val="visible"/>
                                      </p:to>
                                    </p:set>
                                    <p:animEffect transition="in" filter="fade">
                                      <p:cBhvr>
                                        <p:cTn id="43" dur="1000"/>
                                        <p:tgtEl>
                                          <p:spTgt spid="5">
                                            <p:graphicEl>
                                              <a:dgm id="{C24DEB7B-AAFE-4777-B8F6-0463A3E03E1B}"/>
                                            </p:graphicEl>
                                          </p:spTgt>
                                        </p:tgtEl>
                                      </p:cBhvr>
                                    </p:animEffect>
                                  </p:childTnLst>
                                </p:cTn>
                              </p:par>
                              <p:par>
                                <p:cTn id="44" presetID="63" presetClass="path" presetSubtype="0" accel="50000" decel="50000" fill="hold" grpId="0" nodeType="withEffect">
                                  <p:stCondLst>
                                    <p:cond delay="0"/>
                                  </p:stCondLst>
                                  <p:childTnLst>
                                    <p:animMotion origin="layout" path="M 3.05556E-6 -7.40741E-7 L -0.2 -7.40741E-7 " pathEditMode="relative" rAng="0" ptsTypes="AA">
                                      <p:cBhvr>
                                        <p:cTn id="45" dur="1000" spd="-100000" fill="hold"/>
                                        <p:tgtEl>
                                          <p:spTgt spid="5">
                                            <p:graphicEl>
                                              <a:dgm id="{C24DEB7B-AAFE-4777-B8F6-0463A3E03E1B}"/>
                                            </p:graphicEl>
                                          </p:spTgt>
                                        </p:tgtEl>
                                        <p:attrNameLst>
                                          <p:attrName>ppt_x</p:attrName>
                                          <p:attrName>ppt_y</p:attrName>
                                        </p:attrNameLst>
                                      </p:cBhvr>
                                      <p:rCtr x="-100" y="0"/>
                                    </p:animMotion>
                                  </p:childTnLst>
                                </p:cTn>
                              </p:par>
                              <p:par>
                                <p:cTn id="46" presetID="10" presetClass="entr" presetSubtype="0" fill="hold" grpId="1" nodeType="withEffect">
                                  <p:stCondLst>
                                    <p:cond delay="0"/>
                                  </p:stCondLst>
                                  <p:childTnLst>
                                    <p:set>
                                      <p:cBhvr>
                                        <p:cTn id="47" dur="1" fill="hold">
                                          <p:stCondLst>
                                            <p:cond delay="0"/>
                                          </p:stCondLst>
                                        </p:cTn>
                                        <p:tgtEl>
                                          <p:spTgt spid="5">
                                            <p:graphicEl>
                                              <a:dgm id="{FD5949A6-095C-41CC-A96A-D3022429CFFC}"/>
                                            </p:graphicEl>
                                          </p:spTgt>
                                        </p:tgtEl>
                                        <p:attrNameLst>
                                          <p:attrName>style.visibility</p:attrName>
                                        </p:attrNameLst>
                                      </p:cBhvr>
                                      <p:to>
                                        <p:strVal val="visible"/>
                                      </p:to>
                                    </p:set>
                                    <p:animEffect transition="in" filter="fade">
                                      <p:cBhvr>
                                        <p:cTn id="48" dur="1000"/>
                                        <p:tgtEl>
                                          <p:spTgt spid="5">
                                            <p:graphicEl>
                                              <a:dgm id="{FD5949A6-095C-41CC-A96A-D3022429CFFC}"/>
                                            </p:graphicEl>
                                          </p:spTgt>
                                        </p:tgtEl>
                                      </p:cBhvr>
                                    </p:animEffect>
                                  </p:childTnLst>
                                </p:cTn>
                              </p:par>
                              <p:par>
                                <p:cTn id="49" presetID="63" presetClass="path" presetSubtype="0" accel="50000" decel="50000" fill="hold" grpId="0" nodeType="withEffect">
                                  <p:stCondLst>
                                    <p:cond delay="0"/>
                                  </p:stCondLst>
                                  <p:childTnLst>
                                    <p:animMotion origin="layout" path="M 0 0  L 0.25 0  E" pathEditMode="relative" ptsTypes="">
                                      <p:cBhvr>
                                        <p:cTn id="50" dur="1000" spd="-100000" fill="hold"/>
                                        <p:tgtEl>
                                          <p:spTgt spid="5">
                                            <p:graphicEl>
                                              <a:dgm id="{FD5949A6-095C-41CC-A96A-D3022429CFFC}"/>
                                            </p:graphicEl>
                                          </p:spTgt>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5">
                                            <p:graphicEl>
                                              <a:dgm id="{AB2C5E68-71D1-45BF-8944-A26400AB737A}"/>
                                            </p:graphicEl>
                                          </p:spTgt>
                                        </p:tgtEl>
                                        <p:attrNameLst>
                                          <p:attrName>style.visibility</p:attrName>
                                        </p:attrNameLst>
                                      </p:cBhvr>
                                      <p:to>
                                        <p:strVal val="visible"/>
                                      </p:to>
                                    </p:set>
                                    <p:animEffect transition="in" filter="fade">
                                      <p:cBhvr>
                                        <p:cTn id="55" dur="1000"/>
                                        <p:tgtEl>
                                          <p:spTgt spid="5">
                                            <p:graphicEl>
                                              <a:dgm id="{AB2C5E68-71D1-45BF-8944-A26400AB737A}"/>
                                            </p:graphicEl>
                                          </p:spTgt>
                                        </p:tgtEl>
                                      </p:cBhvr>
                                    </p:animEffect>
                                  </p:childTnLst>
                                </p:cTn>
                              </p:par>
                              <p:par>
                                <p:cTn id="56" presetID="63" presetClass="path" presetSubtype="0" accel="50000" decel="50000" fill="hold" grpId="0" nodeType="withEffect">
                                  <p:stCondLst>
                                    <p:cond delay="0"/>
                                  </p:stCondLst>
                                  <p:childTnLst>
                                    <p:animMotion origin="layout" path="M 3.05556E-6 -7.40741E-7 L -0.19653 -7.40741E-7 " pathEditMode="relative" rAng="0" ptsTypes="AA">
                                      <p:cBhvr>
                                        <p:cTn id="57" dur="1000" spd="-100000" fill="hold"/>
                                        <p:tgtEl>
                                          <p:spTgt spid="5">
                                            <p:graphicEl>
                                              <a:dgm id="{AB2C5E68-71D1-45BF-8944-A26400AB737A}"/>
                                            </p:graphicEl>
                                          </p:spTgt>
                                        </p:tgtEl>
                                        <p:attrNameLst>
                                          <p:attrName>ppt_x</p:attrName>
                                          <p:attrName>ppt_y</p:attrName>
                                        </p:attrNameLst>
                                      </p:cBhvr>
                                      <p:rCtr x="-98" y="0"/>
                                    </p:animMotion>
                                  </p:childTnLst>
                                </p:cTn>
                              </p:par>
                              <p:par>
                                <p:cTn id="58" presetID="10" presetClass="entr" presetSubtype="0" fill="hold" grpId="1" nodeType="withEffect">
                                  <p:stCondLst>
                                    <p:cond delay="0"/>
                                  </p:stCondLst>
                                  <p:childTnLst>
                                    <p:set>
                                      <p:cBhvr>
                                        <p:cTn id="59" dur="1" fill="hold">
                                          <p:stCondLst>
                                            <p:cond delay="0"/>
                                          </p:stCondLst>
                                        </p:cTn>
                                        <p:tgtEl>
                                          <p:spTgt spid="5">
                                            <p:graphicEl>
                                              <a:dgm id="{21987A41-88CE-4917-A47B-5C68237DC6A6}"/>
                                            </p:graphicEl>
                                          </p:spTgt>
                                        </p:tgtEl>
                                        <p:attrNameLst>
                                          <p:attrName>style.visibility</p:attrName>
                                        </p:attrNameLst>
                                      </p:cBhvr>
                                      <p:to>
                                        <p:strVal val="visible"/>
                                      </p:to>
                                    </p:set>
                                    <p:animEffect transition="in" filter="fade">
                                      <p:cBhvr>
                                        <p:cTn id="60" dur="1000"/>
                                        <p:tgtEl>
                                          <p:spTgt spid="5">
                                            <p:graphicEl>
                                              <a:dgm id="{21987A41-88CE-4917-A47B-5C68237DC6A6}"/>
                                            </p:graphicEl>
                                          </p:spTgt>
                                        </p:tgtEl>
                                      </p:cBhvr>
                                    </p:animEffect>
                                  </p:childTnLst>
                                </p:cTn>
                              </p:par>
                              <p:par>
                                <p:cTn id="61" presetID="63" presetClass="path" presetSubtype="0" accel="50000" decel="50000" fill="hold" grpId="0" nodeType="withEffect">
                                  <p:stCondLst>
                                    <p:cond delay="0"/>
                                  </p:stCondLst>
                                  <p:childTnLst>
                                    <p:animMotion origin="layout" path="M 0 0  L 0.25 0  E" pathEditMode="relative" ptsTypes="">
                                      <p:cBhvr>
                                        <p:cTn id="62" dur="1000" spd="-100000" fill="hold"/>
                                        <p:tgtEl>
                                          <p:spTgt spid="5">
                                            <p:graphicEl>
                                              <a:dgm id="{21987A41-88CE-4917-A47B-5C68237DC6A6}"/>
                                            </p:graphic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Graphic spid="5" grpId="1">
        <p:bldSub>
          <a:bldDgm bld="one"/>
        </p:bldSub>
      </p:bldGraphic>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95400" y="1295400"/>
          <a:ext cx="6583680" cy="4419600"/>
        </p:xfrm>
        <a:graphic>
          <a:graphicData uri="http://schemas.openxmlformats.org/drawingml/2006/table">
            <a:tbl>
              <a:tblPr firstRow="1" bandRow="1">
                <a:tableStyleId>{7DF18680-E054-41AD-8BC1-D1AEF772440D}</a:tableStyleId>
              </a:tblPr>
              <a:tblGrid>
                <a:gridCol w="1645920"/>
                <a:gridCol w="1645920"/>
                <a:gridCol w="1645920"/>
                <a:gridCol w="1645920"/>
              </a:tblGrid>
              <a:tr h="736600">
                <a:tc>
                  <a:txBody>
                    <a:bodyPr/>
                    <a:lstStyle/>
                    <a:p>
                      <a:pPr algn="ctr"/>
                      <a:r>
                        <a:rPr lang="en-US" dirty="0" smtClean="0"/>
                        <a:t>Transportation</a:t>
                      </a:r>
                    </a:p>
                    <a:p>
                      <a:pPr algn="ctr"/>
                      <a:r>
                        <a:rPr lang="en-US" dirty="0" smtClean="0"/>
                        <a:t>Method</a:t>
                      </a:r>
                      <a:endParaRPr lang="en-US" dirty="0"/>
                    </a:p>
                  </a:txBody>
                  <a:tcPr anchor="ctr"/>
                </a:tc>
                <a:tc>
                  <a:txBody>
                    <a:bodyPr/>
                    <a:lstStyle/>
                    <a:p>
                      <a:pPr algn="ctr"/>
                      <a:r>
                        <a:rPr lang="en-US" dirty="0" smtClean="0"/>
                        <a:t>Average</a:t>
                      </a:r>
                      <a:r>
                        <a:rPr lang="en-US" baseline="0" dirty="0" smtClean="0"/>
                        <a:t> Travel Times</a:t>
                      </a:r>
                      <a:endParaRPr lang="en-US" dirty="0"/>
                    </a:p>
                  </a:txBody>
                  <a:tcPr anchor="ctr"/>
                </a:tc>
                <a:tc>
                  <a:txBody>
                    <a:bodyPr/>
                    <a:lstStyle/>
                    <a:p>
                      <a:pPr algn="ctr"/>
                      <a:r>
                        <a:rPr lang="en-US" dirty="0" smtClean="0"/>
                        <a:t>Carbon Dioxide</a:t>
                      </a:r>
                      <a:r>
                        <a:rPr lang="en-US" baseline="0" dirty="0" smtClean="0"/>
                        <a:t> Emissions</a:t>
                      </a:r>
                      <a:endParaRPr lang="en-US" dirty="0"/>
                    </a:p>
                  </a:txBody>
                  <a:tcPr anchor="ctr"/>
                </a:tc>
                <a:tc>
                  <a:txBody>
                    <a:bodyPr/>
                    <a:lstStyle/>
                    <a:p>
                      <a:pPr algn="ctr"/>
                      <a:r>
                        <a:rPr lang="en-US" dirty="0" smtClean="0"/>
                        <a:t>Average Cost pe</a:t>
                      </a:r>
                      <a:r>
                        <a:rPr lang="en-US" baseline="0" dirty="0" smtClean="0"/>
                        <a:t>r Trip</a:t>
                      </a:r>
                      <a:endParaRPr lang="en-US" dirty="0"/>
                    </a:p>
                  </a:txBody>
                  <a:tcPr anchor="ctr"/>
                </a:tc>
              </a:tr>
              <a:tr h="736600">
                <a:tc>
                  <a:txBody>
                    <a:bodyPr/>
                    <a:lstStyle/>
                    <a:p>
                      <a:pPr algn="ctr"/>
                      <a:r>
                        <a:rPr lang="en-US" dirty="0" smtClean="0"/>
                        <a:t>Car</a:t>
                      </a:r>
                      <a:endParaRPr lang="en-US" dirty="0"/>
                    </a:p>
                  </a:txBody>
                  <a:tcPr anchor="ctr"/>
                </a:tc>
                <a:tc>
                  <a:txBody>
                    <a:bodyPr/>
                    <a:lstStyle/>
                    <a:p>
                      <a:pPr algn="ctr"/>
                      <a:r>
                        <a:rPr lang="en-US" dirty="0" smtClean="0"/>
                        <a:t>2 ½</a:t>
                      </a:r>
                      <a:r>
                        <a:rPr lang="en-US" baseline="0" dirty="0" smtClean="0"/>
                        <a:t> to 3 hours</a:t>
                      </a:r>
                      <a:endParaRPr lang="en-US" dirty="0"/>
                    </a:p>
                  </a:txBody>
                  <a:tcPr anchor="ctr"/>
                </a:tc>
                <a:tc>
                  <a:txBody>
                    <a:bodyPr/>
                    <a:lstStyle/>
                    <a:p>
                      <a:pPr algn="ctr"/>
                      <a:r>
                        <a:rPr lang="en-US" dirty="0" smtClean="0"/>
                        <a:t>158 tons</a:t>
                      </a:r>
                      <a:endParaRPr lang="en-US" dirty="0"/>
                    </a:p>
                  </a:txBody>
                  <a:tcPr anchor="ctr"/>
                </a:tc>
                <a:tc>
                  <a:txBody>
                    <a:bodyPr/>
                    <a:lstStyle/>
                    <a:p>
                      <a:pPr algn="ctr"/>
                      <a:r>
                        <a:rPr lang="en-US" dirty="0" smtClean="0"/>
                        <a:t>$30 to $75</a:t>
                      </a:r>
                      <a:endParaRPr lang="en-US" dirty="0"/>
                    </a:p>
                  </a:txBody>
                  <a:tcPr anchor="ctr"/>
                </a:tc>
              </a:tr>
              <a:tr h="736600">
                <a:tc>
                  <a:txBody>
                    <a:bodyPr/>
                    <a:lstStyle/>
                    <a:p>
                      <a:pPr algn="ctr"/>
                      <a:r>
                        <a:rPr lang="en-US" dirty="0" smtClean="0"/>
                        <a:t>Plane</a:t>
                      </a:r>
                      <a:endParaRPr lang="en-US" dirty="0"/>
                    </a:p>
                  </a:txBody>
                  <a:tcPr anchor="ctr"/>
                </a:tc>
                <a:tc>
                  <a:txBody>
                    <a:bodyPr/>
                    <a:lstStyle/>
                    <a:p>
                      <a:pPr algn="ctr"/>
                      <a:r>
                        <a:rPr lang="en-US" dirty="0" smtClean="0"/>
                        <a:t>35 to 50 minutes</a:t>
                      </a:r>
                      <a:endParaRPr lang="en-US" dirty="0"/>
                    </a:p>
                  </a:txBody>
                  <a:tcPr anchor="ctr"/>
                </a:tc>
                <a:tc>
                  <a:txBody>
                    <a:bodyPr/>
                    <a:lstStyle/>
                    <a:p>
                      <a:pPr algn="ctr"/>
                      <a:r>
                        <a:rPr lang="en-US" dirty="0" smtClean="0"/>
                        <a:t>210</a:t>
                      </a:r>
                      <a:r>
                        <a:rPr lang="en-US" baseline="0" dirty="0" smtClean="0"/>
                        <a:t> tons</a:t>
                      </a:r>
                      <a:endParaRPr lang="en-US" dirty="0"/>
                    </a:p>
                  </a:txBody>
                  <a:tcPr anchor="ctr"/>
                </a:tc>
                <a:tc>
                  <a:txBody>
                    <a:bodyPr/>
                    <a:lstStyle/>
                    <a:p>
                      <a:pPr algn="ctr"/>
                      <a:r>
                        <a:rPr lang="en-US" dirty="0" smtClean="0"/>
                        <a:t>$150</a:t>
                      </a:r>
                      <a:r>
                        <a:rPr lang="en-US" baseline="0" dirty="0" smtClean="0"/>
                        <a:t> to </a:t>
                      </a:r>
                      <a:r>
                        <a:rPr lang="en-US" dirty="0" smtClean="0"/>
                        <a:t>$250</a:t>
                      </a:r>
                      <a:endParaRPr lang="en-US" dirty="0"/>
                    </a:p>
                  </a:txBody>
                  <a:tcPr anchor="ctr"/>
                </a:tc>
              </a:tr>
              <a:tr h="736600">
                <a:tc>
                  <a:txBody>
                    <a:bodyPr/>
                    <a:lstStyle/>
                    <a:p>
                      <a:pPr algn="ctr"/>
                      <a:r>
                        <a:rPr lang="en-US" dirty="0" smtClean="0"/>
                        <a:t>Conventional Train</a:t>
                      </a:r>
                      <a:endParaRPr lang="en-US" dirty="0"/>
                    </a:p>
                  </a:txBody>
                  <a:tcPr anchor="ctr"/>
                </a:tc>
                <a:tc>
                  <a:txBody>
                    <a:bodyPr/>
                    <a:lstStyle/>
                    <a:p>
                      <a:pPr algn="ctr"/>
                      <a:r>
                        <a:rPr lang="en-US" dirty="0" smtClean="0"/>
                        <a:t>4 hours</a:t>
                      </a:r>
                      <a:endParaRPr lang="en-US" dirty="0"/>
                    </a:p>
                  </a:txBody>
                  <a:tcPr anchor="ctr"/>
                </a:tc>
                <a:tc>
                  <a:txBody>
                    <a:bodyPr/>
                    <a:lstStyle/>
                    <a:p>
                      <a:pPr algn="ctr"/>
                      <a:r>
                        <a:rPr lang="en-US" dirty="0" smtClean="0"/>
                        <a:t>105 tons</a:t>
                      </a:r>
                      <a:endParaRPr lang="en-US" dirty="0"/>
                    </a:p>
                  </a:txBody>
                  <a:tcPr anchor="ctr"/>
                </a:tc>
                <a:tc>
                  <a:txBody>
                    <a:bodyPr/>
                    <a:lstStyle/>
                    <a:p>
                      <a:pPr algn="ctr"/>
                      <a:r>
                        <a:rPr lang="en-US" dirty="0" smtClean="0"/>
                        <a:t>$35 to $50</a:t>
                      </a:r>
                      <a:endParaRPr lang="en-US" dirty="0"/>
                    </a:p>
                  </a:txBody>
                  <a:tcPr anchor="ctr"/>
                </a:tc>
              </a:tr>
              <a:tr h="736600">
                <a:tc>
                  <a:txBody>
                    <a:bodyPr/>
                    <a:lstStyle/>
                    <a:p>
                      <a:pPr algn="ctr"/>
                      <a:r>
                        <a:rPr lang="en-US" baseline="0" dirty="0" smtClean="0"/>
                        <a:t>Bus</a:t>
                      </a:r>
                      <a:endParaRPr lang="en-US" dirty="0"/>
                    </a:p>
                  </a:txBody>
                  <a:tcPr anchor="ctr"/>
                </a:tc>
                <a:tc>
                  <a:txBody>
                    <a:bodyPr/>
                    <a:lstStyle/>
                    <a:p>
                      <a:pPr algn="ctr"/>
                      <a:r>
                        <a:rPr lang="en-US" dirty="0" smtClean="0"/>
                        <a:t>3 ½ to 5 hours</a:t>
                      </a:r>
                      <a:endParaRPr lang="en-US" dirty="0"/>
                    </a:p>
                  </a:txBody>
                  <a:tcPr anchor="ctr"/>
                </a:tc>
                <a:tc>
                  <a:txBody>
                    <a:bodyPr/>
                    <a:lstStyle/>
                    <a:p>
                      <a:pPr algn="ctr"/>
                      <a:r>
                        <a:rPr lang="en-US" dirty="0" smtClean="0"/>
                        <a:t>260 tons</a:t>
                      </a:r>
                      <a:endParaRPr lang="en-US" dirty="0"/>
                    </a:p>
                  </a:txBody>
                  <a:tcPr anchor="ctr"/>
                </a:tc>
                <a:tc>
                  <a:txBody>
                    <a:bodyPr/>
                    <a:lstStyle/>
                    <a:p>
                      <a:pPr algn="ctr"/>
                      <a:r>
                        <a:rPr lang="en-US" dirty="0" smtClean="0"/>
                        <a:t>$20 to $40</a:t>
                      </a:r>
                      <a:endParaRPr lang="en-US" dirty="0"/>
                    </a:p>
                  </a:txBody>
                  <a:tcPr anchor="ctr"/>
                </a:tc>
              </a:tr>
              <a:tr h="736600">
                <a:tc>
                  <a:txBody>
                    <a:bodyPr/>
                    <a:lstStyle/>
                    <a:p>
                      <a:pPr algn="ctr"/>
                      <a:r>
                        <a:rPr lang="en-US" b="0" dirty="0" smtClean="0"/>
                        <a:t>High-Speed Rail</a:t>
                      </a:r>
                      <a:endParaRPr lang="en-US" b="0" dirty="0">
                        <a:solidFill>
                          <a:srgbClr val="FF0000"/>
                        </a:solidFill>
                      </a:endParaRPr>
                    </a:p>
                  </a:txBody>
                  <a:tcPr anchor="ctr"/>
                </a:tc>
                <a:tc>
                  <a:txBody>
                    <a:bodyPr/>
                    <a:lstStyle/>
                    <a:p>
                      <a:pPr algn="ctr"/>
                      <a:r>
                        <a:rPr lang="en-US" b="0" baseline="0" dirty="0" smtClean="0"/>
                        <a:t>52 minutes</a:t>
                      </a:r>
                      <a:endParaRPr lang="en-US" b="0" dirty="0">
                        <a:solidFill>
                          <a:srgbClr val="FF0000"/>
                        </a:solidFill>
                      </a:endParaRPr>
                    </a:p>
                  </a:txBody>
                  <a:tcPr anchor="ctr"/>
                </a:tc>
                <a:tc>
                  <a:txBody>
                    <a:bodyPr/>
                    <a:lstStyle/>
                    <a:p>
                      <a:pPr algn="ctr"/>
                      <a:r>
                        <a:rPr lang="en-US" b="0" dirty="0" smtClean="0"/>
                        <a:t>90 tons</a:t>
                      </a:r>
                      <a:endParaRPr lang="en-US" b="0" dirty="0">
                        <a:solidFill>
                          <a:srgbClr val="FF0000"/>
                        </a:solidFill>
                      </a:endParaRPr>
                    </a:p>
                  </a:txBody>
                  <a:tcPr anchor="ctr"/>
                </a:tc>
                <a:tc>
                  <a:txBody>
                    <a:bodyPr/>
                    <a:lstStyle/>
                    <a:p>
                      <a:pPr algn="ctr"/>
                      <a:r>
                        <a:rPr lang="en-US" b="0" dirty="0" smtClean="0"/>
                        <a:t>$50</a:t>
                      </a:r>
                      <a:endParaRPr lang="en-US" b="0" dirty="0">
                        <a:solidFill>
                          <a:srgbClr val="FF0000"/>
                        </a:solidFill>
                      </a:endParaRPr>
                    </a:p>
                  </a:txBody>
                  <a:tcPr anchor="ctr"/>
                </a:tc>
              </a:tr>
            </a:tbl>
          </a:graphicData>
        </a:graphic>
      </p:graphicFrame>
      <p:sp>
        <p:nvSpPr>
          <p:cNvPr id="7" name="Frame 6"/>
          <p:cNvSpPr/>
          <p:nvPr/>
        </p:nvSpPr>
        <p:spPr>
          <a:xfrm>
            <a:off x="1219200" y="4876800"/>
            <a:ext cx="6781800" cy="914400"/>
          </a:xfrm>
          <a:prstGeom prst="fram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 name="Picture 8"/>
          <p:cNvPicPr>
            <a:picLocks noChangeAspect="1"/>
          </p:cNvPicPr>
          <p:nvPr/>
        </p:nvPicPr>
        <p:blipFill>
          <a:blip r:embed="rId2" cstate="print"/>
          <a:srcRect l="23003" t="20478" r="25393" b="20137"/>
          <a:stretch>
            <a:fillRect/>
          </a:stretch>
        </p:blipFill>
        <p:spPr>
          <a:xfrm>
            <a:off x="2590800" y="5943600"/>
            <a:ext cx="747548" cy="688219"/>
          </a:xfrm>
          <a:prstGeom prst="rect">
            <a:avLst/>
          </a:prstGeom>
        </p:spPr>
      </p:pic>
      <p:sp>
        <p:nvSpPr>
          <p:cNvPr id="10" name="TextBox 9"/>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11" name="Rounded Rectangle 10"/>
          <p:cNvSpPr/>
          <p:nvPr/>
        </p:nvSpPr>
        <p:spPr>
          <a:xfrm>
            <a:off x="609600" y="228599"/>
            <a:ext cx="8077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rgbClr val="FFFFFF"/>
                </a:solidFill>
                <a:latin typeface="Corbel"/>
                <a:cs typeface="Corbel"/>
              </a:rPr>
              <a:t>High-Speed Trains: Superior Solution</a:t>
            </a:r>
            <a:endParaRPr lang="en-US" sz="4000" dirty="0">
              <a:solidFill>
                <a:srgbClr val="FFFFFF"/>
              </a:solidFill>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grayscl/>
          </a:blip>
          <a:srcRect/>
          <a:stretch>
            <a:fillRect/>
          </a:stretch>
        </p:blipFill>
        <p:spPr bwMode="auto">
          <a:xfrm>
            <a:off x="1504950" y="228600"/>
            <a:ext cx="6134100" cy="6400800"/>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2" name="Freeform 21"/>
          <p:cNvSpPr/>
          <p:nvPr/>
        </p:nvSpPr>
        <p:spPr>
          <a:xfrm>
            <a:off x="4175185" y="542027"/>
            <a:ext cx="878457" cy="5850147"/>
          </a:xfrm>
          <a:custGeom>
            <a:avLst/>
            <a:gdLst>
              <a:gd name="connsiteX0" fmla="*/ 457200 w 882769"/>
              <a:gd name="connsiteY0" fmla="*/ 5850147 h 5850147"/>
              <a:gd name="connsiteX1" fmla="*/ 457200 w 882769"/>
              <a:gd name="connsiteY1" fmla="*/ 5668992 h 5850147"/>
              <a:gd name="connsiteX2" fmla="*/ 431321 w 882769"/>
              <a:gd name="connsiteY2" fmla="*/ 5427452 h 5850147"/>
              <a:gd name="connsiteX3" fmla="*/ 319177 w 882769"/>
              <a:gd name="connsiteY3" fmla="*/ 5134154 h 5850147"/>
              <a:gd name="connsiteX4" fmla="*/ 250166 w 882769"/>
              <a:gd name="connsiteY4" fmla="*/ 4780471 h 5850147"/>
              <a:gd name="connsiteX5" fmla="*/ 250166 w 882769"/>
              <a:gd name="connsiteY5" fmla="*/ 4521679 h 5850147"/>
              <a:gd name="connsiteX6" fmla="*/ 267419 w 882769"/>
              <a:gd name="connsiteY6" fmla="*/ 4271513 h 5850147"/>
              <a:gd name="connsiteX7" fmla="*/ 215660 w 882769"/>
              <a:gd name="connsiteY7" fmla="*/ 3866071 h 5850147"/>
              <a:gd name="connsiteX8" fmla="*/ 215660 w 882769"/>
              <a:gd name="connsiteY8" fmla="*/ 3719422 h 5850147"/>
              <a:gd name="connsiteX9" fmla="*/ 276045 w 882769"/>
              <a:gd name="connsiteY9" fmla="*/ 3581399 h 5850147"/>
              <a:gd name="connsiteX10" fmla="*/ 526211 w 882769"/>
              <a:gd name="connsiteY10" fmla="*/ 3460630 h 5850147"/>
              <a:gd name="connsiteX11" fmla="*/ 621102 w 882769"/>
              <a:gd name="connsiteY11" fmla="*/ 3339860 h 5850147"/>
              <a:gd name="connsiteX12" fmla="*/ 638355 w 882769"/>
              <a:gd name="connsiteY12" fmla="*/ 3184584 h 5850147"/>
              <a:gd name="connsiteX13" fmla="*/ 724619 w 882769"/>
              <a:gd name="connsiteY13" fmla="*/ 2908539 h 5850147"/>
              <a:gd name="connsiteX14" fmla="*/ 707366 w 882769"/>
              <a:gd name="connsiteY14" fmla="*/ 2511724 h 5850147"/>
              <a:gd name="connsiteX15" fmla="*/ 819509 w 882769"/>
              <a:gd name="connsiteY15" fmla="*/ 2296064 h 5850147"/>
              <a:gd name="connsiteX16" fmla="*/ 871268 w 882769"/>
              <a:gd name="connsiteY16" fmla="*/ 1985513 h 5850147"/>
              <a:gd name="connsiteX17" fmla="*/ 862641 w 882769"/>
              <a:gd name="connsiteY17" fmla="*/ 1830237 h 5850147"/>
              <a:gd name="connsiteX18" fmla="*/ 750498 w 882769"/>
              <a:gd name="connsiteY18" fmla="*/ 1640456 h 5850147"/>
              <a:gd name="connsiteX19" fmla="*/ 759124 w 882769"/>
              <a:gd name="connsiteY19" fmla="*/ 1373037 h 5850147"/>
              <a:gd name="connsiteX20" fmla="*/ 698740 w 882769"/>
              <a:gd name="connsiteY20" fmla="*/ 1079739 h 5850147"/>
              <a:gd name="connsiteX21" fmla="*/ 457200 w 882769"/>
              <a:gd name="connsiteY21" fmla="*/ 639792 h 5850147"/>
              <a:gd name="connsiteX22" fmla="*/ 267419 w 882769"/>
              <a:gd name="connsiteY22" fmla="*/ 337867 h 5850147"/>
              <a:gd name="connsiteX23" fmla="*/ 86264 w 882769"/>
              <a:gd name="connsiteY23" fmla="*/ 225724 h 5850147"/>
              <a:gd name="connsiteX24" fmla="*/ 0 w 882769"/>
              <a:gd name="connsiteY24" fmla="*/ 53196 h 5850147"/>
              <a:gd name="connsiteX0" fmla="*/ 457200 w 882769"/>
              <a:gd name="connsiteY0" fmla="*/ 5850147 h 5850147"/>
              <a:gd name="connsiteX1" fmla="*/ 457200 w 882769"/>
              <a:gd name="connsiteY1" fmla="*/ 5668992 h 5850147"/>
              <a:gd name="connsiteX2" fmla="*/ 431321 w 882769"/>
              <a:gd name="connsiteY2" fmla="*/ 5427452 h 5850147"/>
              <a:gd name="connsiteX3" fmla="*/ 319177 w 882769"/>
              <a:gd name="connsiteY3" fmla="*/ 5134154 h 5850147"/>
              <a:gd name="connsiteX4" fmla="*/ 250166 w 882769"/>
              <a:gd name="connsiteY4" fmla="*/ 4780471 h 5850147"/>
              <a:gd name="connsiteX5" fmla="*/ 250166 w 882769"/>
              <a:gd name="connsiteY5" fmla="*/ 4521679 h 5850147"/>
              <a:gd name="connsiteX6" fmla="*/ 267419 w 882769"/>
              <a:gd name="connsiteY6" fmla="*/ 4271513 h 5850147"/>
              <a:gd name="connsiteX7" fmla="*/ 215660 w 882769"/>
              <a:gd name="connsiteY7" fmla="*/ 3866071 h 5850147"/>
              <a:gd name="connsiteX8" fmla="*/ 215660 w 882769"/>
              <a:gd name="connsiteY8" fmla="*/ 3719422 h 5850147"/>
              <a:gd name="connsiteX9" fmla="*/ 276045 w 882769"/>
              <a:gd name="connsiteY9" fmla="*/ 3581399 h 5850147"/>
              <a:gd name="connsiteX10" fmla="*/ 473015 w 882769"/>
              <a:gd name="connsiteY10" fmla="*/ 3420373 h 5850147"/>
              <a:gd name="connsiteX11" fmla="*/ 621102 w 882769"/>
              <a:gd name="connsiteY11" fmla="*/ 3339860 h 5850147"/>
              <a:gd name="connsiteX12" fmla="*/ 638355 w 882769"/>
              <a:gd name="connsiteY12" fmla="*/ 3184584 h 5850147"/>
              <a:gd name="connsiteX13" fmla="*/ 724619 w 882769"/>
              <a:gd name="connsiteY13" fmla="*/ 2908539 h 5850147"/>
              <a:gd name="connsiteX14" fmla="*/ 707366 w 882769"/>
              <a:gd name="connsiteY14" fmla="*/ 2511724 h 5850147"/>
              <a:gd name="connsiteX15" fmla="*/ 819509 w 882769"/>
              <a:gd name="connsiteY15" fmla="*/ 2296064 h 5850147"/>
              <a:gd name="connsiteX16" fmla="*/ 871268 w 882769"/>
              <a:gd name="connsiteY16" fmla="*/ 1985513 h 5850147"/>
              <a:gd name="connsiteX17" fmla="*/ 862641 w 882769"/>
              <a:gd name="connsiteY17" fmla="*/ 1830237 h 5850147"/>
              <a:gd name="connsiteX18" fmla="*/ 750498 w 882769"/>
              <a:gd name="connsiteY18" fmla="*/ 1640456 h 5850147"/>
              <a:gd name="connsiteX19" fmla="*/ 759124 w 882769"/>
              <a:gd name="connsiteY19" fmla="*/ 1373037 h 5850147"/>
              <a:gd name="connsiteX20" fmla="*/ 698740 w 882769"/>
              <a:gd name="connsiteY20" fmla="*/ 1079739 h 5850147"/>
              <a:gd name="connsiteX21" fmla="*/ 457200 w 882769"/>
              <a:gd name="connsiteY21" fmla="*/ 639792 h 5850147"/>
              <a:gd name="connsiteX22" fmla="*/ 267419 w 882769"/>
              <a:gd name="connsiteY22" fmla="*/ 337867 h 5850147"/>
              <a:gd name="connsiteX23" fmla="*/ 86264 w 882769"/>
              <a:gd name="connsiteY23" fmla="*/ 225724 h 5850147"/>
              <a:gd name="connsiteX24" fmla="*/ 0 w 882769"/>
              <a:gd name="connsiteY24" fmla="*/ 53196 h 5850147"/>
              <a:gd name="connsiteX0" fmla="*/ 457200 w 882769"/>
              <a:gd name="connsiteY0" fmla="*/ 5850147 h 5850147"/>
              <a:gd name="connsiteX1" fmla="*/ 457200 w 882769"/>
              <a:gd name="connsiteY1" fmla="*/ 5668992 h 5850147"/>
              <a:gd name="connsiteX2" fmla="*/ 431321 w 882769"/>
              <a:gd name="connsiteY2" fmla="*/ 5427452 h 5850147"/>
              <a:gd name="connsiteX3" fmla="*/ 319177 w 882769"/>
              <a:gd name="connsiteY3" fmla="*/ 5134154 h 5850147"/>
              <a:gd name="connsiteX4" fmla="*/ 250166 w 882769"/>
              <a:gd name="connsiteY4" fmla="*/ 4780471 h 5850147"/>
              <a:gd name="connsiteX5" fmla="*/ 250166 w 882769"/>
              <a:gd name="connsiteY5" fmla="*/ 4521679 h 5850147"/>
              <a:gd name="connsiteX6" fmla="*/ 267419 w 882769"/>
              <a:gd name="connsiteY6" fmla="*/ 4271513 h 5850147"/>
              <a:gd name="connsiteX7" fmla="*/ 215660 w 882769"/>
              <a:gd name="connsiteY7" fmla="*/ 3866071 h 5850147"/>
              <a:gd name="connsiteX8" fmla="*/ 215660 w 882769"/>
              <a:gd name="connsiteY8" fmla="*/ 3719422 h 5850147"/>
              <a:gd name="connsiteX9" fmla="*/ 276045 w 882769"/>
              <a:gd name="connsiteY9" fmla="*/ 3581399 h 5850147"/>
              <a:gd name="connsiteX10" fmla="*/ 473015 w 882769"/>
              <a:gd name="connsiteY10" fmla="*/ 3420373 h 5850147"/>
              <a:gd name="connsiteX11" fmla="*/ 549215 w 882769"/>
              <a:gd name="connsiteY11" fmla="*/ 3344173 h 5850147"/>
              <a:gd name="connsiteX12" fmla="*/ 638355 w 882769"/>
              <a:gd name="connsiteY12" fmla="*/ 3184584 h 5850147"/>
              <a:gd name="connsiteX13" fmla="*/ 724619 w 882769"/>
              <a:gd name="connsiteY13" fmla="*/ 2908539 h 5850147"/>
              <a:gd name="connsiteX14" fmla="*/ 707366 w 882769"/>
              <a:gd name="connsiteY14" fmla="*/ 2511724 h 5850147"/>
              <a:gd name="connsiteX15" fmla="*/ 819509 w 882769"/>
              <a:gd name="connsiteY15" fmla="*/ 2296064 h 5850147"/>
              <a:gd name="connsiteX16" fmla="*/ 871268 w 882769"/>
              <a:gd name="connsiteY16" fmla="*/ 1985513 h 5850147"/>
              <a:gd name="connsiteX17" fmla="*/ 862641 w 882769"/>
              <a:gd name="connsiteY17" fmla="*/ 1830237 h 5850147"/>
              <a:gd name="connsiteX18" fmla="*/ 750498 w 882769"/>
              <a:gd name="connsiteY18" fmla="*/ 1640456 h 5850147"/>
              <a:gd name="connsiteX19" fmla="*/ 759124 w 882769"/>
              <a:gd name="connsiteY19" fmla="*/ 1373037 h 5850147"/>
              <a:gd name="connsiteX20" fmla="*/ 698740 w 882769"/>
              <a:gd name="connsiteY20" fmla="*/ 1079739 h 5850147"/>
              <a:gd name="connsiteX21" fmla="*/ 457200 w 882769"/>
              <a:gd name="connsiteY21" fmla="*/ 639792 h 5850147"/>
              <a:gd name="connsiteX22" fmla="*/ 267419 w 882769"/>
              <a:gd name="connsiteY22" fmla="*/ 337867 h 5850147"/>
              <a:gd name="connsiteX23" fmla="*/ 86264 w 882769"/>
              <a:gd name="connsiteY23" fmla="*/ 225724 h 5850147"/>
              <a:gd name="connsiteX24" fmla="*/ 0 w 882769"/>
              <a:gd name="connsiteY24" fmla="*/ 53196 h 5850147"/>
              <a:gd name="connsiteX0" fmla="*/ 457200 w 882769"/>
              <a:gd name="connsiteY0" fmla="*/ 5850147 h 5850147"/>
              <a:gd name="connsiteX1" fmla="*/ 457200 w 882769"/>
              <a:gd name="connsiteY1" fmla="*/ 5668992 h 5850147"/>
              <a:gd name="connsiteX2" fmla="*/ 431321 w 882769"/>
              <a:gd name="connsiteY2" fmla="*/ 5427452 h 5850147"/>
              <a:gd name="connsiteX3" fmla="*/ 319177 w 882769"/>
              <a:gd name="connsiteY3" fmla="*/ 5134154 h 5850147"/>
              <a:gd name="connsiteX4" fmla="*/ 250166 w 882769"/>
              <a:gd name="connsiteY4" fmla="*/ 4780471 h 5850147"/>
              <a:gd name="connsiteX5" fmla="*/ 250166 w 882769"/>
              <a:gd name="connsiteY5" fmla="*/ 4521679 h 5850147"/>
              <a:gd name="connsiteX6" fmla="*/ 267419 w 882769"/>
              <a:gd name="connsiteY6" fmla="*/ 4271513 h 5850147"/>
              <a:gd name="connsiteX7" fmla="*/ 215660 w 882769"/>
              <a:gd name="connsiteY7" fmla="*/ 3866071 h 5850147"/>
              <a:gd name="connsiteX8" fmla="*/ 215660 w 882769"/>
              <a:gd name="connsiteY8" fmla="*/ 3719422 h 5850147"/>
              <a:gd name="connsiteX9" fmla="*/ 276045 w 882769"/>
              <a:gd name="connsiteY9" fmla="*/ 3581399 h 5850147"/>
              <a:gd name="connsiteX10" fmla="*/ 473015 w 882769"/>
              <a:gd name="connsiteY10" fmla="*/ 3420373 h 5850147"/>
              <a:gd name="connsiteX11" fmla="*/ 549215 w 882769"/>
              <a:gd name="connsiteY11" fmla="*/ 3344173 h 5850147"/>
              <a:gd name="connsiteX12" fmla="*/ 638355 w 882769"/>
              <a:gd name="connsiteY12" fmla="*/ 3184584 h 5850147"/>
              <a:gd name="connsiteX13" fmla="*/ 701615 w 882769"/>
              <a:gd name="connsiteY13" fmla="*/ 2963173 h 5850147"/>
              <a:gd name="connsiteX14" fmla="*/ 707366 w 882769"/>
              <a:gd name="connsiteY14" fmla="*/ 2511724 h 5850147"/>
              <a:gd name="connsiteX15" fmla="*/ 819509 w 882769"/>
              <a:gd name="connsiteY15" fmla="*/ 2296064 h 5850147"/>
              <a:gd name="connsiteX16" fmla="*/ 871268 w 882769"/>
              <a:gd name="connsiteY16" fmla="*/ 1985513 h 5850147"/>
              <a:gd name="connsiteX17" fmla="*/ 862641 w 882769"/>
              <a:gd name="connsiteY17" fmla="*/ 1830237 h 5850147"/>
              <a:gd name="connsiteX18" fmla="*/ 750498 w 882769"/>
              <a:gd name="connsiteY18" fmla="*/ 1640456 h 5850147"/>
              <a:gd name="connsiteX19" fmla="*/ 759124 w 882769"/>
              <a:gd name="connsiteY19" fmla="*/ 1373037 h 5850147"/>
              <a:gd name="connsiteX20" fmla="*/ 698740 w 882769"/>
              <a:gd name="connsiteY20" fmla="*/ 1079739 h 5850147"/>
              <a:gd name="connsiteX21" fmla="*/ 457200 w 882769"/>
              <a:gd name="connsiteY21" fmla="*/ 639792 h 5850147"/>
              <a:gd name="connsiteX22" fmla="*/ 267419 w 882769"/>
              <a:gd name="connsiteY22" fmla="*/ 337867 h 5850147"/>
              <a:gd name="connsiteX23" fmla="*/ 86264 w 882769"/>
              <a:gd name="connsiteY23" fmla="*/ 225724 h 5850147"/>
              <a:gd name="connsiteX24" fmla="*/ 0 w 882769"/>
              <a:gd name="connsiteY24" fmla="*/ 53196 h 5850147"/>
              <a:gd name="connsiteX0" fmla="*/ 457200 w 882769"/>
              <a:gd name="connsiteY0" fmla="*/ 5850147 h 5850147"/>
              <a:gd name="connsiteX1" fmla="*/ 457200 w 882769"/>
              <a:gd name="connsiteY1" fmla="*/ 5668992 h 5850147"/>
              <a:gd name="connsiteX2" fmla="*/ 431321 w 882769"/>
              <a:gd name="connsiteY2" fmla="*/ 5427452 h 5850147"/>
              <a:gd name="connsiteX3" fmla="*/ 319177 w 882769"/>
              <a:gd name="connsiteY3" fmla="*/ 5134154 h 5850147"/>
              <a:gd name="connsiteX4" fmla="*/ 250166 w 882769"/>
              <a:gd name="connsiteY4" fmla="*/ 4780471 h 5850147"/>
              <a:gd name="connsiteX5" fmla="*/ 250166 w 882769"/>
              <a:gd name="connsiteY5" fmla="*/ 4521679 h 5850147"/>
              <a:gd name="connsiteX6" fmla="*/ 267419 w 882769"/>
              <a:gd name="connsiteY6" fmla="*/ 4271513 h 5850147"/>
              <a:gd name="connsiteX7" fmla="*/ 215660 w 882769"/>
              <a:gd name="connsiteY7" fmla="*/ 3866071 h 5850147"/>
              <a:gd name="connsiteX8" fmla="*/ 215660 w 882769"/>
              <a:gd name="connsiteY8" fmla="*/ 3719422 h 5850147"/>
              <a:gd name="connsiteX9" fmla="*/ 276045 w 882769"/>
              <a:gd name="connsiteY9" fmla="*/ 3581399 h 5850147"/>
              <a:gd name="connsiteX10" fmla="*/ 473015 w 882769"/>
              <a:gd name="connsiteY10" fmla="*/ 3420373 h 5850147"/>
              <a:gd name="connsiteX11" fmla="*/ 549215 w 882769"/>
              <a:gd name="connsiteY11" fmla="*/ 3344173 h 5850147"/>
              <a:gd name="connsiteX12" fmla="*/ 638355 w 882769"/>
              <a:gd name="connsiteY12" fmla="*/ 3184584 h 5850147"/>
              <a:gd name="connsiteX13" fmla="*/ 701615 w 882769"/>
              <a:gd name="connsiteY13" fmla="*/ 2963173 h 5850147"/>
              <a:gd name="connsiteX14" fmla="*/ 707366 w 882769"/>
              <a:gd name="connsiteY14" fmla="*/ 2511724 h 5850147"/>
              <a:gd name="connsiteX15" fmla="*/ 819509 w 882769"/>
              <a:gd name="connsiteY15" fmla="*/ 2296064 h 5850147"/>
              <a:gd name="connsiteX16" fmla="*/ 871268 w 882769"/>
              <a:gd name="connsiteY16" fmla="*/ 1985513 h 5850147"/>
              <a:gd name="connsiteX17" fmla="*/ 862641 w 882769"/>
              <a:gd name="connsiteY17" fmla="*/ 1830237 h 5850147"/>
              <a:gd name="connsiteX18" fmla="*/ 750498 w 882769"/>
              <a:gd name="connsiteY18" fmla="*/ 1640456 h 5850147"/>
              <a:gd name="connsiteX19" fmla="*/ 759124 w 882769"/>
              <a:gd name="connsiteY19" fmla="*/ 1373037 h 5850147"/>
              <a:gd name="connsiteX20" fmla="*/ 698740 w 882769"/>
              <a:gd name="connsiteY20" fmla="*/ 1079739 h 5850147"/>
              <a:gd name="connsiteX21" fmla="*/ 457200 w 882769"/>
              <a:gd name="connsiteY21" fmla="*/ 639792 h 5850147"/>
              <a:gd name="connsiteX22" fmla="*/ 267419 w 882769"/>
              <a:gd name="connsiteY22" fmla="*/ 337867 h 5850147"/>
              <a:gd name="connsiteX23" fmla="*/ 86264 w 882769"/>
              <a:gd name="connsiteY23" fmla="*/ 225724 h 5850147"/>
              <a:gd name="connsiteX24" fmla="*/ 0 w 882769"/>
              <a:gd name="connsiteY24" fmla="*/ 53196 h 5850147"/>
              <a:gd name="connsiteX0" fmla="*/ 457200 w 878457"/>
              <a:gd name="connsiteY0" fmla="*/ 5850147 h 5850147"/>
              <a:gd name="connsiteX1" fmla="*/ 457200 w 878457"/>
              <a:gd name="connsiteY1" fmla="*/ 5668992 h 5850147"/>
              <a:gd name="connsiteX2" fmla="*/ 431321 w 878457"/>
              <a:gd name="connsiteY2" fmla="*/ 5427452 h 5850147"/>
              <a:gd name="connsiteX3" fmla="*/ 319177 w 878457"/>
              <a:gd name="connsiteY3" fmla="*/ 5134154 h 5850147"/>
              <a:gd name="connsiteX4" fmla="*/ 250166 w 878457"/>
              <a:gd name="connsiteY4" fmla="*/ 4780471 h 5850147"/>
              <a:gd name="connsiteX5" fmla="*/ 250166 w 878457"/>
              <a:gd name="connsiteY5" fmla="*/ 4521679 h 5850147"/>
              <a:gd name="connsiteX6" fmla="*/ 267419 w 878457"/>
              <a:gd name="connsiteY6" fmla="*/ 4271513 h 5850147"/>
              <a:gd name="connsiteX7" fmla="*/ 215660 w 878457"/>
              <a:gd name="connsiteY7" fmla="*/ 3866071 h 5850147"/>
              <a:gd name="connsiteX8" fmla="*/ 215660 w 878457"/>
              <a:gd name="connsiteY8" fmla="*/ 3719422 h 5850147"/>
              <a:gd name="connsiteX9" fmla="*/ 276045 w 878457"/>
              <a:gd name="connsiteY9" fmla="*/ 3581399 h 5850147"/>
              <a:gd name="connsiteX10" fmla="*/ 473015 w 878457"/>
              <a:gd name="connsiteY10" fmla="*/ 3420373 h 5850147"/>
              <a:gd name="connsiteX11" fmla="*/ 549215 w 878457"/>
              <a:gd name="connsiteY11" fmla="*/ 3344173 h 5850147"/>
              <a:gd name="connsiteX12" fmla="*/ 638355 w 878457"/>
              <a:gd name="connsiteY12" fmla="*/ 3184584 h 5850147"/>
              <a:gd name="connsiteX13" fmla="*/ 701615 w 878457"/>
              <a:gd name="connsiteY13" fmla="*/ 2963173 h 5850147"/>
              <a:gd name="connsiteX14" fmla="*/ 707366 w 878457"/>
              <a:gd name="connsiteY14" fmla="*/ 2511724 h 5850147"/>
              <a:gd name="connsiteX15" fmla="*/ 819509 w 878457"/>
              <a:gd name="connsiteY15" fmla="*/ 2296064 h 5850147"/>
              <a:gd name="connsiteX16" fmla="*/ 871268 w 878457"/>
              <a:gd name="connsiteY16" fmla="*/ 1985513 h 5850147"/>
              <a:gd name="connsiteX17" fmla="*/ 862641 w 878457"/>
              <a:gd name="connsiteY17" fmla="*/ 1830237 h 5850147"/>
              <a:gd name="connsiteX18" fmla="*/ 854015 w 878457"/>
              <a:gd name="connsiteY18" fmla="*/ 1591573 h 5850147"/>
              <a:gd name="connsiteX19" fmla="*/ 759124 w 878457"/>
              <a:gd name="connsiteY19" fmla="*/ 1373037 h 5850147"/>
              <a:gd name="connsiteX20" fmla="*/ 698740 w 878457"/>
              <a:gd name="connsiteY20" fmla="*/ 1079739 h 5850147"/>
              <a:gd name="connsiteX21" fmla="*/ 457200 w 878457"/>
              <a:gd name="connsiteY21" fmla="*/ 639792 h 5850147"/>
              <a:gd name="connsiteX22" fmla="*/ 267419 w 878457"/>
              <a:gd name="connsiteY22" fmla="*/ 337867 h 5850147"/>
              <a:gd name="connsiteX23" fmla="*/ 86264 w 878457"/>
              <a:gd name="connsiteY23" fmla="*/ 225724 h 5850147"/>
              <a:gd name="connsiteX24" fmla="*/ 0 w 878457"/>
              <a:gd name="connsiteY24" fmla="*/ 53196 h 5850147"/>
              <a:gd name="connsiteX0" fmla="*/ 457200 w 878457"/>
              <a:gd name="connsiteY0" fmla="*/ 5850147 h 5850147"/>
              <a:gd name="connsiteX1" fmla="*/ 457200 w 878457"/>
              <a:gd name="connsiteY1" fmla="*/ 5668992 h 5850147"/>
              <a:gd name="connsiteX2" fmla="*/ 431321 w 878457"/>
              <a:gd name="connsiteY2" fmla="*/ 5427452 h 5850147"/>
              <a:gd name="connsiteX3" fmla="*/ 319177 w 878457"/>
              <a:gd name="connsiteY3" fmla="*/ 5134154 h 5850147"/>
              <a:gd name="connsiteX4" fmla="*/ 250166 w 878457"/>
              <a:gd name="connsiteY4" fmla="*/ 4780471 h 5850147"/>
              <a:gd name="connsiteX5" fmla="*/ 250166 w 878457"/>
              <a:gd name="connsiteY5" fmla="*/ 4521679 h 5850147"/>
              <a:gd name="connsiteX6" fmla="*/ 267419 w 878457"/>
              <a:gd name="connsiteY6" fmla="*/ 4271513 h 5850147"/>
              <a:gd name="connsiteX7" fmla="*/ 215660 w 878457"/>
              <a:gd name="connsiteY7" fmla="*/ 3866071 h 5850147"/>
              <a:gd name="connsiteX8" fmla="*/ 215660 w 878457"/>
              <a:gd name="connsiteY8" fmla="*/ 3719422 h 5850147"/>
              <a:gd name="connsiteX9" fmla="*/ 276045 w 878457"/>
              <a:gd name="connsiteY9" fmla="*/ 3581399 h 5850147"/>
              <a:gd name="connsiteX10" fmla="*/ 473015 w 878457"/>
              <a:gd name="connsiteY10" fmla="*/ 3420373 h 5850147"/>
              <a:gd name="connsiteX11" fmla="*/ 549215 w 878457"/>
              <a:gd name="connsiteY11" fmla="*/ 3344173 h 5850147"/>
              <a:gd name="connsiteX12" fmla="*/ 638355 w 878457"/>
              <a:gd name="connsiteY12" fmla="*/ 3184584 h 5850147"/>
              <a:gd name="connsiteX13" fmla="*/ 701615 w 878457"/>
              <a:gd name="connsiteY13" fmla="*/ 2963173 h 5850147"/>
              <a:gd name="connsiteX14" fmla="*/ 707366 w 878457"/>
              <a:gd name="connsiteY14" fmla="*/ 2511724 h 5850147"/>
              <a:gd name="connsiteX15" fmla="*/ 819509 w 878457"/>
              <a:gd name="connsiteY15" fmla="*/ 2296064 h 5850147"/>
              <a:gd name="connsiteX16" fmla="*/ 871268 w 878457"/>
              <a:gd name="connsiteY16" fmla="*/ 1985513 h 5850147"/>
              <a:gd name="connsiteX17" fmla="*/ 862641 w 878457"/>
              <a:gd name="connsiteY17" fmla="*/ 1830237 h 5850147"/>
              <a:gd name="connsiteX18" fmla="*/ 854015 w 878457"/>
              <a:gd name="connsiteY18" fmla="*/ 1591573 h 5850147"/>
              <a:gd name="connsiteX19" fmla="*/ 759124 w 878457"/>
              <a:gd name="connsiteY19" fmla="*/ 1373037 h 5850147"/>
              <a:gd name="connsiteX20" fmla="*/ 698740 w 878457"/>
              <a:gd name="connsiteY20" fmla="*/ 1079739 h 5850147"/>
              <a:gd name="connsiteX21" fmla="*/ 457200 w 878457"/>
              <a:gd name="connsiteY21" fmla="*/ 639792 h 5850147"/>
              <a:gd name="connsiteX22" fmla="*/ 267419 w 878457"/>
              <a:gd name="connsiteY22" fmla="*/ 337867 h 5850147"/>
              <a:gd name="connsiteX23" fmla="*/ 86264 w 878457"/>
              <a:gd name="connsiteY23" fmla="*/ 225724 h 5850147"/>
              <a:gd name="connsiteX24" fmla="*/ 0 w 878457"/>
              <a:gd name="connsiteY24" fmla="*/ 53196 h 585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8457" h="5850147">
                <a:moveTo>
                  <a:pt x="457200" y="5850147"/>
                </a:moveTo>
                <a:cubicBezTo>
                  <a:pt x="459356" y="5794794"/>
                  <a:pt x="461513" y="5739441"/>
                  <a:pt x="457200" y="5668992"/>
                </a:cubicBezTo>
                <a:cubicBezTo>
                  <a:pt x="452887" y="5598543"/>
                  <a:pt x="454325" y="5516592"/>
                  <a:pt x="431321" y="5427452"/>
                </a:cubicBezTo>
                <a:cubicBezTo>
                  <a:pt x="408317" y="5338312"/>
                  <a:pt x="349370" y="5241984"/>
                  <a:pt x="319177" y="5134154"/>
                </a:cubicBezTo>
                <a:cubicBezTo>
                  <a:pt x="288985" y="5026324"/>
                  <a:pt x="261668" y="4882550"/>
                  <a:pt x="250166" y="4780471"/>
                </a:cubicBezTo>
                <a:cubicBezTo>
                  <a:pt x="238664" y="4678392"/>
                  <a:pt x="247290" y="4606505"/>
                  <a:pt x="250166" y="4521679"/>
                </a:cubicBezTo>
                <a:cubicBezTo>
                  <a:pt x="253042" y="4436853"/>
                  <a:pt x="273170" y="4380781"/>
                  <a:pt x="267419" y="4271513"/>
                </a:cubicBezTo>
                <a:cubicBezTo>
                  <a:pt x="261668" y="4162245"/>
                  <a:pt x="224286" y="3958086"/>
                  <a:pt x="215660" y="3866071"/>
                </a:cubicBezTo>
                <a:cubicBezTo>
                  <a:pt x="207034" y="3774056"/>
                  <a:pt x="205596" y="3766867"/>
                  <a:pt x="215660" y="3719422"/>
                </a:cubicBezTo>
                <a:cubicBezTo>
                  <a:pt x="225724" y="3671977"/>
                  <a:pt x="233153" y="3631240"/>
                  <a:pt x="276045" y="3581399"/>
                </a:cubicBezTo>
                <a:cubicBezTo>
                  <a:pt x="318937" y="3531558"/>
                  <a:pt x="427487" y="3459911"/>
                  <a:pt x="473015" y="3420373"/>
                </a:cubicBezTo>
                <a:cubicBezTo>
                  <a:pt x="518543" y="3380835"/>
                  <a:pt x="521658" y="3383471"/>
                  <a:pt x="549215" y="3344173"/>
                </a:cubicBezTo>
                <a:cubicBezTo>
                  <a:pt x="576772" y="3304875"/>
                  <a:pt x="612955" y="3248084"/>
                  <a:pt x="638355" y="3184584"/>
                </a:cubicBezTo>
                <a:cubicBezTo>
                  <a:pt x="663755" y="3121084"/>
                  <a:pt x="690113" y="3075316"/>
                  <a:pt x="701615" y="2963173"/>
                </a:cubicBezTo>
                <a:cubicBezTo>
                  <a:pt x="713117" y="2851030"/>
                  <a:pt x="687717" y="2622909"/>
                  <a:pt x="707366" y="2511724"/>
                </a:cubicBezTo>
                <a:cubicBezTo>
                  <a:pt x="727015" y="2400539"/>
                  <a:pt x="792192" y="2383766"/>
                  <a:pt x="819509" y="2296064"/>
                </a:cubicBezTo>
                <a:cubicBezTo>
                  <a:pt x="846826" y="2208362"/>
                  <a:pt x="864079" y="2063151"/>
                  <a:pt x="871268" y="1985513"/>
                </a:cubicBezTo>
                <a:cubicBezTo>
                  <a:pt x="878457" y="1907875"/>
                  <a:pt x="865516" y="1895894"/>
                  <a:pt x="862641" y="1830237"/>
                </a:cubicBezTo>
                <a:cubicBezTo>
                  <a:pt x="859766" y="1764580"/>
                  <a:pt x="871268" y="1682061"/>
                  <a:pt x="854015" y="1591573"/>
                </a:cubicBezTo>
                <a:cubicBezTo>
                  <a:pt x="836762" y="1515373"/>
                  <a:pt x="785003" y="1458342"/>
                  <a:pt x="759124" y="1373037"/>
                </a:cubicBezTo>
                <a:cubicBezTo>
                  <a:pt x="733245" y="1287732"/>
                  <a:pt x="749061" y="1201947"/>
                  <a:pt x="698740" y="1079739"/>
                </a:cubicBezTo>
                <a:cubicBezTo>
                  <a:pt x="648419" y="957531"/>
                  <a:pt x="529087" y="763437"/>
                  <a:pt x="457200" y="639792"/>
                </a:cubicBezTo>
                <a:cubicBezTo>
                  <a:pt x="385313" y="516147"/>
                  <a:pt x="329242" y="406878"/>
                  <a:pt x="267419" y="337867"/>
                </a:cubicBezTo>
                <a:cubicBezTo>
                  <a:pt x="205596" y="268856"/>
                  <a:pt x="130834" y="273169"/>
                  <a:pt x="86264" y="225724"/>
                </a:cubicBezTo>
                <a:cubicBezTo>
                  <a:pt x="41694" y="178279"/>
                  <a:pt x="8626" y="0"/>
                  <a:pt x="0" y="53196"/>
                </a:cubicBezTo>
              </a:path>
            </a:pathLst>
          </a:custGeom>
          <a:ln w="53975">
            <a:solidFill>
              <a:schemeClr val="bg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3" name="Oval 22"/>
          <p:cNvSpPr/>
          <p:nvPr/>
        </p:nvSpPr>
        <p:spPr>
          <a:xfrm>
            <a:off x="4572000" y="6324600"/>
            <a:ext cx="152400" cy="152400"/>
          </a:xfrm>
          <a:prstGeom prst="ellipse">
            <a:avLst/>
          </a:prstGeom>
          <a:solidFill>
            <a:srgbClr val="FF0000"/>
          </a:solidFill>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1" name="Oval 20"/>
          <p:cNvSpPr/>
          <p:nvPr/>
        </p:nvSpPr>
        <p:spPr>
          <a:xfrm>
            <a:off x="4343400" y="4495800"/>
            <a:ext cx="152400" cy="152400"/>
          </a:xfrm>
          <a:prstGeom prst="ellipse">
            <a:avLst/>
          </a:prstGeom>
          <a:solidFill>
            <a:srgbClr val="FF0000"/>
          </a:solidFill>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Oval 10"/>
          <p:cNvSpPr/>
          <p:nvPr/>
        </p:nvSpPr>
        <p:spPr>
          <a:xfrm>
            <a:off x="4114800" y="533400"/>
            <a:ext cx="152400" cy="152400"/>
          </a:xfrm>
          <a:prstGeom prst="ellipse">
            <a:avLst/>
          </a:prstGeom>
          <a:solidFill>
            <a:srgbClr val="FF0000"/>
          </a:solidFill>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4" name="Oval 23"/>
          <p:cNvSpPr/>
          <p:nvPr/>
        </p:nvSpPr>
        <p:spPr>
          <a:xfrm>
            <a:off x="4724400" y="1371600"/>
            <a:ext cx="152400" cy="152400"/>
          </a:xfrm>
          <a:prstGeom prst="ellipse">
            <a:avLst/>
          </a:prstGeom>
          <a:solidFill>
            <a:srgbClr val="FF0000"/>
          </a:solidFill>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2" name="Oval 11"/>
          <p:cNvSpPr/>
          <p:nvPr/>
        </p:nvSpPr>
        <p:spPr>
          <a:xfrm>
            <a:off x="4800600" y="3124200"/>
            <a:ext cx="152400" cy="152400"/>
          </a:xfrm>
          <a:prstGeom prst="ellipse">
            <a:avLst/>
          </a:prstGeom>
          <a:solidFill>
            <a:srgbClr val="FF0000"/>
          </a:solidFill>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3" name="Oval 12"/>
          <p:cNvSpPr/>
          <p:nvPr/>
        </p:nvSpPr>
        <p:spPr>
          <a:xfrm>
            <a:off x="4724400" y="3657600"/>
            <a:ext cx="152400" cy="152400"/>
          </a:xfrm>
          <a:prstGeom prst="ellipse">
            <a:avLst/>
          </a:prstGeom>
          <a:solidFill>
            <a:srgbClr val="FF0000"/>
          </a:solidFill>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8" name="Oval 17"/>
          <p:cNvSpPr/>
          <p:nvPr/>
        </p:nvSpPr>
        <p:spPr>
          <a:xfrm>
            <a:off x="4343400" y="4038600"/>
            <a:ext cx="152400" cy="152400"/>
          </a:xfrm>
          <a:prstGeom prst="ellipse">
            <a:avLst/>
          </a:prstGeom>
          <a:solidFill>
            <a:srgbClr val="FF0000"/>
          </a:solidFill>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6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Content Placeholder 3" descr="Train Service Types_edited-1.jpg"/>
          <p:cNvPicPr>
            <a:picLocks noGrp="1" noChangeAspect="1"/>
          </p:cNvPicPr>
          <p:nvPr>
            <p:ph idx="1"/>
          </p:nvPr>
        </p:nvPicPr>
        <p:blipFill>
          <a:blip r:embed="rId2"/>
          <a:stretch>
            <a:fillRect/>
          </a:stretch>
        </p:blipFill>
        <p:spPr>
          <a:xfrm>
            <a:off x="990600" y="1600200"/>
            <a:ext cx="7239000" cy="2028085"/>
          </a:xfrm>
          <a:effectLst>
            <a:outerShdw blurRad="63500" sx="102000" sy="102000" algn="ctr" rotWithShape="0">
              <a:prstClr val="black">
                <a:alpha val="40000"/>
              </a:prstClr>
            </a:outerShdw>
          </a:effectLst>
        </p:spPr>
      </p:pic>
      <p:sp>
        <p:nvSpPr>
          <p:cNvPr id="6" name="Rounded Rectangle 5"/>
          <p:cNvSpPr/>
          <p:nvPr/>
        </p:nvSpPr>
        <p:spPr>
          <a:xfrm>
            <a:off x="990600" y="3886200"/>
            <a:ext cx="7315200" cy="1752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000" dirty="0" smtClean="0"/>
              <a:t>Express/Semi-Express Trip: $50/one way</a:t>
            </a:r>
          </a:p>
          <a:p>
            <a:endParaRPr lang="en-US" sz="2000" dirty="0" smtClean="0"/>
          </a:p>
          <a:p>
            <a:r>
              <a:rPr lang="en-US" sz="2000" dirty="0" smtClean="0"/>
              <a:t>Local Trip: Fare varies according to distance travelled. </a:t>
            </a:r>
          </a:p>
          <a:p>
            <a:pPr lvl="1">
              <a:buFont typeface="Arial" pitchFamily="34" charset="0"/>
              <a:buChar char="•"/>
            </a:pPr>
            <a:r>
              <a:rPr lang="en-US" sz="2000" dirty="0" smtClean="0"/>
              <a:t>  Shortest route is Seattle to Tacoma: $6/one way</a:t>
            </a:r>
          </a:p>
          <a:p>
            <a:pPr lvl="1">
              <a:buFont typeface="Arial" pitchFamily="34" charset="0"/>
              <a:buChar char="•"/>
            </a:pPr>
            <a:r>
              <a:rPr lang="en-US" sz="2000" dirty="0" smtClean="0"/>
              <a:t>  Longest route is Bellingham to Seattle: $20/one way</a:t>
            </a:r>
          </a:p>
        </p:txBody>
      </p:sp>
      <p:pic>
        <p:nvPicPr>
          <p:cNvPr id="8" name="Picture 7"/>
          <p:cNvPicPr>
            <a:picLocks noChangeAspect="1"/>
          </p:cNvPicPr>
          <p:nvPr/>
        </p:nvPicPr>
        <p:blipFill>
          <a:blip r:embed="rId3" cstate="print"/>
          <a:srcRect l="23003" t="20478" r="25393" b="20137"/>
          <a:stretch>
            <a:fillRect/>
          </a:stretch>
        </p:blipFill>
        <p:spPr>
          <a:xfrm>
            <a:off x="2590800" y="5943600"/>
            <a:ext cx="747548" cy="688219"/>
          </a:xfrm>
          <a:prstGeom prst="rect">
            <a:avLst/>
          </a:prstGeom>
        </p:spPr>
      </p:pic>
      <p:sp>
        <p:nvSpPr>
          <p:cNvPr id="9" name="TextBox 8"/>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11" name="Rounded Rectangle 10"/>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Train Fares &amp; Stopping Patterns</a:t>
            </a:r>
            <a:endParaRPr lang="en-US" sz="4000" dirty="0">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descr="17008370_pointarena.jpg"/>
          <p:cNvPicPr>
            <a:picLocks noChangeAspect="1"/>
          </p:cNvPicPr>
          <p:nvPr/>
        </p:nvPicPr>
        <p:blipFill>
          <a:blip r:embed="rId3" cstate="print">
            <a:duotone>
              <a:prstClr val="black"/>
              <a:schemeClr val="tx2">
                <a:tint val="45000"/>
                <a:satMod val="400000"/>
              </a:schemeClr>
            </a:duotone>
            <a:lum bright="-5000"/>
          </a:blip>
          <a:srcRect t="2863"/>
          <a:stretch>
            <a:fillRect/>
          </a:stretch>
        </p:blipFill>
        <p:spPr>
          <a:xfrm>
            <a:off x="762000" y="1236694"/>
            <a:ext cx="7489295" cy="3178896"/>
          </a:xfrm>
          <a:prstGeom prst="rect">
            <a:avLst/>
          </a:prstGeom>
          <a:effectLst>
            <a:innerShdw blurRad="63500" dist="50800" dir="13500000">
              <a:prstClr val="black">
                <a:alpha val="50000"/>
              </a:prstClr>
            </a:innerShdw>
          </a:effectLst>
        </p:spPr>
      </p:pic>
      <p:sp>
        <p:nvSpPr>
          <p:cNvPr id="4" name="Rectangle 3"/>
          <p:cNvSpPr/>
          <p:nvPr/>
        </p:nvSpPr>
        <p:spPr>
          <a:xfrm>
            <a:off x="4267200" y="0"/>
            <a:ext cx="2133600"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descr="17008370_pointarena.jpg"/>
          <p:cNvPicPr>
            <a:picLocks noChangeAspect="1"/>
          </p:cNvPicPr>
          <p:nvPr/>
        </p:nvPicPr>
        <p:blipFill>
          <a:blip r:embed="rId4" cstate="print"/>
          <a:srcRect/>
          <a:stretch>
            <a:fillRect/>
          </a:stretch>
        </p:blipFill>
        <p:spPr>
          <a:xfrm>
            <a:off x="4267188" y="1219200"/>
            <a:ext cx="2133623" cy="3200400"/>
          </a:xfrm>
          <a:prstGeom prst="rect">
            <a:avLst/>
          </a:prstGeom>
          <a:effectLst>
            <a:innerShdw blurRad="63500" dist="50800" dir="16200000">
              <a:prstClr val="black">
                <a:alpha val="50000"/>
              </a:prstClr>
            </a:innerShdw>
          </a:effectLst>
        </p:spPr>
      </p:pic>
      <p:sp>
        <p:nvSpPr>
          <p:cNvPr id="5" name="Rectangle 4"/>
          <p:cNvSpPr/>
          <p:nvPr/>
        </p:nvSpPr>
        <p:spPr>
          <a:xfrm>
            <a:off x="4114800" y="990600"/>
            <a:ext cx="2438400" cy="3657600"/>
          </a:xfrm>
          <a:prstGeom prst="rect">
            <a:avLst/>
          </a:prstGeom>
          <a:noFill/>
          <a:ln w="9525">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3657600" y="4876800"/>
            <a:ext cx="4572000" cy="784830"/>
          </a:xfrm>
          <a:prstGeom prst="rect">
            <a:avLst/>
          </a:prstGeom>
          <a:noFill/>
        </p:spPr>
        <p:txBody>
          <a:bodyPr wrap="square" rtlCol="0">
            <a:spAutoFit/>
          </a:bodyPr>
          <a:lstStyle/>
          <a:p>
            <a:pPr algn="ctr"/>
            <a:r>
              <a:rPr lang="en-US" sz="4500" dirty="0" smtClean="0">
                <a:solidFill>
                  <a:prstClr val="white"/>
                </a:solidFill>
                <a:latin typeface="Corbel"/>
                <a:cs typeface="Corbel"/>
              </a:rPr>
              <a:t>Promotional Plans</a:t>
            </a:r>
            <a:endParaRPr lang="en-US" sz="4500" dirty="0">
              <a:solidFill>
                <a:prstClr val="white"/>
              </a:solidFill>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90261 -4.07956E-6 L 0.19479 -4.07956E-6 L 1.38889E-6 -4.07956E-6 " pathEditMode="relative" ptsTypes="AAA">
                                      <p:cBhvr>
                                        <p:cTn id="6" dur="2000" fill="hold"/>
                                        <p:tgtEl>
                                          <p:spTgt spid="5"/>
                                        </p:tgtEl>
                                        <p:attrNameLst>
                                          <p:attrName>ppt_x</p:attrName>
                                          <p:attrName>ppt_y</p:attrName>
                                        </p:attrNameLst>
                                      </p:cBhvr>
                                    </p:animMotion>
                                  </p:childTnLst>
                                </p:cTn>
                              </p:par>
                              <p:par>
                                <p:cTn id="7" presetID="10" presetClass="entr"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42" presetClass="path" presetSubtype="0" accel="50000" decel="50000" fill="hold" grpId="0" nodeType="withEffect">
                                  <p:stCondLst>
                                    <p:cond delay="0"/>
                                  </p:stCondLst>
                                  <p:childTnLst>
                                    <p:animMotion origin="layout" path="M 0 0  L 0 0.33302  E" pathEditMode="relative" ptsTypes="">
                                      <p:cBhvr>
                                        <p:cTn id="11" dur="2000" spd="-100000" fill="hold"/>
                                        <p:tgtEl>
                                          <p:spTgt spid="4"/>
                                        </p:tgtEl>
                                        <p:attrNameLst>
                                          <p:attrName>ppt_x</p:attrName>
                                          <p:attrName>ppt_y</p:attrName>
                                        </p:attrNameLst>
                                      </p:cBhvr>
                                    </p:animMotion>
                                  </p:childTnLst>
                                </p:cTn>
                              </p:par>
                              <p:par>
                                <p:cTn id="12" presetID="10" presetClass="entr" presetSubtype="0" fill="hold" nodeType="withEffect">
                                  <p:stCondLst>
                                    <p:cond delay="15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47"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9"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 name="Diagram 2"/>
          <p:cNvGraphicFramePr/>
          <p:nvPr/>
        </p:nvGraphicFramePr>
        <p:xfrm>
          <a:off x="1371600" y="1219200"/>
          <a:ext cx="6629400" cy="44196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7" cstate="print"/>
          <a:srcRect l="23003" t="20478" r="25393" b="20137"/>
          <a:stretch>
            <a:fillRect/>
          </a:stretch>
        </p:blipFill>
        <p:spPr>
          <a:xfrm>
            <a:off x="2590800" y="5943600"/>
            <a:ext cx="747548" cy="688219"/>
          </a:xfrm>
          <a:prstGeom prst="rect">
            <a:avLst/>
          </a:prstGeom>
        </p:spPr>
      </p:pic>
      <p:sp>
        <p:nvSpPr>
          <p:cNvPr id="8" name="TextBox 7"/>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9" name="Rounded Rectangle 8"/>
          <p:cNvSpPr/>
          <p:nvPr/>
        </p:nvSpPr>
        <p:spPr>
          <a:xfrm>
            <a:off x="2209800" y="228599"/>
            <a:ext cx="49530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Strategic Goals</a:t>
            </a:r>
            <a:endParaRPr lang="en-US" sz="4000" dirty="0">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
                                            <p:graphicEl>
                                              <a:dgm id="{36133411-8FE4-4491-BA08-56144C63CB99}"/>
                                            </p:graphicEl>
                                          </p:spTgt>
                                        </p:tgtEl>
                                        <p:attrNameLst>
                                          <p:attrName>style.visibility</p:attrName>
                                        </p:attrNameLst>
                                      </p:cBhvr>
                                      <p:to>
                                        <p:strVal val="visible"/>
                                      </p:to>
                                    </p:set>
                                    <p:animEffect transition="in" filter="fade">
                                      <p:cBhvr>
                                        <p:cTn id="7" dur="1000"/>
                                        <p:tgtEl>
                                          <p:spTgt spid="3">
                                            <p:graphicEl>
                                              <a:dgm id="{36133411-8FE4-4491-BA08-56144C63CB99}"/>
                                            </p:graphicEl>
                                          </p:spTgt>
                                        </p:tgtEl>
                                      </p:cBhvr>
                                    </p:animEffect>
                                  </p:childTnLst>
                                </p:cTn>
                              </p:par>
                              <p:par>
                                <p:cTn id="8" presetID="63" presetClass="path" presetSubtype="0" accel="50000" decel="50000" fill="hold" grpId="0" nodeType="withEffect">
                                  <p:stCondLst>
                                    <p:cond delay="0"/>
                                  </p:stCondLst>
                                  <p:childTnLst>
                                    <p:animMotion origin="layout" path="M 3.05556E-6 -7.40741E-7 L -0.20695 -7.40741E-7 " pathEditMode="relative" rAng="0" ptsTypes="AA">
                                      <p:cBhvr>
                                        <p:cTn id="9" dur="1000" spd="-100000" fill="hold"/>
                                        <p:tgtEl>
                                          <p:spTgt spid="3">
                                            <p:graphicEl>
                                              <a:dgm id="{36133411-8FE4-4491-BA08-56144C63CB99}"/>
                                            </p:graphicEl>
                                          </p:spTgt>
                                        </p:tgtEl>
                                        <p:attrNameLst>
                                          <p:attrName>ppt_x</p:attrName>
                                          <p:attrName>ppt_y</p:attrName>
                                        </p:attrNameLst>
                                      </p:cBhvr>
                                      <p:rCtr x="-103" y="0"/>
                                    </p:animMotion>
                                  </p:childTnLst>
                                </p:cTn>
                              </p:par>
                              <p:par>
                                <p:cTn id="10" presetID="10" presetClass="entr" presetSubtype="0" fill="hold" grpId="1" nodeType="withEffect">
                                  <p:stCondLst>
                                    <p:cond delay="0"/>
                                  </p:stCondLst>
                                  <p:childTnLst>
                                    <p:set>
                                      <p:cBhvr>
                                        <p:cTn id="11" dur="1" fill="hold">
                                          <p:stCondLst>
                                            <p:cond delay="0"/>
                                          </p:stCondLst>
                                        </p:cTn>
                                        <p:tgtEl>
                                          <p:spTgt spid="3">
                                            <p:graphicEl>
                                              <a:dgm id="{5EEAA564-2D02-4C79-A0CD-EC5644FDC4FA}"/>
                                            </p:graphicEl>
                                          </p:spTgt>
                                        </p:tgtEl>
                                        <p:attrNameLst>
                                          <p:attrName>style.visibility</p:attrName>
                                        </p:attrNameLst>
                                      </p:cBhvr>
                                      <p:to>
                                        <p:strVal val="visible"/>
                                      </p:to>
                                    </p:set>
                                    <p:animEffect transition="in" filter="fade">
                                      <p:cBhvr>
                                        <p:cTn id="12" dur="1000"/>
                                        <p:tgtEl>
                                          <p:spTgt spid="3">
                                            <p:graphicEl>
                                              <a:dgm id="{5EEAA564-2D02-4C79-A0CD-EC5644FDC4FA}"/>
                                            </p:graphicEl>
                                          </p:spTgt>
                                        </p:tgtEl>
                                      </p:cBhvr>
                                    </p:animEffect>
                                  </p:childTnLst>
                                </p:cTn>
                              </p:par>
                              <p:par>
                                <p:cTn id="13" presetID="63" presetClass="path" presetSubtype="0" accel="50000" decel="50000" fill="hold" grpId="0" nodeType="withEffect">
                                  <p:stCondLst>
                                    <p:cond delay="0"/>
                                  </p:stCondLst>
                                  <p:childTnLst>
                                    <p:animMotion origin="layout" path="M 3.05556E-6 -7.40741E-7 L 0.25 -7.40741E-7 " pathEditMode="relative" rAng="0" ptsTypes="AA">
                                      <p:cBhvr>
                                        <p:cTn id="14" dur="1000" spd="-100000" fill="hold"/>
                                        <p:tgtEl>
                                          <p:spTgt spid="3">
                                            <p:graphicEl>
                                              <a:dgm id="{5EEAA564-2D02-4C79-A0CD-EC5644FDC4FA}"/>
                                            </p:graphicEl>
                                          </p:spTgt>
                                        </p:tgtEl>
                                        <p:attrNameLst>
                                          <p:attrName>ppt_x</p:attrName>
                                          <p:attrName>ppt_y</p:attrName>
                                        </p:attrNameLst>
                                      </p:cBhvr>
                                      <p:rCtr x="125" y="0"/>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3">
                                            <p:graphicEl>
                                              <a:dgm id="{8B82C056-6D44-4EC6-B428-208028A042F5}"/>
                                            </p:graphicEl>
                                          </p:spTgt>
                                        </p:tgtEl>
                                        <p:attrNameLst>
                                          <p:attrName>style.visibility</p:attrName>
                                        </p:attrNameLst>
                                      </p:cBhvr>
                                      <p:to>
                                        <p:strVal val="visible"/>
                                      </p:to>
                                    </p:set>
                                    <p:animEffect transition="in" filter="fade">
                                      <p:cBhvr>
                                        <p:cTn id="19" dur="1000"/>
                                        <p:tgtEl>
                                          <p:spTgt spid="3">
                                            <p:graphicEl>
                                              <a:dgm id="{8B82C056-6D44-4EC6-B428-208028A042F5}"/>
                                            </p:graphicEl>
                                          </p:spTgt>
                                        </p:tgtEl>
                                      </p:cBhvr>
                                    </p:animEffect>
                                  </p:childTnLst>
                                </p:cTn>
                              </p:par>
                              <p:par>
                                <p:cTn id="20" presetID="63" presetClass="path" presetSubtype="0" accel="50000" decel="50000" fill="hold" grpId="0" nodeType="withEffect">
                                  <p:stCondLst>
                                    <p:cond delay="0"/>
                                  </p:stCondLst>
                                  <p:childTnLst>
                                    <p:animMotion origin="layout" path="M 3.05556E-6 -7.40741E-7 L -0.2 -7.40741E-7 " pathEditMode="relative" rAng="0" ptsTypes="AA">
                                      <p:cBhvr>
                                        <p:cTn id="21" dur="1000" spd="-100000" fill="hold"/>
                                        <p:tgtEl>
                                          <p:spTgt spid="3">
                                            <p:graphicEl>
                                              <a:dgm id="{8B82C056-6D44-4EC6-B428-208028A042F5}"/>
                                            </p:graphicEl>
                                          </p:spTgt>
                                        </p:tgtEl>
                                        <p:attrNameLst>
                                          <p:attrName>ppt_x</p:attrName>
                                          <p:attrName>ppt_y</p:attrName>
                                        </p:attrNameLst>
                                      </p:cBhvr>
                                      <p:rCtr x="-100" y="0"/>
                                    </p:animMotion>
                                  </p:childTnLst>
                                </p:cTn>
                              </p:par>
                              <p:par>
                                <p:cTn id="22" presetID="10" presetClass="entr" presetSubtype="0" fill="hold" grpId="1" nodeType="withEffect">
                                  <p:stCondLst>
                                    <p:cond delay="0"/>
                                  </p:stCondLst>
                                  <p:childTnLst>
                                    <p:set>
                                      <p:cBhvr>
                                        <p:cTn id="23" dur="1" fill="hold">
                                          <p:stCondLst>
                                            <p:cond delay="0"/>
                                          </p:stCondLst>
                                        </p:cTn>
                                        <p:tgtEl>
                                          <p:spTgt spid="3">
                                            <p:graphicEl>
                                              <a:dgm id="{2F55DC1D-2488-4424-936F-00C76D4A824B}"/>
                                            </p:graphicEl>
                                          </p:spTgt>
                                        </p:tgtEl>
                                        <p:attrNameLst>
                                          <p:attrName>style.visibility</p:attrName>
                                        </p:attrNameLst>
                                      </p:cBhvr>
                                      <p:to>
                                        <p:strVal val="visible"/>
                                      </p:to>
                                    </p:set>
                                    <p:animEffect transition="in" filter="fade">
                                      <p:cBhvr>
                                        <p:cTn id="24" dur="1000"/>
                                        <p:tgtEl>
                                          <p:spTgt spid="3">
                                            <p:graphicEl>
                                              <a:dgm id="{2F55DC1D-2488-4424-936F-00C76D4A824B}"/>
                                            </p:graphicEl>
                                          </p:spTgt>
                                        </p:tgtEl>
                                      </p:cBhvr>
                                    </p:animEffect>
                                  </p:childTnLst>
                                </p:cTn>
                              </p:par>
                              <p:par>
                                <p:cTn id="25" presetID="63" presetClass="path" presetSubtype="0" accel="50000" decel="50000" fill="hold" grpId="0" nodeType="withEffect">
                                  <p:stCondLst>
                                    <p:cond delay="0"/>
                                  </p:stCondLst>
                                  <p:childTnLst>
                                    <p:animMotion origin="layout" path="M 0 0  L 0.25 0  E" pathEditMode="relative" ptsTypes="">
                                      <p:cBhvr>
                                        <p:cTn id="26" dur="1000" spd="-100000" fill="hold"/>
                                        <p:tgtEl>
                                          <p:spTgt spid="3">
                                            <p:graphicEl>
                                              <a:dgm id="{2F55DC1D-2488-4424-936F-00C76D4A824B}"/>
                                            </p:graphicEl>
                                          </p:spTgt>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3">
                                            <p:graphicEl>
                                              <a:dgm id="{0B2BB8AA-4092-4C07-BA8C-D47A4D6D5285}"/>
                                            </p:graphicEl>
                                          </p:spTgt>
                                        </p:tgtEl>
                                        <p:attrNameLst>
                                          <p:attrName>style.visibility</p:attrName>
                                        </p:attrNameLst>
                                      </p:cBhvr>
                                      <p:to>
                                        <p:strVal val="visible"/>
                                      </p:to>
                                    </p:set>
                                    <p:animEffect transition="in" filter="fade">
                                      <p:cBhvr>
                                        <p:cTn id="31" dur="1000"/>
                                        <p:tgtEl>
                                          <p:spTgt spid="3">
                                            <p:graphicEl>
                                              <a:dgm id="{0B2BB8AA-4092-4C07-BA8C-D47A4D6D5285}"/>
                                            </p:graphicEl>
                                          </p:spTgt>
                                        </p:tgtEl>
                                      </p:cBhvr>
                                    </p:animEffect>
                                  </p:childTnLst>
                                </p:cTn>
                              </p:par>
                              <p:par>
                                <p:cTn id="32" presetID="63" presetClass="path" presetSubtype="0" accel="50000" decel="50000" fill="hold" grpId="0" nodeType="withEffect">
                                  <p:stCondLst>
                                    <p:cond delay="0"/>
                                  </p:stCondLst>
                                  <p:childTnLst>
                                    <p:animMotion origin="layout" path="M 3.05556E-6 -7.40741E-7 L -0.2 -7.40741E-7 " pathEditMode="relative" rAng="0" ptsTypes="AA">
                                      <p:cBhvr>
                                        <p:cTn id="33" dur="1000" spd="-100000" fill="hold"/>
                                        <p:tgtEl>
                                          <p:spTgt spid="3">
                                            <p:graphicEl>
                                              <a:dgm id="{0B2BB8AA-4092-4C07-BA8C-D47A4D6D5285}"/>
                                            </p:graphicEl>
                                          </p:spTgt>
                                        </p:tgtEl>
                                        <p:attrNameLst>
                                          <p:attrName>ppt_x</p:attrName>
                                          <p:attrName>ppt_y</p:attrName>
                                        </p:attrNameLst>
                                      </p:cBhvr>
                                      <p:rCtr x="-100" y="0"/>
                                    </p:animMotion>
                                  </p:childTnLst>
                                </p:cTn>
                              </p:par>
                              <p:par>
                                <p:cTn id="34" presetID="10" presetClass="entr" presetSubtype="0" fill="hold" grpId="1" nodeType="withEffect">
                                  <p:stCondLst>
                                    <p:cond delay="0"/>
                                  </p:stCondLst>
                                  <p:childTnLst>
                                    <p:set>
                                      <p:cBhvr>
                                        <p:cTn id="35" dur="1" fill="hold">
                                          <p:stCondLst>
                                            <p:cond delay="0"/>
                                          </p:stCondLst>
                                        </p:cTn>
                                        <p:tgtEl>
                                          <p:spTgt spid="3">
                                            <p:graphicEl>
                                              <a:dgm id="{CAEE08B3-1990-4730-B352-C1BE95C73039}"/>
                                            </p:graphicEl>
                                          </p:spTgt>
                                        </p:tgtEl>
                                        <p:attrNameLst>
                                          <p:attrName>style.visibility</p:attrName>
                                        </p:attrNameLst>
                                      </p:cBhvr>
                                      <p:to>
                                        <p:strVal val="visible"/>
                                      </p:to>
                                    </p:set>
                                    <p:animEffect transition="in" filter="fade">
                                      <p:cBhvr>
                                        <p:cTn id="36" dur="1000"/>
                                        <p:tgtEl>
                                          <p:spTgt spid="3">
                                            <p:graphicEl>
                                              <a:dgm id="{CAEE08B3-1990-4730-B352-C1BE95C73039}"/>
                                            </p:graphicEl>
                                          </p:spTgt>
                                        </p:tgtEl>
                                      </p:cBhvr>
                                    </p:animEffect>
                                  </p:childTnLst>
                                </p:cTn>
                              </p:par>
                              <p:par>
                                <p:cTn id="37" presetID="63" presetClass="path" presetSubtype="0" accel="50000" decel="50000" fill="hold" grpId="0" nodeType="withEffect">
                                  <p:stCondLst>
                                    <p:cond delay="0"/>
                                  </p:stCondLst>
                                  <p:childTnLst>
                                    <p:animMotion origin="layout" path="M 0 0  L 0.25 0  E" pathEditMode="relative" ptsTypes="">
                                      <p:cBhvr>
                                        <p:cTn id="38" dur="1000" spd="-100000" fill="hold"/>
                                        <p:tgtEl>
                                          <p:spTgt spid="3">
                                            <p:graphicEl>
                                              <a:dgm id="{CAEE08B3-1990-4730-B352-C1BE95C73039}"/>
                                            </p:graphicEl>
                                          </p:spTgt>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3">
                                            <p:graphicEl>
                                              <a:dgm id="{C24DEB7B-AAFE-4777-B8F6-0463A3E03E1B}"/>
                                            </p:graphicEl>
                                          </p:spTgt>
                                        </p:tgtEl>
                                        <p:attrNameLst>
                                          <p:attrName>style.visibility</p:attrName>
                                        </p:attrNameLst>
                                      </p:cBhvr>
                                      <p:to>
                                        <p:strVal val="visible"/>
                                      </p:to>
                                    </p:set>
                                    <p:animEffect transition="in" filter="fade">
                                      <p:cBhvr>
                                        <p:cTn id="43" dur="1000"/>
                                        <p:tgtEl>
                                          <p:spTgt spid="3">
                                            <p:graphicEl>
                                              <a:dgm id="{C24DEB7B-AAFE-4777-B8F6-0463A3E03E1B}"/>
                                            </p:graphicEl>
                                          </p:spTgt>
                                        </p:tgtEl>
                                      </p:cBhvr>
                                    </p:animEffect>
                                  </p:childTnLst>
                                </p:cTn>
                              </p:par>
                              <p:par>
                                <p:cTn id="44" presetID="63" presetClass="path" presetSubtype="0" accel="50000" decel="50000" fill="hold" grpId="0" nodeType="withEffect">
                                  <p:stCondLst>
                                    <p:cond delay="0"/>
                                  </p:stCondLst>
                                  <p:childTnLst>
                                    <p:animMotion origin="layout" path="M 3.05556E-6 -7.40741E-7 L -0.2 -7.40741E-7 " pathEditMode="relative" rAng="0" ptsTypes="AA">
                                      <p:cBhvr>
                                        <p:cTn id="45" dur="1000" spd="-100000" fill="hold"/>
                                        <p:tgtEl>
                                          <p:spTgt spid="3">
                                            <p:graphicEl>
                                              <a:dgm id="{C24DEB7B-AAFE-4777-B8F6-0463A3E03E1B}"/>
                                            </p:graphicEl>
                                          </p:spTgt>
                                        </p:tgtEl>
                                        <p:attrNameLst>
                                          <p:attrName>ppt_x</p:attrName>
                                          <p:attrName>ppt_y</p:attrName>
                                        </p:attrNameLst>
                                      </p:cBhvr>
                                      <p:rCtr x="-100" y="0"/>
                                    </p:animMotion>
                                  </p:childTnLst>
                                </p:cTn>
                              </p:par>
                              <p:par>
                                <p:cTn id="46" presetID="10" presetClass="entr" presetSubtype="0" fill="hold" grpId="1" nodeType="withEffect">
                                  <p:stCondLst>
                                    <p:cond delay="0"/>
                                  </p:stCondLst>
                                  <p:childTnLst>
                                    <p:set>
                                      <p:cBhvr>
                                        <p:cTn id="47" dur="1" fill="hold">
                                          <p:stCondLst>
                                            <p:cond delay="0"/>
                                          </p:stCondLst>
                                        </p:cTn>
                                        <p:tgtEl>
                                          <p:spTgt spid="3">
                                            <p:graphicEl>
                                              <a:dgm id="{FD5949A6-095C-41CC-A96A-D3022429CFFC}"/>
                                            </p:graphicEl>
                                          </p:spTgt>
                                        </p:tgtEl>
                                        <p:attrNameLst>
                                          <p:attrName>style.visibility</p:attrName>
                                        </p:attrNameLst>
                                      </p:cBhvr>
                                      <p:to>
                                        <p:strVal val="visible"/>
                                      </p:to>
                                    </p:set>
                                    <p:animEffect transition="in" filter="fade">
                                      <p:cBhvr>
                                        <p:cTn id="48" dur="1000"/>
                                        <p:tgtEl>
                                          <p:spTgt spid="3">
                                            <p:graphicEl>
                                              <a:dgm id="{FD5949A6-095C-41CC-A96A-D3022429CFFC}"/>
                                            </p:graphicEl>
                                          </p:spTgt>
                                        </p:tgtEl>
                                      </p:cBhvr>
                                    </p:animEffect>
                                  </p:childTnLst>
                                </p:cTn>
                              </p:par>
                              <p:par>
                                <p:cTn id="49" presetID="63" presetClass="path" presetSubtype="0" accel="50000" decel="50000" fill="hold" grpId="0" nodeType="withEffect">
                                  <p:stCondLst>
                                    <p:cond delay="0"/>
                                  </p:stCondLst>
                                  <p:childTnLst>
                                    <p:animMotion origin="layout" path="M 0 0  L 0.25 0  E" pathEditMode="relative" ptsTypes="">
                                      <p:cBhvr>
                                        <p:cTn id="50" dur="1000" spd="-100000" fill="hold"/>
                                        <p:tgtEl>
                                          <p:spTgt spid="3">
                                            <p:graphicEl>
                                              <a:dgm id="{FD5949A6-095C-41CC-A96A-D3022429CFFC}"/>
                                            </p:graphicEl>
                                          </p:spTgt>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3">
                                            <p:graphicEl>
                                              <a:dgm id="{AB2C5E68-71D1-45BF-8944-A26400AB737A}"/>
                                            </p:graphicEl>
                                          </p:spTgt>
                                        </p:tgtEl>
                                        <p:attrNameLst>
                                          <p:attrName>style.visibility</p:attrName>
                                        </p:attrNameLst>
                                      </p:cBhvr>
                                      <p:to>
                                        <p:strVal val="visible"/>
                                      </p:to>
                                    </p:set>
                                    <p:animEffect transition="in" filter="fade">
                                      <p:cBhvr>
                                        <p:cTn id="55" dur="1000"/>
                                        <p:tgtEl>
                                          <p:spTgt spid="3">
                                            <p:graphicEl>
                                              <a:dgm id="{AB2C5E68-71D1-45BF-8944-A26400AB737A}"/>
                                            </p:graphicEl>
                                          </p:spTgt>
                                        </p:tgtEl>
                                      </p:cBhvr>
                                    </p:animEffect>
                                  </p:childTnLst>
                                </p:cTn>
                              </p:par>
                              <p:par>
                                <p:cTn id="56" presetID="63" presetClass="path" presetSubtype="0" accel="50000" decel="50000" fill="hold" grpId="0" nodeType="withEffect">
                                  <p:stCondLst>
                                    <p:cond delay="0"/>
                                  </p:stCondLst>
                                  <p:childTnLst>
                                    <p:animMotion origin="layout" path="M 3.05556E-6 -7.40741E-7 L -0.19653 -7.40741E-7 " pathEditMode="relative" rAng="0" ptsTypes="AA">
                                      <p:cBhvr>
                                        <p:cTn id="57" dur="1000" spd="-100000" fill="hold"/>
                                        <p:tgtEl>
                                          <p:spTgt spid="3">
                                            <p:graphicEl>
                                              <a:dgm id="{AB2C5E68-71D1-45BF-8944-A26400AB737A}"/>
                                            </p:graphicEl>
                                          </p:spTgt>
                                        </p:tgtEl>
                                        <p:attrNameLst>
                                          <p:attrName>ppt_x</p:attrName>
                                          <p:attrName>ppt_y</p:attrName>
                                        </p:attrNameLst>
                                      </p:cBhvr>
                                      <p:rCtr x="-98" y="0"/>
                                    </p:animMotion>
                                  </p:childTnLst>
                                </p:cTn>
                              </p:par>
                              <p:par>
                                <p:cTn id="58" presetID="10" presetClass="entr" presetSubtype="0" fill="hold" grpId="1" nodeType="withEffect">
                                  <p:stCondLst>
                                    <p:cond delay="0"/>
                                  </p:stCondLst>
                                  <p:childTnLst>
                                    <p:set>
                                      <p:cBhvr>
                                        <p:cTn id="59" dur="1" fill="hold">
                                          <p:stCondLst>
                                            <p:cond delay="0"/>
                                          </p:stCondLst>
                                        </p:cTn>
                                        <p:tgtEl>
                                          <p:spTgt spid="3">
                                            <p:graphicEl>
                                              <a:dgm id="{21987A41-88CE-4917-A47B-5C68237DC6A6}"/>
                                            </p:graphicEl>
                                          </p:spTgt>
                                        </p:tgtEl>
                                        <p:attrNameLst>
                                          <p:attrName>style.visibility</p:attrName>
                                        </p:attrNameLst>
                                      </p:cBhvr>
                                      <p:to>
                                        <p:strVal val="visible"/>
                                      </p:to>
                                    </p:set>
                                    <p:animEffect transition="in" filter="fade">
                                      <p:cBhvr>
                                        <p:cTn id="60" dur="1000"/>
                                        <p:tgtEl>
                                          <p:spTgt spid="3">
                                            <p:graphicEl>
                                              <a:dgm id="{21987A41-88CE-4917-A47B-5C68237DC6A6}"/>
                                            </p:graphicEl>
                                          </p:spTgt>
                                        </p:tgtEl>
                                      </p:cBhvr>
                                    </p:animEffect>
                                  </p:childTnLst>
                                </p:cTn>
                              </p:par>
                              <p:par>
                                <p:cTn id="61" presetID="63" presetClass="path" presetSubtype="0" accel="50000" decel="50000" fill="hold" grpId="0" nodeType="withEffect">
                                  <p:stCondLst>
                                    <p:cond delay="0"/>
                                  </p:stCondLst>
                                  <p:childTnLst>
                                    <p:animMotion origin="layout" path="M 0 0  L 0.25 0  E" pathEditMode="relative" ptsTypes="">
                                      <p:cBhvr>
                                        <p:cTn id="62" dur="1000" spd="-100000" fill="hold"/>
                                        <p:tgtEl>
                                          <p:spTgt spid="3">
                                            <p:graphicEl>
                                              <a:dgm id="{21987A41-88CE-4917-A47B-5C68237DC6A6}"/>
                                            </p:graphic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Graphic spid="3" grpId="1">
        <p:bldSub>
          <a:bldDgm bld="one"/>
        </p:bldSub>
      </p:bldGraphic>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Diagram 3"/>
          <p:cNvGraphicFramePr/>
          <p:nvPr/>
        </p:nvGraphicFramePr>
        <p:xfrm>
          <a:off x="1600200" y="1295400"/>
          <a:ext cx="6553200" cy="4538642"/>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a:blip r:embed="rId6" cstate="print"/>
          <a:srcRect l="23003" t="20478" r="25393" b="20137"/>
          <a:stretch>
            <a:fillRect/>
          </a:stretch>
        </p:blipFill>
        <p:spPr>
          <a:xfrm>
            <a:off x="2590800" y="5943600"/>
            <a:ext cx="747548" cy="688219"/>
          </a:xfrm>
          <a:prstGeom prst="rect">
            <a:avLst/>
          </a:prstGeom>
        </p:spPr>
      </p:pic>
      <p:sp>
        <p:nvSpPr>
          <p:cNvPr id="9" name="TextBox 8"/>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12" name="Rounded Rectangle 11"/>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Promotional Strategies</a:t>
            </a:r>
            <a:endParaRPr lang="en-US" sz="4000" dirty="0">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4">
                                            <p:graphicEl>
                                              <a:dgm id="{36133411-8FE4-4491-BA08-56144C63CB99}"/>
                                            </p:graphicEl>
                                          </p:spTgt>
                                        </p:tgtEl>
                                        <p:attrNameLst>
                                          <p:attrName>style.visibility</p:attrName>
                                        </p:attrNameLst>
                                      </p:cBhvr>
                                      <p:to>
                                        <p:strVal val="visible"/>
                                      </p:to>
                                    </p:set>
                                    <p:animEffect transition="in" filter="fade">
                                      <p:cBhvr>
                                        <p:cTn id="7" dur="1000"/>
                                        <p:tgtEl>
                                          <p:spTgt spid="4">
                                            <p:graphicEl>
                                              <a:dgm id="{36133411-8FE4-4491-BA08-56144C63CB99}"/>
                                            </p:graphicEl>
                                          </p:spTgt>
                                        </p:tgtEl>
                                      </p:cBhvr>
                                    </p:animEffect>
                                  </p:childTnLst>
                                </p:cTn>
                              </p:par>
                              <p:par>
                                <p:cTn id="8" presetID="63" presetClass="path" presetSubtype="0" accel="50000" decel="50000" fill="hold" grpId="0" nodeType="withEffect">
                                  <p:stCondLst>
                                    <p:cond delay="0"/>
                                  </p:stCondLst>
                                  <p:childTnLst>
                                    <p:animMotion origin="layout" path="M 3.05556E-6 -7.40741E-7 L -0.20695 -7.40741E-7 " pathEditMode="relative" rAng="0" ptsTypes="AA">
                                      <p:cBhvr>
                                        <p:cTn id="9" dur="1000" spd="-100000" fill="hold"/>
                                        <p:tgtEl>
                                          <p:spTgt spid="4">
                                            <p:graphicEl>
                                              <a:dgm id="{36133411-8FE4-4491-BA08-56144C63CB99}"/>
                                            </p:graphicEl>
                                          </p:spTgt>
                                        </p:tgtEl>
                                        <p:attrNameLst>
                                          <p:attrName>ppt_x</p:attrName>
                                          <p:attrName>ppt_y</p:attrName>
                                        </p:attrNameLst>
                                      </p:cBhvr>
                                      <p:rCtr x="-103" y="0"/>
                                    </p:animMotion>
                                  </p:childTnLst>
                                </p:cTn>
                              </p:par>
                              <p:par>
                                <p:cTn id="10" presetID="10" presetClass="entr" presetSubtype="0" fill="hold" grpId="1" nodeType="withEffect">
                                  <p:stCondLst>
                                    <p:cond delay="0"/>
                                  </p:stCondLst>
                                  <p:childTnLst>
                                    <p:set>
                                      <p:cBhvr>
                                        <p:cTn id="11" dur="1" fill="hold">
                                          <p:stCondLst>
                                            <p:cond delay="0"/>
                                          </p:stCondLst>
                                        </p:cTn>
                                        <p:tgtEl>
                                          <p:spTgt spid="4">
                                            <p:graphicEl>
                                              <a:dgm id="{5EEAA564-2D02-4C79-A0CD-EC5644FDC4FA}"/>
                                            </p:graphicEl>
                                          </p:spTgt>
                                        </p:tgtEl>
                                        <p:attrNameLst>
                                          <p:attrName>style.visibility</p:attrName>
                                        </p:attrNameLst>
                                      </p:cBhvr>
                                      <p:to>
                                        <p:strVal val="visible"/>
                                      </p:to>
                                    </p:set>
                                    <p:animEffect transition="in" filter="fade">
                                      <p:cBhvr>
                                        <p:cTn id="12" dur="1000"/>
                                        <p:tgtEl>
                                          <p:spTgt spid="4">
                                            <p:graphicEl>
                                              <a:dgm id="{5EEAA564-2D02-4C79-A0CD-EC5644FDC4FA}"/>
                                            </p:graphicEl>
                                          </p:spTgt>
                                        </p:tgtEl>
                                      </p:cBhvr>
                                    </p:animEffect>
                                  </p:childTnLst>
                                </p:cTn>
                              </p:par>
                              <p:par>
                                <p:cTn id="13" presetID="63" presetClass="path" presetSubtype="0" accel="50000" decel="50000" fill="hold" grpId="0" nodeType="withEffect">
                                  <p:stCondLst>
                                    <p:cond delay="0"/>
                                  </p:stCondLst>
                                  <p:childTnLst>
                                    <p:animMotion origin="layout" path="M 3.05556E-6 -7.40741E-7 L 0.25 -7.40741E-7 " pathEditMode="relative" rAng="0" ptsTypes="AA">
                                      <p:cBhvr>
                                        <p:cTn id="14" dur="1000" spd="-100000" fill="hold"/>
                                        <p:tgtEl>
                                          <p:spTgt spid="4">
                                            <p:graphicEl>
                                              <a:dgm id="{5EEAA564-2D02-4C79-A0CD-EC5644FDC4FA}"/>
                                            </p:graphicEl>
                                          </p:spTgt>
                                        </p:tgtEl>
                                        <p:attrNameLst>
                                          <p:attrName>ppt_x</p:attrName>
                                          <p:attrName>ppt_y</p:attrName>
                                        </p:attrNameLst>
                                      </p:cBhvr>
                                      <p:rCtr x="125" y="0"/>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
                                            <p:graphicEl>
                                              <a:dgm id="{8B82C056-6D44-4EC6-B428-208028A042F5}"/>
                                            </p:graphicEl>
                                          </p:spTgt>
                                        </p:tgtEl>
                                        <p:attrNameLst>
                                          <p:attrName>style.visibility</p:attrName>
                                        </p:attrNameLst>
                                      </p:cBhvr>
                                      <p:to>
                                        <p:strVal val="visible"/>
                                      </p:to>
                                    </p:set>
                                    <p:animEffect transition="in" filter="fade">
                                      <p:cBhvr>
                                        <p:cTn id="19" dur="1000"/>
                                        <p:tgtEl>
                                          <p:spTgt spid="4">
                                            <p:graphicEl>
                                              <a:dgm id="{8B82C056-6D44-4EC6-B428-208028A042F5}"/>
                                            </p:graphicEl>
                                          </p:spTgt>
                                        </p:tgtEl>
                                      </p:cBhvr>
                                    </p:animEffect>
                                  </p:childTnLst>
                                </p:cTn>
                              </p:par>
                              <p:par>
                                <p:cTn id="20" presetID="63" presetClass="path" presetSubtype="0" accel="50000" decel="50000" fill="hold" grpId="0" nodeType="withEffect">
                                  <p:stCondLst>
                                    <p:cond delay="0"/>
                                  </p:stCondLst>
                                  <p:childTnLst>
                                    <p:animMotion origin="layout" path="M 3.05556E-6 -7.40741E-7 L -0.2 -7.40741E-7 " pathEditMode="relative" rAng="0" ptsTypes="AA">
                                      <p:cBhvr>
                                        <p:cTn id="21" dur="1000" spd="-100000" fill="hold"/>
                                        <p:tgtEl>
                                          <p:spTgt spid="4">
                                            <p:graphicEl>
                                              <a:dgm id="{8B82C056-6D44-4EC6-B428-208028A042F5}"/>
                                            </p:graphicEl>
                                          </p:spTgt>
                                        </p:tgtEl>
                                        <p:attrNameLst>
                                          <p:attrName>ppt_x</p:attrName>
                                          <p:attrName>ppt_y</p:attrName>
                                        </p:attrNameLst>
                                      </p:cBhvr>
                                      <p:rCtr x="-100" y="0"/>
                                    </p:animMotion>
                                  </p:childTnLst>
                                </p:cTn>
                              </p:par>
                              <p:par>
                                <p:cTn id="22" presetID="10" presetClass="entr" presetSubtype="0" fill="hold" grpId="1" nodeType="withEffect">
                                  <p:stCondLst>
                                    <p:cond delay="0"/>
                                  </p:stCondLst>
                                  <p:childTnLst>
                                    <p:set>
                                      <p:cBhvr>
                                        <p:cTn id="23" dur="1" fill="hold">
                                          <p:stCondLst>
                                            <p:cond delay="0"/>
                                          </p:stCondLst>
                                        </p:cTn>
                                        <p:tgtEl>
                                          <p:spTgt spid="4">
                                            <p:graphicEl>
                                              <a:dgm id="{2F55DC1D-2488-4424-936F-00C76D4A824B}"/>
                                            </p:graphicEl>
                                          </p:spTgt>
                                        </p:tgtEl>
                                        <p:attrNameLst>
                                          <p:attrName>style.visibility</p:attrName>
                                        </p:attrNameLst>
                                      </p:cBhvr>
                                      <p:to>
                                        <p:strVal val="visible"/>
                                      </p:to>
                                    </p:set>
                                    <p:animEffect transition="in" filter="fade">
                                      <p:cBhvr>
                                        <p:cTn id="24" dur="1000"/>
                                        <p:tgtEl>
                                          <p:spTgt spid="4">
                                            <p:graphicEl>
                                              <a:dgm id="{2F55DC1D-2488-4424-936F-00C76D4A824B}"/>
                                            </p:graphicEl>
                                          </p:spTgt>
                                        </p:tgtEl>
                                      </p:cBhvr>
                                    </p:animEffect>
                                  </p:childTnLst>
                                </p:cTn>
                              </p:par>
                              <p:par>
                                <p:cTn id="25" presetID="63" presetClass="path" presetSubtype="0" accel="50000" decel="50000" fill="hold" grpId="0" nodeType="withEffect">
                                  <p:stCondLst>
                                    <p:cond delay="0"/>
                                  </p:stCondLst>
                                  <p:childTnLst>
                                    <p:animMotion origin="layout" path="M 0 0  L 0.25 0  E" pathEditMode="relative" ptsTypes="">
                                      <p:cBhvr>
                                        <p:cTn id="26" dur="1000" spd="-100000" fill="hold"/>
                                        <p:tgtEl>
                                          <p:spTgt spid="4">
                                            <p:graphicEl>
                                              <a:dgm id="{2F55DC1D-2488-4424-936F-00C76D4A824B}"/>
                                            </p:graphicEl>
                                          </p:spTgt>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4">
                                            <p:graphicEl>
                                              <a:dgm id="{0B2BB8AA-4092-4C07-BA8C-D47A4D6D5285}"/>
                                            </p:graphicEl>
                                          </p:spTgt>
                                        </p:tgtEl>
                                        <p:attrNameLst>
                                          <p:attrName>style.visibility</p:attrName>
                                        </p:attrNameLst>
                                      </p:cBhvr>
                                      <p:to>
                                        <p:strVal val="visible"/>
                                      </p:to>
                                    </p:set>
                                    <p:animEffect transition="in" filter="fade">
                                      <p:cBhvr>
                                        <p:cTn id="31" dur="1000"/>
                                        <p:tgtEl>
                                          <p:spTgt spid="4">
                                            <p:graphicEl>
                                              <a:dgm id="{0B2BB8AA-4092-4C07-BA8C-D47A4D6D5285}"/>
                                            </p:graphicEl>
                                          </p:spTgt>
                                        </p:tgtEl>
                                      </p:cBhvr>
                                    </p:animEffect>
                                  </p:childTnLst>
                                </p:cTn>
                              </p:par>
                              <p:par>
                                <p:cTn id="32" presetID="63" presetClass="path" presetSubtype="0" accel="50000" decel="50000" fill="hold" grpId="0" nodeType="withEffect">
                                  <p:stCondLst>
                                    <p:cond delay="0"/>
                                  </p:stCondLst>
                                  <p:childTnLst>
                                    <p:animMotion origin="layout" path="M 3.05556E-6 -7.40741E-7 L -0.2 -7.40741E-7 " pathEditMode="relative" rAng="0" ptsTypes="AA">
                                      <p:cBhvr>
                                        <p:cTn id="33" dur="1000" spd="-100000" fill="hold"/>
                                        <p:tgtEl>
                                          <p:spTgt spid="4">
                                            <p:graphicEl>
                                              <a:dgm id="{0B2BB8AA-4092-4C07-BA8C-D47A4D6D5285}"/>
                                            </p:graphicEl>
                                          </p:spTgt>
                                        </p:tgtEl>
                                        <p:attrNameLst>
                                          <p:attrName>ppt_x</p:attrName>
                                          <p:attrName>ppt_y</p:attrName>
                                        </p:attrNameLst>
                                      </p:cBhvr>
                                      <p:rCtr x="-100" y="0"/>
                                    </p:animMotion>
                                  </p:childTnLst>
                                </p:cTn>
                              </p:par>
                              <p:par>
                                <p:cTn id="34" presetID="10" presetClass="entr" presetSubtype="0" fill="hold" grpId="1" nodeType="withEffect">
                                  <p:stCondLst>
                                    <p:cond delay="0"/>
                                  </p:stCondLst>
                                  <p:childTnLst>
                                    <p:set>
                                      <p:cBhvr>
                                        <p:cTn id="35" dur="1" fill="hold">
                                          <p:stCondLst>
                                            <p:cond delay="0"/>
                                          </p:stCondLst>
                                        </p:cTn>
                                        <p:tgtEl>
                                          <p:spTgt spid="4">
                                            <p:graphicEl>
                                              <a:dgm id="{CAEE08B3-1990-4730-B352-C1BE95C73039}"/>
                                            </p:graphicEl>
                                          </p:spTgt>
                                        </p:tgtEl>
                                        <p:attrNameLst>
                                          <p:attrName>style.visibility</p:attrName>
                                        </p:attrNameLst>
                                      </p:cBhvr>
                                      <p:to>
                                        <p:strVal val="visible"/>
                                      </p:to>
                                    </p:set>
                                    <p:animEffect transition="in" filter="fade">
                                      <p:cBhvr>
                                        <p:cTn id="36" dur="1000"/>
                                        <p:tgtEl>
                                          <p:spTgt spid="4">
                                            <p:graphicEl>
                                              <a:dgm id="{CAEE08B3-1990-4730-B352-C1BE95C73039}"/>
                                            </p:graphicEl>
                                          </p:spTgt>
                                        </p:tgtEl>
                                      </p:cBhvr>
                                    </p:animEffect>
                                  </p:childTnLst>
                                </p:cTn>
                              </p:par>
                              <p:par>
                                <p:cTn id="37" presetID="63" presetClass="path" presetSubtype="0" accel="50000" decel="50000" fill="hold" grpId="0" nodeType="withEffect">
                                  <p:stCondLst>
                                    <p:cond delay="0"/>
                                  </p:stCondLst>
                                  <p:childTnLst>
                                    <p:animMotion origin="layout" path="M 0 0  L 0.25 0  E" pathEditMode="relative" ptsTypes="">
                                      <p:cBhvr>
                                        <p:cTn id="38" dur="1000" spd="-100000" fill="hold"/>
                                        <p:tgtEl>
                                          <p:spTgt spid="4">
                                            <p:graphicEl>
                                              <a:dgm id="{CAEE08B3-1990-4730-B352-C1BE95C73039}"/>
                                            </p:graphicEl>
                                          </p:spTgt>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4">
                                            <p:graphicEl>
                                              <a:dgm id="{C24DEB7B-AAFE-4777-B8F6-0463A3E03E1B}"/>
                                            </p:graphicEl>
                                          </p:spTgt>
                                        </p:tgtEl>
                                        <p:attrNameLst>
                                          <p:attrName>style.visibility</p:attrName>
                                        </p:attrNameLst>
                                      </p:cBhvr>
                                      <p:to>
                                        <p:strVal val="visible"/>
                                      </p:to>
                                    </p:set>
                                    <p:animEffect transition="in" filter="fade">
                                      <p:cBhvr>
                                        <p:cTn id="43" dur="1000"/>
                                        <p:tgtEl>
                                          <p:spTgt spid="4">
                                            <p:graphicEl>
                                              <a:dgm id="{C24DEB7B-AAFE-4777-B8F6-0463A3E03E1B}"/>
                                            </p:graphicEl>
                                          </p:spTgt>
                                        </p:tgtEl>
                                      </p:cBhvr>
                                    </p:animEffect>
                                  </p:childTnLst>
                                </p:cTn>
                              </p:par>
                              <p:par>
                                <p:cTn id="44" presetID="63" presetClass="path" presetSubtype="0" accel="50000" decel="50000" fill="hold" grpId="0" nodeType="withEffect">
                                  <p:stCondLst>
                                    <p:cond delay="0"/>
                                  </p:stCondLst>
                                  <p:childTnLst>
                                    <p:animMotion origin="layout" path="M 3.05556E-6 -7.40741E-7 L -0.2 -7.40741E-7 " pathEditMode="relative" rAng="0" ptsTypes="AA">
                                      <p:cBhvr>
                                        <p:cTn id="45" dur="1000" spd="-100000" fill="hold"/>
                                        <p:tgtEl>
                                          <p:spTgt spid="4">
                                            <p:graphicEl>
                                              <a:dgm id="{C24DEB7B-AAFE-4777-B8F6-0463A3E03E1B}"/>
                                            </p:graphicEl>
                                          </p:spTgt>
                                        </p:tgtEl>
                                        <p:attrNameLst>
                                          <p:attrName>ppt_x</p:attrName>
                                          <p:attrName>ppt_y</p:attrName>
                                        </p:attrNameLst>
                                      </p:cBhvr>
                                      <p:rCtr x="-100" y="0"/>
                                    </p:animMotion>
                                  </p:childTnLst>
                                </p:cTn>
                              </p:par>
                              <p:par>
                                <p:cTn id="46" presetID="10" presetClass="entr" presetSubtype="0" fill="hold" grpId="1" nodeType="withEffect">
                                  <p:stCondLst>
                                    <p:cond delay="0"/>
                                  </p:stCondLst>
                                  <p:childTnLst>
                                    <p:set>
                                      <p:cBhvr>
                                        <p:cTn id="47" dur="1" fill="hold">
                                          <p:stCondLst>
                                            <p:cond delay="0"/>
                                          </p:stCondLst>
                                        </p:cTn>
                                        <p:tgtEl>
                                          <p:spTgt spid="4">
                                            <p:graphicEl>
                                              <a:dgm id="{FD5949A6-095C-41CC-A96A-D3022429CFFC}"/>
                                            </p:graphicEl>
                                          </p:spTgt>
                                        </p:tgtEl>
                                        <p:attrNameLst>
                                          <p:attrName>style.visibility</p:attrName>
                                        </p:attrNameLst>
                                      </p:cBhvr>
                                      <p:to>
                                        <p:strVal val="visible"/>
                                      </p:to>
                                    </p:set>
                                    <p:animEffect transition="in" filter="fade">
                                      <p:cBhvr>
                                        <p:cTn id="48" dur="1000"/>
                                        <p:tgtEl>
                                          <p:spTgt spid="4">
                                            <p:graphicEl>
                                              <a:dgm id="{FD5949A6-095C-41CC-A96A-D3022429CFFC}"/>
                                            </p:graphicEl>
                                          </p:spTgt>
                                        </p:tgtEl>
                                      </p:cBhvr>
                                    </p:animEffect>
                                  </p:childTnLst>
                                </p:cTn>
                              </p:par>
                              <p:par>
                                <p:cTn id="49" presetID="63" presetClass="path" presetSubtype="0" accel="50000" decel="50000" fill="hold" grpId="0" nodeType="withEffect">
                                  <p:stCondLst>
                                    <p:cond delay="0"/>
                                  </p:stCondLst>
                                  <p:childTnLst>
                                    <p:animMotion origin="layout" path="M 0 0  L 0.25 0  E" pathEditMode="relative" ptsTypes="">
                                      <p:cBhvr>
                                        <p:cTn id="50" dur="1000" spd="-100000" fill="hold"/>
                                        <p:tgtEl>
                                          <p:spTgt spid="4">
                                            <p:graphicEl>
                                              <a:dgm id="{FD5949A6-095C-41CC-A96A-D3022429CFFC}"/>
                                            </p:graphicEl>
                                          </p:spTgt>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4">
                                            <p:graphicEl>
                                              <a:dgm id="{AB2C5E68-71D1-45BF-8944-A26400AB737A}"/>
                                            </p:graphicEl>
                                          </p:spTgt>
                                        </p:tgtEl>
                                        <p:attrNameLst>
                                          <p:attrName>style.visibility</p:attrName>
                                        </p:attrNameLst>
                                      </p:cBhvr>
                                      <p:to>
                                        <p:strVal val="visible"/>
                                      </p:to>
                                    </p:set>
                                    <p:animEffect transition="in" filter="fade">
                                      <p:cBhvr>
                                        <p:cTn id="55" dur="1000"/>
                                        <p:tgtEl>
                                          <p:spTgt spid="4">
                                            <p:graphicEl>
                                              <a:dgm id="{AB2C5E68-71D1-45BF-8944-A26400AB737A}"/>
                                            </p:graphicEl>
                                          </p:spTgt>
                                        </p:tgtEl>
                                      </p:cBhvr>
                                    </p:animEffect>
                                  </p:childTnLst>
                                </p:cTn>
                              </p:par>
                              <p:par>
                                <p:cTn id="56" presetID="63" presetClass="path" presetSubtype="0" accel="50000" decel="50000" fill="hold" grpId="0" nodeType="withEffect">
                                  <p:stCondLst>
                                    <p:cond delay="0"/>
                                  </p:stCondLst>
                                  <p:childTnLst>
                                    <p:animMotion origin="layout" path="M 3.05556E-6 -7.40741E-7 L -0.19653 -7.40741E-7 " pathEditMode="relative" rAng="0" ptsTypes="AA">
                                      <p:cBhvr>
                                        <p:cTn id="57" dur="1000" spd="-100000" fill="hold"/>
                                        <p:tgtEl>
                                          <p:spTgt spid="4">
                                            <p:graphicEl>
                                              <a:dgm id="{AB2C5E68-71D1-45BF-8944-A26400AB737A}"/>
                                            </p:graphicEl>
                                          </p:spTgt>
                                        </p:tgtEl>
                                        <p:attrNameLst>
                                          <p:attrName>ppt_x</p:attrName>
                                          <p:attrName>ppt_y</p:attrName>
                                        </p:attrNameLst>
                                      </p:cBhvr>
                                      <p:rCtr x="-98" y="0"/>
                                    </p:animMotion>
                                  </p:childTnLst>
                                </p:cTn>
                              </p:par>
                              <p:par>
                                <p:cTn id="58" presetID="10" presetClass="entr" presetSubtype="0" fill="hold" grpId="1" nodeType="withEffect">
                                  <p:stCondLst>
                                    <p:cond delay="0"/>
                                  </p:stCondLst>
                                  <p:childTnLst>
                                    <p:set>
                                      <p:cBhvr>
                                        <p:cTn id="59" dur="1" fill="hold">
                                          <p:stCondLst>
                                            <p:cond delay="0"/>
                                          </p:stCondLst>
                                        </p:cTn>
                                        <p:tgtEl>
                                          <p:spTgt spid="4">
                                            <p:graphicEl>
                                              <a:dgm id="{21987A41-88CE-4917-A47B-5C68237DC6A6}"/>
                                            </p:graphicEl>
                                          </p:spTgt>
                                        </p:tgtEl>
                                        <p:attrNameLst>
                                          <p:attrName>style.visibility</p:attrName>
                                        </p:attrNameLst>
                                      </p:cBhvr>
                                      <p:to>
                                        <p:strVal val="visible"/>
                                      </p:to>
                                    </p:set>
                                    <p:animEffect transition="in" filter="fade">
                                      <p:cBhvr>
                                        <p:cTn id="60" dur="1000"/>
                                        <p:tgtEl>
                                          <p:spTgt spid="4">
                                            <p:graphicEl>
                                              <a:dgm id="{21987A41-88CE-4917-A47B-5C68237DC6A6}"/>
                                            </p:graphicEl>
                                          </p:spTgt>
                                        </p:tgtEl>
                                      </p:cBhvr>
                                    </p:animEffect>
                                  </p:childTnLst>
                                </p:cTn>
                              </p:par>
                              <p:par>
                                <p:cTn id="61" presetID="63" presetClass="path" presetSubtype="0" accel="50000" decel="50000" fill="hold" grpId="0" nodeType="withEffect">
                                  <p:stCondLst>
                                    <p:cond delay="0"/>
                                  </p:stCondLst>
                                  <p:childTnLst>
                                    <p:animMotion origin="layout" path="M 0 0  L 0.25 0  E" pathEditMode="relative" ptsTypes="">
                                      <p:cBhvr>
                                        <p:cTn id="62" dur="1000" spd="-100000" fill="hold"/>
                                        <p:tgtEl>
                                          <p:spTgt spid="4">
                                            <p:graphicEl>
                                              <a:dgm id="{21987A41-88CE-4917-A47B-5C68237DC6A6}"/>
                                            </p:graphic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Graphic spid="4" grpId="1">
        <p:bldSub>
          <a:bldDgm bld="one"/>
        </p:bldSub>
      </p:bldGraphic>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C:\Documents and Settings\blab-428\Local Settings\Temporary Internet Files\Content.IE5\5W8CSV0I\MCj03269180000[1].wmf"/>
          <p:cNvPicPr>
            <a:picLocks noChangeAspect="1" noChangeArrowheads="1"/>
          </p:cNvPicPr>
          <p:nvPr/>
        </p:nvPicPr>
        <p:blipFill>
          <a:blip r:embed="rId2" cstate="print"/>
          <a:srcRect/>
          <a:stretch>
            <a:fillRect/>
          </a:stretch>
        </p:blipFill>
        <p:spPr bwMode="auto">
          <a:xfrm>
            <a:off x="381000" y="1219200"/>
            <a:ext cx="2767013" cy="2395538"/>
          </a:xfrm>
          <a:prstGeom prst="rect">
            <a:avLst/>
          </a:prstGeom>
          <a:noFill/>
          <a:ln w="9525">
            <a:noFill/>
            <a:miter lim="800000"/>
            <a:headEnd/>
            <a:tailEnd/>
          </a:ln>
        </p:spPr>
      </p:pic>
      <p:pic>
        <p:nvPicPr>
          <p:cNvPr id="1027" name="Picture 3" descr="C:\Documents and Settings\blab-428\Local Settings\Temporary Internet Files\Content.IE5\SDBSCK6D\MCMP00176_0000[1].wmf"/>
          <p:cNvPicPr>
            <a:picLocks noChangeAspect="1" noChangeArrowheads="1"/>
          </p:cNvPicPr>
          <p:nvPr/>
        </p:nvPicPr>
        <p:blipFill>
          <a:blip r:embed="rId3" cstate="print"/>
          <a:srcRect/>
          <a:stretch>
            <a:fillRect/>
          </a:stretch>
        </p:blipFill>
        <p:spPr bwMode="auto">
          <a:xfrm>
            <a:off x="3124200" y="3200400"/>
            <a:ext cx="3021013" cy="1911350"/>
          </a:xfrm>
          <a:prstGeom prst="rect">
            <a:avLst/>
          </a:prstGeom>
          <a:noFill/>
          <a:ln w="9525">
            <a:noFill/>
            <a:miter lim="800000"/>
            <a:headEnd/>
            <a:tailEnd/>
          </a:ln>
        </p:spPr>
      </p:pic>
      <p:pic>
        <p:nvPicPr>
          <p:cNvPr id="1028" name="Picture 4" descr="C:\Documents and Settings\blab-428\Local Settings\Temporary Internet Files\Content.IE5\5W8CSV0I\MCMP00114_0000[1].wmf"/>
          <p:cNvPicPr>
            <a:picLocks noChangeAspect="1" noChangeArrowheads="1"/>
          </p:cNvPicPr>
          <p:nvPr/>
        </p:nvPicPr>
        <p:blipFill>
          <a:blip r:embed="rId4"/>
          <a:stretch>
            <a:fillRect/>
          </a:stretch>
        </p:blipFill>
        <p:spPr bwMode="auto">
          <a:xfrm>
            <a:off x="5602288" y="3505200"/>
            <a:ext cx="3541712" cy="3541712"/>
          </a:xfrm>
          <a:prstGeom prst="rect">
            <a:avLst/>
          </a:prstGeom>
          <a:blipFill rotWithShape="1">
            <a:blip r:embed="rId5"/>
            <a:stretch>
              <a:fillRect/>
            </a:stretch>
          </a:blipFill>
          <a:ln w="9525">
            <a:noFill/>
            <a:miter lim="800000"/>
            <a:headEnd/>
            <a:tailEnd/>
          </a:ln>
        </p:spPr>
      </p:pic>
      <p:pic>
        <p:nvPicPr>
          <p:cNvPr id="5" name="Picture 4"/>
          <p:cNvPicPr>
            <a:picLocks noChangeAspect="1"/>
          </p:cNvPicPr>
          <p:nvPr/>
        </p:nvPicPr>
        <p:blipFill>
          <a:blip r:embed="rId6" cstate="print"/>
          <a:srcRect l="23003" t="20478" r="25393" b="20137"/>
          <a:stretch>
            <a:fillRect/>
          </a:stretch>
        </p:blipFill>
        <p:spPr>
          <a:xfrm>
            <a:off x="2590800" y="5943600"/>
            <a:ext cx="747548" cy="688219"/>
          </a:xfrm>
          <a:prstGeom prst="rect">
            <a:avLst/>
          </a:prstGeom>
        </p:spPr>
      </p:pic>
      <p:sp>
        <p:nvSpPr>
          <p:cNvPr id="6" name="TextBox 5"/>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7" name="Rounded Rectangle 6"/>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Cascadia Region</a:t>
            </a:r>
            <a:endParaRPr lang="en-US" sz="4000" dirty="0">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Effect transition="in" filter="fade">
                                      <p:cBhvr>
                                        <p:cTn id="9" dur="1000"/>
                                        <p:tgtEl>
                                          <p:spTgt spid="1026"/>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p:cTn id="13" dur="1000" fill="hold"/>
                                        <p:tgtEl>
                                          <p:spTgt spid="1027"/>
                                        </p:tgtEl>
                                        <p:attrNameLst>
                                          <p:attrName>ppt_w</p:attrName>
                                        </p:attrNameLst>
                                      </p:cBhvr>
                                      <p:tavLst>
                                        <p:tav tm="0">
                                          <p:val>
                                            <p:fltVal val="0"/>
                                          </p:val>
                                        </p:tav>
                                        <p:tav tm="100000">
                                          <p:val>
                                            <p:strVal val="#ppt_w"/>
                                          </p:val>
                                        </p:tav>
                                      </p:tavLst>
                                    </p:anim>
                                    <p:anim calcmode="lin" valueType="num">
                                      <p:cBhvr>
                                        <p:cTn id="14" dur="1000" fill="hold"/>
                                        <p:tgtEl>
                                          <p:spTgt spid="1027"/>
                                        </p:tgtEl>
                                        <p:attrNameLst>
                                          <p:attrName>ppt_h</p:attrName>
                                        </p:attrNameLst>
                                      </p:cBhvr>
                                      <p:tavLst>
                                        <p:tav tm="0">
                                          <p:val>
                                            <p:fltVal val="0"/>
                                          </p:val>
                                        </p:tav>
                                        <p:tav tm="100000">
                                          <p:val>
                                            <p:strVal val="#ppt_h"/>
                                          </p:val>
                                        </p:tav>
                                      </p:tavLst>
                                    </p:anim>
                                    <p:animEffect transition="in" filter="fade">
                                      <p:cBhvr>
                                        <p:cTn id="15" dur="1000"/>
                                        <p:tgtEl>
                                          <p:spTgt spid="1027"/>
                                        </p:tgtEl>
                                      </p:cBhvr>
                                    </p:animEffect>
                                  </p:childTnLst>
                                </p:cTn>
                              </p:par>
                            </p:childTnLst>
                          </p:cTn>
                        </p:par>
                        <p:par>
                          <p:cTn id="16" fill="hold">
                            <p:stCondLst>
                              <p:cond delay="2000"/>
                            </p:stCondLst>
                            <p:childTnLst>
                              <p:par>
                                <p:cTn id="17" presetID="53"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Effect transition="in" filter="fade">
                                      <p:cBhvr>
                                        <p:cTn id="21"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1" name="Diagram 10"/>
          <p:cNvGraphicFramePr/>
          <p:nvPr/>
        </p:nvGraphicFramePr>
        <p:xfrm>
          <a:off x="381000" y="1524000"/>
          <a:ext cx="8305800" cy="39624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10" name="Picture 9"/>
          <p:cNvPicPr>
            <a:picLocks noChangeAspect="1"/>
          </p:cNvPicPr>
          <p:nvPr/>
        </p:nvPicPr>
        <p:blipFill>
          <a:blip r:embed="rId7" cstate="print"/>
          <a:srcRect l="23003" t="20478" r="25393" b="20137"/>
          <a:stretch>
            <a:fillRect/>
          </a:stretch>
        </p:blipFill>
        <p:spPr>
          <a:xfrm>
            <a:off x="2590800" y="5943600"/>
            <a:ext cx="747548" cy="688219"/>
          </a:xfrm>
          <a:prstGeom prst="rect">
            <a:avLst/>
          </a:prstGeom>
        </p:spPr>
      </p:pic>
      <p:sp>
        <p:nvSpPr>
          <p:cNvPr id="12" name="TextBox 11"/>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13" name="Rounded Rectangle 12"/>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Promotional Tactics</a:t>
            </a:r>
            <a:endParaRPr lang="en-US" sz="4000" dirty="0">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2" dur="1000"/>
                                        <p:tgtEl>
                                          <p:spTgt spid="11">
                                            <p:graphicEl>
                                              <a:dgm id="{C43EB61A-2E04-409F-8F87-79F190ED3CE0}"/>
                                            </p:graphicEl>
                                          </p:spTgt>
                                        </p:tgtEl>
                                      </p:cBhvr>
                                    </p:animEffect>
                                    <p:anim calcmode="lin" valueType="num">
                                      <p:cBhvr>
                                        <p:cTn id="13"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4"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5" presetID="12" presetClass="entr" presetSubtype="1" fill="hold" grpId="0" nodeType="withEffect">
                                  <p:stCondLst>
                                    <p:cond delay="0"/>
                                  </p:stCondLst>
                                  <p:childTnLst>
                                    <p:set>
                                      <p:cBhvr>
                                        <p:cTn id="16"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7" dur="1000"/>
                                        <p:tgtEl>
                                          <p:spTgt spid="11">
                                            <p:graphicEl>
                                              <a:dgm id="{2572025E-E8B8-4F94-94D0-DC22D7F762FB}"/>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graphicEl>
                                              <a:dgm id="{BF646D7A-C7D0-4489-A68F-61F32B7DB0C6}"/>
                                            </p:graphicEl>
                                          </p:spTgt>
                                        </p:tgtEl>
                                        <p:attrNameLst>
                                          <p:attrName>style.visibility</p:attrName>
                                        </p:attrNameLst>
                                      </p:cBhvr>
                                      <p:to>
                                        <p:strVal val="visible"/>
                                      </p:to>
                                    </p:set>
                                    <p:animEffect transition="in" filter="fade">
                                      <p:cBhvr>
                                        <p:cTn id="22" dur="1000"/>
                                        <p:tgtEl>
                                          <p:spTgt spid="11">
                                            <p:graphicEl>
                                              <a:dgm id="{BF646D7A-C7D0-4489-A68F-61F32B7DB0C6}"/>
                                            </p:graphicEl>
                                          </p:spTgt>
                                        </p:tgtEl>
                                      </p:cBhvr>
                                    </p:animEffect>
                                    <p:anim calcmode="lin" valueType="num">
                                      <p:cBhvr>
                                        <p:cTn id="23" dur="1000" fill="hold"/>
                                        <p:tgtEl>
                                          <p:spTgt spid="11">
                                            <p:graphicEl>
                                              <a:dgm id="{BF646D7A-C7D0-4489-A68F-61F32B7DB0C6}"/>
                                            </p:graphicEl>
                                          </p:spTgt>
                                        </p:tgtEl>
                                        <p:attrNameLst>
                                          <p:attrName>ppt_x</p:attrName>
                                        </p:attrNameLst>
                                      </p:cBhvr>
                                      <p:tavLst>
                                        <p:tav tm="0">
                                          <p:val>
                                            <p:strVal val="#ppt_x"/>
                                          </p:val>
                                        </p:tav>
                                        <p:tav tm="100000">
                                          <p:val>
                                            <p:strVal val="#ppt_x"/>
                                          </p:val>
                                        </p:tav>
                                      </p:tavLst>
                                    </p:anim>
                                    <p:anim calcmode="lin" valueType="num">
                                      <p:cBhvr>
                                        <p:cTn id="24" dur="1000" fill="hold"/>
                                        <p:tgtEl>
                                          <p:spTgt spid="11">
                                            <p:graphicEl>
                                              <a:dgm id="{BF646D7A-C7D0-4489-A68F-61F32B7DB0C6}"/>
                                            </p:graphicEl>
                                          </p:spTgt>
                                        </p:tgtEl>
                                        <p:attrNameLst>
                                          <p:attrName>ppt_y</p:attrName>
                                        </p:attrNameLst>
                                      </p:cBhvr>
                                      <p:tavLst>
                                        <p:tav tm="0">
                                          <p:val>
                                            <p:strVal val="#ppt_y+.1"/>
                                          </p:val>
                                        </p:tav>
                                        <p:tav tm="100000">
                                          <p:val>
                                            <p:strVal val="#ppt_y"/>
                                          </p:val>
                                        </p:tav>
                                      </p:tavLst>
                                    </p:anim>
                                  </p:childTnLst>
                                </p:cTn>
                              </p:par>
                              <p:par>
                                <p:cTn id="25" presetID="12" presetClass="entr" presetSubtype="1" fill="hold" grpId="0" nodeType="withEffect">
                                  <p:stCondLst>
                                    <p:cond delay="0"/>
                                  </p:stCondLst>
                                  <p:childTnLst>
                                    <p:set>
                                      <p:cBhvr>
                                        <p:cTn id="26" dur="1" fill="hold">
                                          <p:stCondLst>
                                            <p:cond delay="0"/>
                                          </p:stCondLst>
                                        </p:cTn>
                                        <p:tgtEl>
                                          <p:spTgt spid="11">
                                            <p:graphicEl>
                                              <a:dgm id="{E4B0666F-2CF1-4C21-A251-46E6EBFF7C1D}"/>
                                            </p:graphicEl>
                                          </p:spTgt>
                                        </p:tgtEl>
                                        <p:attrNameLst>
                                          <p:attrName>style.visibility</p:attrName>
                                        </p:attrNameLst>
                                      </p:cBhvr>
                                      <p:to>
                                        <p:strVal val="visible"/>
                                      </p:to>
                                    </p:set>
                                    <p:animEffect transition="in" filter="slide(fromTop)">
                                      <p:cBhvr>
                                        <p:cTn id="27" dur="1000"/>
                                        <p:tgtEl>
                                          <p:spTgt spid="11">
                                            <p:graphicEl>
                                              <a:dgm id="{E4B0666F-2CF1-4C21-A251-46E6EBFF7C1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graphicEl>
                                              <a:dgm id="{41BC1ABA-1F87-4B1E-94EC-41724CD12655}"/>
                                            </p:graphicEl>
                                          </p:spTgt>
                                        </p:tgtEl>
                                        <p:attrNameLst>
                                          <p:attrName>style.visibility</p:attrName>
                                        </p:attrNameLst>
                                      </p:cBhvr>
                                      <p:to>
                                        <p:strVal val="visible"/>
                                      </p:to>
                                    </p:set>
                                    <p:animEffect transition="in" filter="fade">
                                      <p:cBhvr>
                                        <p:cTn id="32" dur="1000"/>
                                        <p:tgtEl>
                                          <p:spTgt spid="11">
                                            <p:graphicEl>
                                              <a:dgm id="{41BC1ABA-1F87-4B1E-94EC-41724CD12655}"/>
                                            </p:graphicEl>
                                          </p:spTgt>
                                        </p:tgtEl>
                                      </p:cBhvr>
                                    </p:animEffect>
                                    <p:anim calcmode="lin" valueType="num">
                                      <p:cBhvr>
                                        <p:cTn id="33" dur="1000" fill="hold"/>
                                        <p:tgtEl>
                                          <p:spTgt spid="11">
                                            <p:graphicEl>
                                              <a:dgm id="{41BC1ABA-1F87-4B1E-94EC-41724CD12655}"/>
                                            </p:graphicEl>
                                          </p:spTgt>
                                        </p:tgtEl>
                                        <p:attrNameLst>
                                          <p:attrName>ppt_x</p:attrName>
                                        </p:attrNameLst>
                                      </p:cBhvr>
                                      <p:tavLst>
                                        <p:tav tm="0">
                                          <p:val>
                                            <p:strVal val="#ppt_x"/>
                                          </p:val>
                                        </p:tav>
                                        <p:tav tm="100000">
                                          <p:val>
                                            <p:strVal val="#ppt_x"/>
                                          </p:val>
                                        </p:tav>
                                      </p:tavLst>
                                    </p:anim>
                                    <p:anim calcmode="lin" valueType="num">
                                      <p:cBhvr>
                                        <p:cTn id="34" dur="1000" fill="hold"/>
                                        <p:tgtEl>
                                          <p:spTgt spid="11">
                                            <p:graphicEl>
                                              <a:dgm id="{41BC1ABA-1F87-4B1E-94EC-41724CD12655}"/>
                                            </p:graphicEl>
                                          </p:spTgt>
                                        </p:tgtEl>
                                        <p:attrNameLst>
                                          <p:attrName>ppt_y</p:attrName>
                                        </p:attrNameLst>
                                      </p:cBhvr>
                                      <p:tavLst>
                                        <p:tav tm="0">
                                          <p:val>
                                            <p:strVal val="#ppt_y+.1"/>
                                          </p:val>
                                        </p:tav>
                                        <p:tav tm="100000">
                                          <p:val>
                                            <p:strVal val="#ppt_y"/>
                                          </p:val>
                                        </p:tav>
                                      </p:tavLst>
                                    </p:anim>
                                  </p:childTnLst>
                                </p:cTn>
                              </p:par>
                              <p:par>
                                <p:cTn id="35" presetID="12" presetClass="entr" presetSubtype="1" fill="hold" grpId="0" nodeType="withEffect">
                                  <p:stCondLst>
                                    <p:cond delay="0"/>
                                  </p:stCondLst>
                                  <p:childTnLst>
                                    <p:set>
                                      <p:cBhvr>
                                        <p:cTn id="36" dur="1" fill="hold">
                                          <p:stCondLst>
                                            <p:cond delay="0"/>
                                          </p:stCondLst>
                                        </p:cTn>
                                        <p:tgtEl>
                                          <p:spTgt spid="11">
                                            <p:graphicEl>
                                              <a:dgm id="{5284ED54-4761-44DA-8086-D5FD397A1C95}"/>
                                            </p:graphicEl>
                                          </p:spTgt>
                                        </p:tgtEl>
                                        <p:attrNameLst>
                                          <p:attrName>style.visibility</p:attrName>
                                        </p:attrNameLst>
                                      </p:cBhvr>
                                      <p:to>
                                        <p:strVal val="visible"/>
                                      </p:to>
                                    </p:set>
                                    <p:animEffect transition="in" filter="slide(fromTop)">
                                      <p:cBhvr>
                                        <p:cTn id="37" dur="1000"/>
                                        <p:tgtEl>
                                          <p:spTgt spid="11">
                                            <p:graphicEl>
                                              <a:dgm id="{5284ED54-4761-44DA-8086-D5FD397A1C95}"/>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graphicEl>
                                              <a:dgm id="{D88C7409-AB93-4FE3-A61D-F51EE8A4B008}"/>
                                            </p:graphicEl>
                                          </p:spTgt>
                                        </p:tgtEl>
                                        <p:attrNameLst>
                                          <p:attrName>style.visibility</p:attrName>
                                        </p:attrNameLst>
                                      </p:cBhvr>
                                      <p:to>
                                        <p:strVal val="visible"/>
                                      </p:to>
                                    </p:set>
                                    <p:animEffect transition="in" filter="fade">
                                      <p:cBhvr>
                                        <p:cTn id="42" dur="1000"/>
                                        <p:tgtEl>
                                          <p:spTgt spid="11">
                                            <p:graphicEl>
                                              <a:dgm id="{D88C7409-AB93-4FE3-A61D-F51EE8A4B008}"/>
                                            </p:graphicEl>
                                          </p:spTgt>
                                        </p:tgtEl>
                                      </p:cBhvr>
                                    </p:animEffect>
                                    <p:anim calcmode="lin" valueType="num">
                                      <p:cBhvr>
                                        <p:cTn id="43" dur="1000" fill="hold"/>
                                        <p:tgtEl>
                                          <p:spTgt spid="11">
                                            <p:graphicEl>
                                              <a:dgm id="{D88C7409-AB93-4FE3-A61D-F51EE8A4B008}"/>
                                            </p:graphicEl>
                                          </p:spTgt>
                                        </p:tgtEl>
                                        <p:attrNameLst>
                                          <p:attrName>ppt_x</p:attrName>
                                        </p:attrNameLst>
                                      </p:cBhvr>
                                      <p:tavLst>
                                        <p:tav tm="0">
                                          <p:val>
                                            <p:strVal val="#ppt_x"/>
                                          </p:val>
                                        </p:tav>
                                        <p:tav tm="100000">
                                          <p:val>
                                            <p:strVal val="#ppt_x"/>
                                          </p:val>
                                        </p:tav>
                                      </p:tavLst>
                                    </p:anim>
                                    <p:anim calcmode="lin" valueType="num">
                                      <p:cBhvr>
                                        <p:cTn id="44" dur="1000" fill="hold"/>
                                        <p:tgtEl>
                                          <p:spTgt spid="11">
                                            <p:graphicEl>
                                              <a:dgm id="{D88C7409-AB93-4FE3-A61D-F51EE8A4B008}"/>
                                            </p:graphicEl>
                                          </p:spTgt>
                                        </p:tgtEl>
                                        <p:attrNameLst>
                                          <p:attrName>ppt_y</p:attrName>
                                        </p:attrNameLst>
                                      </p:cBhvr>
                                      <p:tavLst>
                                        <p:tav tm="0">
                                          <p:val>
                                            <p:strVal val="#ppt_y+.1"/>
                                          </p:val>
                                        </p:tav>
                                        <p:tav tm="100000">
                                          <p:val>
                                            <p:strVal val="#ppt_y"/>
                                          </p:val>
                                        </p:tav>
                                      </p:tavLst>
                                    </p:anim>
                                  </p:childTnLst>
                                </p:cTn>
                              </p:par>
                              <p:par>
                                <p:cTn id="45" presetID="12" presetClass="entr" presetSubtype="1" fill="hold" grpId="0" nodeType="withEffect">
                                  <p:stCondLst>
                                    <p:cond delay="0"/>
                                  </p:stCondLst>
                                  <p:childTnLst>
                                    <p:set>
                                      <p:cBhvr>
                                        <p:cTn id="46" dur="1" fill="hold">
                                          <p:stCondLst>
                                            <p:cond delay="0"/>
                                          </p:stCondLst>
                                        </p:cTn>
                                        <p:tgtEl>
                                          <p:spTgt spid="11">
                                            <p:graphicEl>
                                              <a:dgm id="{87B5BDBA-3C7A-41F1-8C33-F13937A84B36}"/>
                                            </p:graphicEl>
                                          </p:spTgt>
                                        </p:tgtEl>
                                        <p:attrNameLst>
                                          <p:attrName>style.visibility</p:attrName>
                                        </p:attrNameLst>
                                      </p:cBhvr>
                                      <p:to>
                                        <p:strVal val="visible"/>
                                      </p:to>
                                    </p:set>
                                    <p:animEffect transition="in" filter="slide(fromTop)">
                                      <p:cBhvr>
                                        <p:cTn id="47" dur="1000"/>
                                        <p:tgtEl>
                                          <p:spTgt spid="11">
                                            <p:graphicEl>
                                              <a:dgm id="{87B5BDBA-3C7A-41F1-8C33-F13937A84B36}"/>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1">
                                            <p:graphicEl>
                                              <a:dgm id="{B68F94D2-D73D-420A-802B-DFDC9BE4ED4C}"/>
                                            </p:graphicEl>
                                          </p:spTgt>
                                        </p:tgtEl>
                                        <p:attrNameLst>
                                          <p:attrName>style.visibility</p:attrName>
                                        </p:attrNameLst>
                                      </p:cBhvr>
                                      <p:to>
                                        <p:strVal val="visible"/>
                                      </p:to>
                                    </p:set>
                                    <p:animEffect transition="in" filter="fade">
                                      <p:cBhvr>
                                        <p:cTn id="52" dur="1000"/>
                                        <p:tgtEl>
                                          <p:spTgt spid="11">
                                            <p:graphicEl>
                                              <a:dgm id="{B68F94D2-D73D-420A-802B-DFDC9BE4ED4C}"/>
                                            </p:graphicEl>
                                          </p:spTgt>
                                        </p:tgtEl>
                                      </p:cBhvr>
                                    </p:animEffect>
                                    <p:anim calcmode="lin" valueType="num">
                                      <p:cBhvr>
                                        <p:cTn id="53" dur="1000" fill="hold"/>
                                        <p:tgtEl>
                                          <p:spTgt spid="11">
                                            <p:graphicEl>
                                              <a:dgm id="{B68F94D2-D73D-420A-802B-DFDC9BE4ED4C}"/>
                                            </p:graphicEl>
                                          </p:spTgt>
                                        </p:tgtEl>
                                        <p:attrNameLst>
                                          <p:attrName>ppt_x</p:attrName>
                                        </p:attrNameLst>
                                      </p:cBhvr>
                                      <p:tavLst>
                                        <p:tav tm="0">
                                          <p:val>
                                            <p:strVal val="#ppt_x"/>
                                          </p:val>
                                        </p:tav>
                                        <p:tav tm="100000">
                                          <p:val>
                                            <p:strVal val="#ppt_x"/>
                                          </p:val>
                                        </p:tav>
                                      </p:tavLst>
                                    </p:anim>
                                    <p:anim calcmode="lin" valueType="num">
                                      <p:cBhvr>
                                        <p:cTn id="54" dur="1000" fill="hold"/>
                                        <p:tgtEl>
                                          <p:spTgt spid="11">
                                            <p:graphicEl>
                                              <a:dgm id="{B68F94D2-D73D-420A-802B-DFDC9BE4ED4C}"/>
                                            </p:graphicEl>
                                          </p:spTgt>
                                        </p:tgtEl>
                                        <p:attrNameLst>
                                          <p:attrName>ppt_y</p:attrName>
                                        </p:attrNameLst>
                                      </p:cBhvr>
                                      <p:tavLst>
                                        <p:tav tm="0">
                                          <p:val>
                                            <p:strVal val="#ppt_y+.1"/>
                                          </p:val>
                                        </p:tav>
                                        <p:tav tm="100000">
                                          <p:val>
                                            <p:strVal val="#ppt_y"/>
                                          </p:val>
                                        </p:tav>
                                      </p:tavLst>
                                    </p:anim>
                                  </p:childTnLst>
                                </p:cTn>
                              </p:par>
                              <p:par>
                                <p:cTn id="55" presetID="12" presetClass="entr" presetSubtype="1" fill="hold" grpId="0" nodeType="withEffect">
                                  <p:stCondLst>
                                    <p:cond delay="0"/>
                                  </p:stCondLst>
                                  <p:childTnLst>
                                    <p:set>
                                      <p:cBhvr>
                                        <p:cTn id="56" dur="1" fill="hold">
                                          <p:stCondLst>
                                            <p:cond delay="0"/>
                                          </p:stCondLst>
                                        </p:cTn>
                                        <p:tgtEl>
                                          <p:spTgt spid="11">
                                            <p:graphicEl>
                                              <a:dgm id="{9B706799-997B-4F74-B652-58B58A51EA58}"/>
                                            </p:graphicEl>
                                          </p:spTgt>
                                        </p:tgtEl>
                                        <p:attrNameLst>
                                          <p:attrName>style.visibility</p:attrName>
                                        </p:attrNameLst>
                                      </p:cBhvr>
                                      <p:to>
                                        <p:strVal val="visible"/>
                                      </p:to>
                                    </p:set>
                                    <p:animEffect transition="in" filter="slide(fromTop)">
                                      <p:cBhvr>
                                        <p:cTn id="57" dur="1000"/>
                                        <p:tgtEl>
                                          <p:spTgt spid="11">
                                            <p:graphicEl>
                                              <a:dgm id="{9B706799-997B-4F74-B652-58B58A51EA5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srcRect l="23003" t="20478" r="25393" b="20137"/>
          <a:stretch>
            <a:fillRect/>
          </a:stretch>
        </p:blipFill>
        <p:spPr>
          <a:xfrm>
            <a:off x="2590800" y="5943600"/>
            <a:ext cx="747548" cy="688219"/>
          </a:xfrm>
          <a:prstGeom prst="rect">
            <a:avLst/>
          </a:prstGeom>
        </p:spPr>
      </p:pic>
      <p:sp>
        <p:nvSpPr>
          <p:cNvPr id="10" name="TextBox 9"/>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11" name="Rounded Rectangle 10"/>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Promotional Video</a:t>
            </a:r>
            <a:endParaRPr lang="en-US" sz="4000" dirty="0">
              <a:latin typeface="Corbel"/>
              <a:cs typeface="Corbel"/>
            </a:endParaRPr>
          </a:p>
        </p:txBody>
      </p:sp>
      <p:pic>
        <p:nvPicPr>
          <p:cNvPr id="6" name="BCMUFinal.mov">
            <a:hlinkClick r:id="" action="ppaction://media"/>
          </p:cNvPr>
          <p:cNvPicPr/>
          <p:nvPr>
            <a:videoFile r:link="rId1"/>
          </p:nvPr>
        </p:nvPicPr>
        <p:blipFill>
          <a:blip r:embed="rId4"/>
          <a:stretch>
            <a:fillRect/>
          </a:stretch>
        </p:blipFill>
        <p:spPr>
          <a:xfrm>
            <a:off x="0" y="68580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2000"/>
                            </p:stCondLst>
                            <p:childTnLst>
                              <p:par>
                                <p:cTn id="12" presetID="1" presetClass="mediacall" presetSubtype="0" fill="hold" nodeType="afterEffect">
                                  <p:stCondLst>
                                    <p:cond delay="0"/>
                                  </p:stCondLst>
                                  <p:childTnLst>
                                    <p:cmd type="call" cmd="playFrom(0.0)">
                                      <p:cBhvr>
                                        <p:cTn id="13" dur="45678" fill="hold"/>
                                        <p:tgtEl>
                                          <p:spTgt spid="6"/>
                                        </p:tgtEl>
                                      </p:cBhvr>
                                    </p:cmd>
                                  </p:childTnLst>
                                </p:cTn>
                              </p:par>
                            </p:childTnLst>
                          </p:cTn>
                        </p:par>
                        <p:par>
                          <p:cTn id="14" fill="hold">
                            <p:stCondLst>
                              <p:cond delay="47678"/>
                            </p:stCondLst>
                            <p:childTnLst>
                              <p:par>
                                <p:cTn id="15" presetID="10" presetClass="exit" presetSubtype="0" fill="hold" nodeType="afterEffect">
                                  <p:stCondLst>
                                    <p:cond delay="0"/>
                                  </p:stCondLst>
                                  <p:childTnLst>
                                    <p:animEffect transition="out" filter="fade">
                                      <p:cBhvr>
                                        <p:cTn id="16" dur="2000"/>
                                        <p:tgtEl>
                                          <p:spTgt spid="6"/>
                                        </p:tgtEl>
                                      </p:cBhvr>
                                    </p:animEffect>
                                    <p:set>
                                      <p:cBhvr>
                                        <p:cTn id="17" dur="1" fill="hold">
                                          <p:stCondLst>
                                            <p:cond delay="1999"/>
                                          </p:stCondLst>
                                        </p:cTn>
                                        <p:tgtEl>
                                          <p:spTgt spid="6"/>
                                        </p:tgtEl>
                                        <p:attrNameLst>
                                          <p:attrName>style.visibility</p:attrName>
                                        </p:attrNameLst>
                                      </p:cBhvr>
                                      <p:to>
                                        <p:strVal val="hidden"/>
                                      </p:to>
                                    </p:set>
                                    <p:cmd type="call" cmd="stop">
                                      <p:cBhvr>
                                        <p:cTn id="18" dur="1">
                                          <p:stCondLst>
                                            <p:cond delay="1999"/>
                                          </p:stCondLst>
                                        </p:cTn>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9" fill="hold" display="0">
                  <p:stCondLst>
                    <p:cond delay="indefinite"/>
                  </p:stCondLst>
                  <p:endCondLst>
                    <p:cond evt="onNext" delay="0">
                      <p:tgtEl>
                        <p:sldTgt/>
                      </p:tgtEl>
                    </p:cond>
                    <p:cond evt="onPrev" delay="0">
                      <p:tgtEl>
                        <p:sldTgt/>
                      </p:tgtEl>
                    </p:cond>
                  </p:end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descr="17008370_pointarena.jpg"/>
          <p:cNvPicPr>
            <a:picLocks noChangeAspect="1"/>
          </p:cNvPicPr>
          <p:nvPr/>
        </p:nvPicPr>
        <p:blipFill>
          <a:blip r:embed="rId3" cstate="print">
            <a:duotone>
              <a:prstClr val="black"/>
              <a:schemeClr val="tx2">
                <a:tint val="45000"/>
                <a:satMod val="400000"/>
              </a:schemeClr>
            </a:duotone>
            <a:lum bright="-5000"/>
          </a:blip>
          <a:srcRect t="2863"/>
          <a:stretch>
            <a:fillRect/>
          </a:stretch>
        </p:blipFill>
        <p:spPr>
          <a:xfrm>
            <a:off x="762000" y="1236694"/>
            <a:ext cx="7489295" cy="3178896"/>
          </a:xfrm>
          <a:prstGeom prst="rect">
            <a:avLst/>
          </a:prstGeom>
          <a:effectLst>
            <a:innerShdw blurRad="63500" dist="50800" dir="13500000">
              <a:prstClr val="black">
                <a:alpha val="50000"/>
              </a:prstClr>
            </a:innerShdw>
          </a:effectLst>
        </p:spPr>
      </p:pic>
      <p:sp>
        <p:nvSpPr>
          <p:cNvPr id="4" name="Rectangle 3"/>
          <p:cNvSpPr/>
          <p:nvPr/>
        </p:nvSpPr>
        <p:spPr>
          <a:xfrm>
            <a:off x="4267200" y="0"/>
            <a:ext cx="2133600"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descr="17008370_pointarena.jpg"/>
          <p:cNvPicPr>
            <a:picLocks noChangeAspect="1"/>
          </p:cNvPicPr>
          <p:nvPr/>
        </p:nvPicPr>
        <p:blipFill>
          <a:blip r:embed="rId4" cstate="print"/>
          <a:srcRect/>
          <a:stretch>
            <a:fillRect/>
          </a:stretch>
        </p:blipFill>
        <p:spPr>
          <a:xfrm>
            <a:off x="4267188" y="1219200"/>
            <a:ext cx="2133623" cy="3200400"/>
          </a:xfrm>
          <a:prstGeom prst="rect">
            <a:avLst/>
          </a:prstGeom>
          <a:effectLst>
            <a:innerShdw blurRad="63500" dist="50800" dir="16200000">
              <a:prstClr val="black">
                <a:alpha val="50000"/>
              </a:prstClr>
            </a:innerShdw>
          </a:effectLst>
        </p:spPr>
      </p:pic>
      <p:sp>
        <p:nvSpPr>
          <p:cNvPr id="5" name="Rectangle 4"/>
          <p:cNvSpPr/>
          <p:nvPr/>
        </p:nvSpPr>
        <p:spPr>
          <a:xfrm>
            <a:off x="4114800" y="990600"/>
            <a:ext cx="2438400" cy="3657600"/>
          </a:xfrm>
          <a:prstGeom prst="rect">
            <a:avLst/>
          </a:prstGeom>
          <a:noFill/>
          <a:ln w="9525">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4114800" y="4876800"/>
            <a:ext cx="4343400" cy="784830"/>
          </a:xfrm>
          <a:prstGeom prst="rect">
            <a:avLst/>
          </a:prstGeom>
          <a:noFill/>
        </p:spPr>
        <p:txBody>
          <a:bodyPr wrap="square" rtlCol="0">
            <a:spAutoFit/>
          </a:bodyPr>
          <a:lstStyle/>
          <a:p>
            <a:pPr algn="ctr"/>
            <a:r>
              <a:rPr lang="en-US" sz="4500" dirty="0" smtClean="0">
                <a:solidFill>
                  <a:prstClr val="white"/>
                </a:solidFill>
                <a:latin typeface="Corbel"/>
                <a:cs typeface="Corbel"/>
              </a:rPr>
              <a:t>Financials</a:t>
            </a:r>
            <a:endParaRPr lang="en-US" sz="4500" dirty="0">
              <a:solidFill>
                <a:prstClr val="white"/>
              </a:solidFill>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90261 -4.07956E-6 L 0.19479 -4.07956E-6 L 1.38889E-6 -4.07956E-6 " pathEditMode="relative" ptsTypes="AAA">
                                      <p:cBhvr>
                                        <p:cTn id="6" dur="2000" fill="hold"/>
                                        <p:tgtEl>
                                          <p:spTgt spid="5"/>
                                        </p:tgtEl>
                                        <p:attrNameLst>
                                          <p:attrName>ppt_x</p:attrName>
                                          <p:attrName>ppt_y</p:attrName>
                                        </p:attrNameLst>
                                      </p:cBhvr>
                                    </p:animMotion>
                                  </p:childTnLst>
                                </p:cTn>
                              </p:par>
                              <p:par>
                                <p:cTn id="7" presetID="10" presetClass="entr"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42" presetClass="path" presetSubtype="0" accel="50000" decel="50000" fill="hold" grpId="0" nodeType="withEffect">
                                  <p:stCondLst>
                                    <p:cond delay="0"/>
                                  </p:stCondLst>
                                  <p:childTnLst>
                                    <p:animMotion origin="layout" path="M 0 0  L 0 0.33302  E" pathEditMode="relative" ptsTypes="">
                                      <p:cBhvr>
                                        <p:cTn id="11" dur="2000" spd="-100000" fill="hold"/>
                                        <p:tgtEl>
                                          <p:spTgt spid="4"/>
                                        </p:tgtEl>
                                        <p:attrNameLst>
                                          <p:attrName>ppt_x</p:attrName>
                                          <p:attrName>ppt_y</p:attrName>
                                        </p:attrNameLst>
                                      </p:cBhvr>
                                    </p:animMotion>
                                  </p:childTnLst>
                                </p:cTn>
                              </p:par>
                              <p:par>
                                <p:cTn id="12" presetID="10" presetClass="entr" presetSubtype="0" fill="hold" nodeType="withEffect">
                                  <p:stCondLst>
                                    <p:cond delay="15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47"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9"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Diagram 3"/>
          <p:cNvGraphicFramePr/>
          <p:nvPr/>
        </p:nvGraphicFramePr>
        <p:xfrm>
          <a:off x="762000" y="76200"/>
          <a:ext cx="8763000" cy="58674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7" cstate="print"/>
          <a:srcRect l="23003" t="20478" r="25393" b="20137"/>
          <a:stretch>
            <a:fillRect/>
          </a:stretch>
        </p:blipFill>
        <p:spPr>
          <a:xfrm>
            <a:off x="2590800" y="5943600"/>
            <a:ext cx="747548" cy="688219"/>
          </a:xfrm>
          <a:prstGeom prst="rect">
            <a:avLst/>
          </a:prstGeom>
        </p:spPr>
      </p:pic>
      <p:sp>
        <p:nvSpPr>
          <p:cNvPr id="7" name="TextBox 6"/>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4">
                                            <p:graphicEl>
                                              <a:dgm id="{51F4EAD3-1682-4678-A02B-7707F22B1C85}"/>
                                            </p:graphicEl>
                                          </p:spTgt>
                                        </p:tgtEl>
                                        <p:attrNameLst>
                                          <p:attrName>style.visibility</p:attrName>
                                        </p:attrNameLst>
                                      </p:cBhvr>
                                      <p:to>
                                        <p:strVal val="visible"/>
                                      </p:to>
                                    </p:set>
                                    <p:anim calcmode="lin" valueType="num">
                                      <p:cBhvr>
                                        <p:cTn id="7" dur="1000" fill="hold"/>
                                        <p:tgtEl>
                                          <p:spTgt spid="4">
                                            <p:graphicEl>
                                              <a:dgm id="{51F4EAD3-1682-4678-A02B-7707F22B1C85}"/>
                                            </p:graphicEl>
                                          </p:spTgt>
                                        </p:tgtEl>
                                        <p:attrNameLst>
                                          <p:attrName>ppt_w</p:attrName>
                                        </p:attrNameLst>
                                      </p:cBhvr>
                                      <p:tavLst>
                                        <p:tav tm="0">
                                          <p:val>
                                            <p:fltVal val="0"/>
                                          </p:val>
                                        </p:tav>
                                        <p:tav tm="100000">
                                          <p:val>
                                            <p:strVal val="#ppt_w"/>
                                          </p:val>
                                        </p:tav>
                                      </p:tavLst>
                                    </p:anim>
                                    <p:anim calcmode="lin" valueType="num">
                                      <p:cBhvr>
                                        <p:cTn id="8" dur="1000" fill="hold"/>
                                        <p:tgtEl>
                                          <p:spTgt spid="4">
                                            <p:graphicEl>
                                              <a:dgm id="{51F4EAD3-1682-4678-A02B-7707F22B1C85}"/>
                                            </p:graphicEl>
                                          </p:spTgt>
                                        </p:tgtEl>
                                        <p:attrNameLst>
                                          <p:attrName>ppt_h</p:attrName>
                                        </p:attrNameLst>
                                      </p:cBhvr>
                                      <p:tavLst>
                                        <p:tav tm="0">
                                          <p:val>
                                            <p:fltVal val="0"/>
                                          </p:val>
                                        </p:tav>
                                        <p:tav tm="100000">
                                          <p:val>
                                            <p:strVal val="#ppt_h"/>
                                          </p:val>
                                        </p:tav>
                                      </p:tavLst>
                                    </p:anim>
                                    <p:anim calcmode="lin" valueType="num">
                                      <p:cBhvr>
                                        <p:cTn id="9" dur="1000" fill="hold"/>
                                        <p:tgtEl>
                                          <p:spTgt spid="4">
                                            <p:graphicEl>
                                              <a:dgm id="{51F4EAD3-1682-4678-A02B-7707F22B1C85}"/>
                                            </p:graphicEl>
                                          </p:spTgt>
                                        </p:tgtEl>
                                        <p:attrNameLst>
                                          <p:attrName>style.rotation</p:attrName>
                                        </p:attrNameLst>
                                      </p:cBhvr>
                                      <p:tavLst>
                                        <p:tav tm="0">
                                          <p:val>
                                            <p:fltVal val="90"/>
                                          </p:val>
                                        </p:tav>
                                        <p:tav tm="100000">
                                          <p:val>
                                            <p:fltVal val="0"/>
                                          </p:val>
                                        </p:tav>
                                      </p:tavLst>
                                    </p:anim>
                                    <p:animEffect transition="in" filter="fade">
                                      <p:cBhvr>
                                        <p:cTn id="10" dur="1000"/>
                                        <p:tgtEl>
                                          <p:spTgt spid="4">
                                            <p:graphicEl>
                                              <a:dgm id="{51F4EAD3-1682-4678-A02B-7707F22B1C85}"/>
                                            </p:graphicEl>
                                          </p:spTgt>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graphicEl>
                                              <a:dgm id="{22BCEA4B-0890-4220-9556-1CDDFB0A4512}"/>
                                            </p:graphicEl>
                                          </p:spTgt>
                                        </p:tgtEl>
                                        <p:attrNameLst>
                                          <p:attrName>style.visibility</p:attrName>
                                        </p:attrNameLst>
                                      </p:cBhvr>
                                      <p:to>
                                        <p:strVal val="visible"/>
                                      </p:to>
                                    </p:set>
                                    <p:animEffect transition="in" filter="wipe(left)">
                                      <p:cBhvr>
                                        <p:cTn id="14" dur="500"/>
                                        <p:tgtEl>
                                          <p:spTgt spid="4">
                                            <p:graphicEl>
                                              <a:dgm id="{22BCEA4B-0890-4220-9556-1CDDFB0A4512}"/>
                                            </p:graphic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
                                            <p:graphicEl>
                                              <a:dgm id="{87BA93AC-D3AD-4B28-9115-39B8C4A3C7C0}"/>
                                            </p:graphicEl>
                                          </p:spTgt>
                                        </p:tgtEl>
                                        <p:attrNameLst>
                                          <p:attrName>style.visibility</p:attrName>
                                        </p:attrNameLst>
                                      </p:cBhvr>
                                      <p:to>
                                        <p:strVal val="visible"/>
                                      </p:to>
                                    </p:set>
                                    <p:anim calcmode="lin" valueType="num">
                                      <p:cBhvr>
                                        <p:cTn id="17" dur="1000" fill="hold"/>
                                        <p:tgtEl>
                                          <p:spTgt spid="4">
                                            <p:graphicEl>
                                              <a:dgm id="{87BA93AC-D3AD-4B28-9115-39B8C4A3C7C0}"/>
                                            </p:graphicEl>
                                          </p:spTgt>
                                        </p:tgtEl>
                                        <p:attrNameLst>
                                          <p:attrName>ppt_w</p:attrName>
                                        </p:attrNameLst>
                                      </p:cBhvr>
                                      <p:tavLst>
                                        <p:tav tm="0">
                                          <p:val>
                                            <p:fltVal val="0"/>
                                          </p:val>
                                        </p:tav>
                                        <p:tav tm="100000">
                                          <p:val>
                                            <p:strVal val="#ppt_w"/>
                                          </p:val>
                                        </p:tav>
                                      </p:tavLst>
                                    </p:anim>
                                    <p:anim calcmode="lin" valueType="num">
                                      <p:cBhvr>
                                        <p:cTn id="18" dur="1000" fill="hold"/>
                                        <p:tgtEl>
                                          <p:spTgt spid="4">
                                            <p:graphicEl>
                                              <a:dgm id="{87BA93AC-D3AD-4B28-9115-39B8C4A3C7C0}"/>
                                            </p:graphicEl>
                                          </p:spTgt>
                                        </p:tgtEl>
                                        <p:attrNameLst>
                                          <p:attrName>ppt_h</p:attrName>
                                        </p:attrNameLst>
                                      </p:cBhvr>
                                      <p:tavLst>
                                        <p:tav tm="0">
                                          <p:val>
                                            <p:fltVal val="0"/>
                                          </p:val>
                                        </p:tav>
                                        <p:tav tm="100000">
                                          <p:val>
                                            <p:strVal val="#ppt_h"/>
                                          </p:val>
                                        </p:tav>
                                      </p:tavLst>
                                    </p:anim>
                                    <p:animEffect transition="in" filter="fade">
                                      <p:cBhvr>
                                        <p:cTn id="19" dur="1000"/>
                                        <p:tgtEl>
                                          <p:spTgt spid="4">
                                            <p:graphicEl>
                                              <a:dgm id="{87BA93AC-D3AD-4B28-9115-39B8C4A3C7C0}"/>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graphicEl>
                                              <a:dgm id="{165DC621-B2C0-4549-964A-6C5A16796B82}"/>
                                            </p:graphicEl>
                                          </p:spTgt>
                                        </p:tgtEl>
                                        <p:attrNameLst>
                                          <p:attrName>style.visibility</p:attrName>
                                        </p:attrNameLst>
                                      </p:cBhvr>
                                      <p:to>
                                        <p:strVal val="visible"/>
                                      </p:to>
                                    </p:set>
                                    <p:animEffect transition="in" filter="fade">
                                      <p:cBhvr>
                                        <p:cTn id="23" dur="1000"/>
                                        <p:tgtEl>
                                          <p:spTgt spid="4">
                                            <p:graphicEl>
                                              <a:dgm id="{165DC621-B2C0-4549-964A-6C5A16796B8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graphicEl>
                                              <a:dgm id="{63E94016-D3A5-4FCE-8301-70944FF87E8F}"/>
                                            </p:graphicEl>
                                          </p:spTgt>
                                        </p:tgtEl>
                                        <p:attrNameLst>
                                          <p:attrName>style.visibility</p:attrName>
                                        </p:attrNameLst>
                                      </p:cBhvr>
                                      <p:to>
                                        <p:strVal val="visible"/>
                                      </p:to>
                                    </p:set>
                                    <p:animEffect transition="in" filter="wipe(left)">
                                      <p:cBhvr>
                                        <p:cTn id="28" dur="500"/>
                                        <p:tgtEl>
                                          <p:spTgt spid="4">
                                            <p:graphicEl>
                                              <a:dgm id="{63E94016-D3A5-4FCE-8301-70944FF87E8F}"/>
                                            </p:graphic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4">
                                            <p:graphicEl>
                                              <a:dgm id="{2351FE39-4179-4DB3-94A8-84EFD1524303}"/>
                                            </p:graphicEl>
                                          </p:spTgt>
                                        </p:tgtEl>
                                        <p:attrNameLst>
                                          <p:attrName>style.visibility</p:attrName>
                                        </p:attrNameLst>
                                      </p:cBhvr>
                                      <p:to>
                                        <p:strVal val="visible"/>
                                      </p:to>
                                    </p:set>
                                    <p:anim calcmode="lin" valueType="num">
                                      <p:cBhvr>
                                        <p:cTn id="31" dur="1000" fill="hold"/>
                                        <p:tgtEl>
                                          <p:spTgt spid="4">
                                            <p:graphicEl>
                                              <a:dgm id="{2351FE39-4179-4DB3-94A8-84EFD1524303}"/>
                                            </p:graphicEl>
                                          </p:spTgt>
                                        </p:tgtEl>
                                        <p:attrNameLst>
                                          <p:attrName>ppt_w</p:attrName>
                                        </p:attrNameLst>
                                      </p:cBhvr>
                                      <p:tavLst>
                                        <p:tav tm="0">
                                          <p:val>
                                            <p:fltVal val="0"/>
                                          </p:val>
                                        </p:tav>
                                        <p:tav tm="100000">
                                          <p:val>
                                            <p:strVal val="#ppt_w"/>
                                          </p:val>
                                        </p:tav>
                                      </p:tavLst>
                                    </p:anim>
                                    <p:anim calcmode="lin" valueType="num">
                                      <p:cBhvr>
                                        <p:cTn id="32" dur="1000" fill="hold"/>
                                        <p:tgtEl>
                                          <p:spTgt spid="4">
                                            <p:graphicEl>
                                              <a:dgm id="{2351FE39-4179-4DB3-94A8-84EFD1524303}"/>
                                            </p:graphicEl>
                                          </p:spTgt>
                                        </p:tgtEl>
                                        <p:attrNameLst>
                                          <p:attrName>ppt_h</p:attrName>
                                        </p:attrNameLst>
                                      </p:cBhvr>
                                      <p:tavLst>
                                        <p:tav tm="0">
                                          <p:val>
                                            <p:fltVal val="0"/>
                                          </p:val>
                                        </p:tav>
                                        <p:tav tm="100000">
                                          <p:val>
                                            <p:strVal val="#ppt_h"/>
                                          </p:val>
                                        </p:tav>
                                      </p:tavLst>
                                    </p:anim>
                                    <p:animEffect transition="in" filter="fade">
                                      <p:cBhvr>
                                        <p:cTn id="33" dur="1000"/>
                                        <p:tgtEl>
                                          <p:spTgt spid="4">
                                            <p:graphicEl>
                                              <a:dgm id="{2351FE39-4179-4DB3-94A8-84EFD1524303}"/>
                                            </p:graphicEl>
                                          </p:spTgt>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4">
                                            <p:graphicEl>
                                              <a:dgm id="{0BE2FF25-E3C6-4F63-A072-FBDC9C3F6BED}"/>
                                            </p:graphicEl>
                                          </p:spTgt>
                                        </p:tgtEl>
                                        <p:attrNameLst>
                                          <p:attrName>style.visibility</p:attrName>
                                        </p:attrNameLst>
                                      </p:cBhvr>
                                      <p:to>
                                        <p:strVal val="visible"/>
                                      </p:to>
                                    </p:set>
                                    <p:animEffect transition="in" filter="fade">
                                      <p:cBhvr>
                                        <p:cTn id="37" dur="1000"/>
                                        <p:tgtEl>
                                          <p:spTgt spid="4">
                                            <p:graphicEl>
                                              <a:dgm id="{0BE2FF25-E3C6-4F63-A072-FBDC9C3F6BED}"/>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graphicEl>
                                              <a:dgm id="{9D3DC158-D5CF-44D3-AC74-FD003E28D70A}"/>
                                            </p:graphicEl>
                                          </p:spTgt>
                                        </p:tgtEl>
                                        <p:attrNameLst>
                                          <p:attrName>style.visibility</p:attrName>
                                        </p:attrNameLst>
                                      </p:cBhvr>
                                      <p:to>
                                        <p:strVal val="visible"/>
                                      </p:to>
                                    </p:set>
                                    <p:animEffect transition="in" filter="wipe(left)">
                                      <p:cBhvr>
                                        <p:cTn id="42" dur="500"/>
                                        <p:tgtEl>
                                          <p:spTgt spid="4">
                                            <p:graphicEl>
                                              <a:dgm id="{9D3DC158-D5CF-44D3-AC74-FD003E28D70A}"/>
                                            </p:graphicEl>
                                          </p:spTgt>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4">
                                            <p:graphicEl>
                                              <a:dgm id="{8176EEDF-F573-4220-AC4D-C8DBE2CCB231}"/>
                                            </p:graphicEl>
                                          </p:spTgt>
                                        </p:tgtEl>
                                        <p:attrNameLst>
                                          <p:attrName>style.visibility</p:attrName>
                                        </p:attrNameLst>
                                      </p:cBhvr>
                                      <p:to>
                                        <p:strVal val="visible"/>
                                      </p:to>
                                    </p:set>
                                    <p:anim calcmode="lin" valueType="num">
                                      <p:cBhvr>
                                        <p:cTn id="45" dur="1000" fill="hold"/>
                                        <p:tgtEl>
                                          <p:spTgt spid="4">
                                            <p:graphicEl>
                                              <a:dgm id="{8176EEDF-F573-4220-AC4D-C8DBE2CCB231}"/>
                                            </p:graphicEl>
                                          </p:spTgt>
                                        </p:tgtEl>
                                        <p:attrNameLst>
                                          <p:attrName>ppt_w</p:attrName>
                                        </p:attrNameLst>
                                      </p:cBhvr>
                                      <p:tavLst>
                                        <p:tav tm="0">
                                          <p:val>
                                            <p:fltVal val="0"/>
                                          </p:val>
                                        </p:tav>
                                        <p:tav tm="100000">
                                          <p:val>
                                            <p:strVal val="#ppt_w"/>
                                          </p:val>
                                        </p:tav>
                                      </p:tavLst>
                                    </p:anim>
                                    <p:anim calcmode="lin" valueType="num">
                                      <p:cBhvr>
                                        <p:cTn id="46" dur="1000" fill="hold"/>
                                        <p:tgtEl>
                                          <p:spTgt spid="4">
                                            <p:graphicEl>
                                              <a:dgm id="{8176EEDF-F573-4220-AC4D-C8DBE2CCB231}"/>
                                            </p:graphicEl>
                                          </p:spTgt>
                                        </p:tgtEl>
                                        <p:attrNameLst>
                                          <p:attrName>ppt_h</p:attrName>
                                        </p:attrNameLst>
                                      </p:cBhvr>
                                      <p:tavLst>
                                        <p:tav tm="0">
                                          <p:val>
                                            <p:fltVal val="0"/>
                                          </p:val>
                                        </p:tav>
                                        <p:tav tm="100000">
                                          <p:val>
                                            <p:strVal val="#ppt_h"/>
                                          </p:val>
                                        </p:tav>
                                      </p:tavLst>
                                    </p:anim>
                                    <p:animEffect transition="in" filter="fade">
                                      <p:cBhvr>
                                        <p:cTn id="47" dur="1000"/>
                                        <p:tgtEl>
                                          <p:spTgt spid="4">
                                            <p:graphicEl>
                                              <a:dgm id="{8176EEDF-F573-4220-AC4D-C8DBE2CCB231}"/>
                                            </p:graphicEl>
                                          </p:spTgt>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4">
                                            <p:graphicEl>
                                              <a:dgm id="{C302A07B-55BD-4964-87A5-153E84EB806C}"/>
                                            </p:graphicEl>
                                          </p:spTgt>
                                        </p:tgtEl>
                                        <p:attrNameLst>
                                          <p:attrName>style.visibility</p:attrName>
                                        </p:attrNameLst>
                                      </p:cBhvr>
                                      <p:to>
                                        <p:strVal val="visible"/>
                                      </p:to>
                                    </p:set>
                                    <p:animEffect transition="in" filter="fade">
                                      <p:cBhvr>
                                        <p:cTn id="51" dur="1000"/>
                                        <p:tgtEl>
                                          <p:spTgt spid="4">
                                            <p:graphicEl>
                                              <a:dgm id="{C302A07B-55BD-4964-87A5-153E84EB806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8" name="Picture 4" descr="http://www.saia-pcd.com/SiteCollectionImages/50_Machine%20Control%20-%20OEM/tunnel.jpg"/>
          <p:cNvPicPr>
            <a:picLocks noGrp="1" noChangeAspect="1" noChangeArrowheads="1"/>
          </p:cNvPicPr>
          <p:nvPr>
            <p:ph idx="1"/>
          </p:nvPr>
        </p:nvPicPr>
        <p:blipFill>
          <a:blip r:embed="rId2" cstate="print"/>
          <a:srcRect/>
          <a:stretch>
            <a:fillRect/>
          </a:stretch>
        </p:blipFill>
        <p:spPr bwMode="auto">
          <a:xfrm>
            <a:off x="381000" y="1600200"/>
            <a:ext cx="3048000" cy="1894704"/>
          </a:xfrm>
          <a:prstGeom prst="rect">
            <a:avLst/>
          </a:prstGeom>
          <a:noFill/>
          <a:ln w="9525" cap="rnd">
            <a:solidFill>
              <a:schemeClr val="tx1"/>
            </a:solidFill>
            <a:bevel/>
          </a:ln>
        </p:spPr>
      </p:pic>
      <p:grpSp>
        <p:nvGrpSpPr>
          <p:cNvPr id="2" name="Group 4"/>
          <p:cNvGrpSpPr/>
          <p:nvPr/>
        </p:nvGrpSpPr>
        <p:grpSpPr>
          <a:xfrm>
            <a:off x="1828800" y="2362200"/>
            <a:ext cx="4114800" cy="2438400"/>
            <a:chOff x="0" y="2592324"/>
            <a:chExt cx="3886200" cy="2592324"/>
          </a:xfrm>
        </p:grpSpPr>
        <p:sp>
          <p:nvSpPr>
            <p:cNvPr id="6" name="Round Single Corner Rectangle 5"/>
            <p:cNvSpPr/>
            <p:nvPr/>
          </p:nvSpPr>
          <p:spPr>
            <a:xfrm rot="10800000">
              <a:off x="0" y="2592324"/>
              <a:ext cx="3886200" cy="2592324"/>
            </a:xfrm>
            <a:prstGeom prst="round1Rect">
              <a:avLst/>
            </a:prstGeom>
            <a:blipFill rotWithShape="0">
              <a:blip r:embed="rId3"/>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7" name="Round Single Corner Rectangle 4"/>
            <p:cNvSpPr/>
            <p:nvPr/>
          </p:nvSpPr>
          <p:spPr>
            <a:xfrm rot="21600000">
              <a:off x="0" y="3240404"/>
              <a:ext cx="3886200" cy="19442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p:txBody>
        </p:sp>
      </p:grpSp>
      <p:grpSp>
        <p:nvGrpSpPr>
          <p:cNvPr id="3" name="Group 7"/>
          <p:cNvGrpSpPr/>
          <p:nvPr/>
        </p:nvGrpSpPr>
        <p:grpSpPr>
          <a:xfrm>
            <a:off x="4038600" y="3124200"/>
            <a:ext cx="4267200" cy="2743200"/>
            <a:chOff x="0" y="0"/>
            <a:chExt cx="3886200" cy="2592324"/>
          </a:xfrm>
        </p:grpSpPr>
        <p:sp>
          <p:nvSpPr>
            <p:cNvPr id="9" name="Round Single Corner Rectangle 8"/>
            <p:cNvSpPr/>
            <p:nvPr/>
          </p:nvSpPr>
          <p:spPr>
            <a:xfrm rot="16200000">
              <a:off x="646938" y="-646938"/>
              <a:ext cx="2592324" cy="3886200"/>
            </a:xfrm>
            <a:prstGeom prst="round1Rect">
              <a:avLst/>
            </a:prstGeom>
            <a:blipFill rotWithShape="0">
              <a:blip r:embed="rId4"/>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0" name="Round Single Corner Rectangle 4"/>
            <p:cNvSpPr/>
            <p:nvPr/>
          </p:nvSpPr>
          <p:spPr>
            <a:xfrm rot="21600000">
              <a:off x="0" y="0"/>
              <a:ext cx="3886200" cy="19442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p:txBody>
        </p:sp>
      </p:grpSp>
      <p:pic>
        <p:nvPicPr>
          <p:cNvPr id="13" name="Picture 12"/>
          <p:cNvPicPr>
            <a:picLocks noChangeAspect="1"/>
          </p:cNvPicPr>
          <p:nvPr/>
        </p:nvPicPr>
        <p:blipFill>
          <a:blip r:embed="rId5" cstate="print"/>
          <a:srcRect l="23003" t="20478" r="25393" b="20137"/>
          <a:stretch>
            <a:fillRect/>
          </a:stretch>
        </p:blipFill>
        <p:spPr>
          <a:xfrm>
            <a:off x="2590800" y="5943600"/>
            <a:ext cx="747548" cy="688219"/>
          </a:xfrm>
          <a:prstGeom prst="rect">
            <a:avLst/>
          </a:prstGeom>
        </p:spPr>
      </p:pic>
      <p:sp>
        <p:nvSpPr>
          <p:cNvPr id="14" name="TextBox 13"/>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15" name="Rounded Rectangle 14"/>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Construction Costs</a:t>
            </a:r>
            <a:endParaRPr lang="en-US" sz="4000" dirty="0">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bg1"/>
                </a:solidFill>
                <a:latin typeface="Corbel"/>
                <a:cs typeface="Corbel"/>
              </a:rPr>
              <a:t>Construction Costs</a:t>
            </a:r>
            <a:endParaRPr lang="en-US" sz="4000" dirty="0">
              <a:solidFill>
                <a:schemeClr val="bg1"/>
              </a:solidFill>
              <a:latin typeface="Corbel"/>
              <a:cs typeface="Corbel"/>
            </a:endParaRPr>
          </a:p>
        </p:txBody>
      </p:sp>
      <p:graphicFrame>
        <p:nvGraphicFramePr>
          <p:cNvPr id="4" name="Content Placeholder 3"/>
          <p:cNvGraphicFramePr>
            <a:graphicFrameLocks noGrp="1"/>
          </p:cNvGraphicFramePr>
          <p:nvPr>
            <p:ph idx="1"/>
          </p:nvPr>
        </p:nvGraphicFramePr>
        <p:xfrm>
          <a:off x="1828800" y="1447800"/>
          <a:ext cx="5715000" cy="4066540"/>
        </p:xfrm>
        <a:graphic>
          <a:graphicData uri="http://schemas.openxmlformats.org/drawingml/2006/table">
            <a:tbl>
              <a:tblPr firstRow="1" bandRow="1">
                <a:tableStyleId>{7DF18680-E054-41AD-8BC1-D1AEF772440D}</a:tableStyleId>
              </a:tblPr>
              <a:tblGrid>
                <a:gridCol w="4114800"/>
                <a:gridCol w="1600200"/>
              </a:tblGrid>
              <a:tr h="838200">
                <a:tc gridSpan="2">
                  <a:txBody>
                    <a:bodyPr/>
                    <a:lstStyle/>
                    <a:p>
                      <a:pPr algn="ctr"/>
                      <a:endParaRPr lang="en-US" sz="1000" dirty="0" smtClean="0"/>
                    </a:p>
                    <a:p>
                      <a:pPr algn="ctr"/>
                      <a:r>
                        <a:rPr lang="en-US" sz="2800" dirty="0" smtClean="0"/>
                        <a:t>HST Construction Costs</a:t>
                      </a:r>
                    </a:p>
                    <a:p>
                      <a:pPr algn="ctr"/>
                      <a:r>
                        <a:rPr lang="en-US" sz="1200" dirty="0" smtClean="0"/>
                        <a:t>(in</a:t>
                      </a:r>
                      <a:r>
                        <a:rPr lang="en-US" sz="1200" baseline="0" dirty="0" smtClean="0"/>
                        <a:t> millions of 2009 dollars)</a:t>
                      </a:r>
                      <a:endParaRPr lang="en-US" sz="1200" dirty="0"/>
                    </a:p>
                  </a:txBody>
                  <a:tcPr/>
                </a:tc>
                <a:tc hMerge="1">
                  <a:txBody>
                    <a:bodyPr/>
                    <a:lstStyle/>
                    <a:p>
                      <a:endParaRPr lang="en-US" dirty="0"/>
                    </a:p>
                  </a:txBody>
                  <a:tcPr/>
                </a:tc>
              </a:tr>
              <a:tr h="393700">
                <a:tc>
                  <a:txBody>
                    <a:bodyPr/>
                    <a:lstStyle/>
                    <a:p>
                      <a:r>
                        <a:rPr lang="en-US" sz="1800" dirty="0" smtClean="0"/>
                        <a:t>Land purchase and preparation</a:t>
                      </a:r>
                      <a:endParaRPr lang="en-US" sz="1800" dirty="0"/>
                    </a:p>
                  </a:txBody>
                  <a:tcPr/>
                </a:tc>
                <a:tc>
                  <a:txBody>
                    <a:bodyPr/>
                    <a:lstStyle/>
                    <a:p>
                      <a:pPr algn="r"/>
                      <a:r>
                        <a:rPr lang="en-US" sz="1800" dirty="0" smtClean="0"/>
                        <a:t>8,153</a:t>
                      </a:r>
                      <a:endParaRPr lang="en-US" sz="1800" dirty="0"/>
                    </a:p>
                  </a:txBody>
                  <a:tcPr/>
                </a:tc>
              </a:tr>
              <a:tr h="393700">
                <a:tc>
                  <a:txBody>
                    <a:bodyPr/>
                    <a:lstStyle/>
                    <a:p>
                      <a:r>
                        <a:rPr lang="en-US" sz="1800" dirty="0" smtClean="0"/>
                        <a:t>Facilities &amp;</a:t>
                      </a:r>
                      <a:r>
                        <a:rPr lang="en-US" sz="1800" baseline="0" dirty="0" smtClean="0"/>
                        <a:t> Cement Infrastructure</a:t>
                      </a:r>
                      <a:endParaRPr lang="en-US" sz="1800" dirty="0"/>
                    </a:p>
                  </a:txBody>
                  <a:tcPr/>
                </a:tc>
                <a:tc>
                  <a:txBody>
                    <a:bodyPr/>
                    <a:lstStyle/>
                    <a:p>
                      <a:pPr algn="r"/>
                      <a:r>
                        <a:rPr lang="en-US" sz="1800" dirty="0" smtClean="0"/>
                        <a:t>5,436</a:t>
                      </a:r>
                      <a:endParaRPr lang="en-US" sz="1800" dirty="0"/>
                    </a:p>
                  </a:txBody>
                  <a:tcPr/>
                </a:tc>
              </a:tr>
              <a:tr h="393700">
                <a:tc>
                  <a:txBody>
                    <a:bodyPr/>
                    <a:lstStyle/>
                    <a:p>
                      <a:r>
                        <a:rPr lang="en-US" sz="1800" dirty="0" smtClean="0"/>
                        <a:t>Track, Station, &amp;</a:t>
                      </a:r>
                      <a:r>
                        <a:rPr lang="en-US" sz="1800" baseline="0" dirty="0" smtClean="0"/>
                        <a:t> Train</a:t>
                      </a:r>
                      <a:endParaRPr lang="en-US" sz="1800" dirty="0" smtClean="0"/>
                    </a:p>
                  </a:txBody>
                  <a:tcPr/>
                </a:tc>
                <a:tc>
                  <a:txBody>
                    <a:bodyPr/>
                    <a:lstStyle/>
                    <a:p>
                      <a:pPr algn="r"/>
                      <a:r>
                        <a:rPr lang="en-US" sz="1800" dirty="0" smtClean="0"/>
                        <a:t>2,373</a:t>
                      </a:r>
                      <a:endParaRPr lang="en-US" sz="1800" dirty="0"/>
                    </a:p>
                  </a:txBody>
                  <a:tcPr/>
                </a:tc>
              </a:tr>
              <a:tr h="393700">
                <a:tc>
                  <a:txBody>
                    <a:bodyPr/>
                    <a:lstStyle/>
                    <a:p>
                      <a:r>
                        <a:rPr lang="en-US" sz="1800" dirty="0" smtClean="0"/>
                        <a:t>Labor Costs</a:t>
                      </a:r>
                      <a:endParaRPr lang="en-US" sz="1800" dirty="0"/>
                    </a:p>
                  </a:txBody>
                  <a:tcPr/>
                </a:tc>
                <a:tc>
                  <a:txBody>
                    <a:bodyPr/>
                    <a:lstStyle/>
                    <a:p>
                      <a:pPr algn="r"/>
                      <a:r>
                        <a:rPr lang="en-US" sz="1800" dirty="0" smtClean="0"/>
                        <a:t>3,550</a:t>
                      </a:r>
                      <a:endParaRPr lang="en-US" sz="1800" dirty="0"/>
                    </a:p>
                  </a:txBody>
                  <a:tcPr/>
                </a:tc>
              </a:tr>
              <a:tr h="393700">
                <a:tc>
                  <a:txBody>
                    <a:bodyPr/>
                    <a:lstStyle/>
                    <a:p>
                      <a:r>
                        <a:rPr lang="en-US" sz="1800" dirty="0" smtClean="0"/>
                        <a:t>Pro</a:t>
                      </a:r>
                      <a:r>
                        <a:rPr lang="en-US" sz="1800" baseline="0" dirty="0" smtClean="0"/>
                        <a:t>gram Implementation</a:t>
                      </a:r>
                      <a:endParaRPr lang="en-US" sz="1800" dirty="0"/>
                    </a:p>
                  </a:txBody>
                  <a:tcPr/>
                </a:tc>
                <a:tc>
                  <a:txBody>
                    <a:bodyPr/>
                    <a:lstStyle/>
                    <a:p>
                      <a:pPr algn="r"/>
                      <a:r>
                        <a:rPr lang="en-US" sz="1800" dirty="0" smtClean="0"/>
                        <a:t>2,584</a:t>
                      </a:r>
                      <a:endParaRPr lang="en-US" sz="1800" dirty="0"/>
                    </a:p>
                  </a:txBody>
                  <a:tcPr/>
                </a:tc>
              </a:tr>
              <a:tr h="393700">
                <a:tc>
                  <a:txBody>
                    <a:bodyPr/>
                    <a:lstStyle/>
                    <a:p>
                      <a:r>
                        <a:rPr lang="en-US" sz="1800" dirty="0" smtClean="0"/>
                        <a:t>Final Design</a:t>
                      </a:r>
                      <a:endParaRPr lang="en-US" sz="1800" dirty="0"/>
                    </a:p>
                  </a:txBody>
                  <a:tcPr/>
                </a:tc>
                <a:tc>
                  <a:txBody>
                    <a:bodyPr/>
                    <a:lstStyle/>
                    <a:p>
                      <a:pPr algn="r"/>
                      <a:r>
                        <a:rPr lang="en-US" sz="1800" dirty="0" smtClean="0"/>
                        <a:t>1,060</a:t>
                      </a:r>
                      <a:endParaRPr lang="en-US" sz="1800" dirty="0"/>
                    </a:p>
                  </a:txBody>
                  <a:tcPr/>
                </a:tc>
              </a:tr>
              <a:tr h="393700">
                <a:tc>
                  <a:txBody>
                    <a:bodyPr/>
                    <a:lstStyle/>
                    <a:p>
                      <a:r>
                        <a:rPr lang="en-US" sz="1800" dirty="0" smtClean="0"/>
                        <a:t>Right-of-Way</a:t>
                      </a:r>
                      <a:endParaRPr lang="en-US" sz="1800" dirty="0"/>
                    </a:p>
                  </a:txBody>
                  <a:tcPr/>
                </a:tc>
                <a:tc>
                  <a:txBody>
                    <a:bodyPr/>
                    <a:lstStyle/>
                    <a:p>
                      <a:pPr algn="r"/>
                      <a:r>
                        <a:rPr lang="en-US" sz="1800" dirty="0" smtClean="0"/>
                        <a:t>2,444</a:t>
                      </a:r>
                      <a:endParaRPr lang="en-US" sz="1800" dirty="0"/>
                    </a:p>
                  </a:txBody>
                  <a:tcPr/>
                </a:tc>
              </a:tr>
              <a:tr h="393700">
                <a:tc>
                  <a:txBody>
                    <a:bodyPr/>
                    <a:lstStyle/>
                    <a:p>
                      <a:r>
                        <a:rPr lang="en-US" sz="2400" dirty="0" smtClean="0"/>
                        <a:t>TOTAL  COST</a:t>
                      </a:r>
                      <a:endParaRPr lang="en-US" sz="2400" b="1" dirty="0"/>
                    </a:p>
                  </a:txBody>
                  <a:tcPr/>
                </a:tc>
                <a:tc>
                  <a:txBody>
                    <a:bodyPr/>
                    <a:lstStyle/>
                    <a:p>
                      <a:pPr algn="r"/>
                      <a:r>
                        <a:rPr lang="en-US" sz="2400" dirty="0" smtClean="0"/>
                        <a:t>25,600</a:t>
                      </a:r>
                      <a:endParaRPr lang="en-US" sz="2400" b="1" dirty="0"/>
                    </a:p>
                  </a:txBody>
                  <a:tcPr/>
                </a:tc>
              </a:tr>
            </a:tbl>
          </a:graphicData>
        </a:graphic>
      </p:graphicFrame>
      <p:pic>
        <p:nvPicPr>
          <p:cNvPr id="7" name="Picture 6"/>
          <p:cNvPicPr>
            <a:picLocks noChangeAspect="1"/>
          </p:cNvPicPr>
          <p:nvPr/>
        </p:nvPicPr>
        <p:blipFill>
          <a:blip r:embed="rId2" cstate="print"/>
          <a:srcRect l="23003" t="20478" r="25393" b="20137"/>
          <a:stretch>
            <a:fillRect/>
          </a:stretch>
        </p:blipFill>
        <p:spPr>
          <a:xfrm>
            <a:off x="2590800" y="5943600"/>
            <a:ext cx="747548" cy="688219"/>
          </a:xfrm>
          <a:prstGeom prst="rect">
            <a:avLst/>
          </a:prstGeom>
        </p:spPr>
      </p:pic>
      <p:sp>
        <p:nvSpPr>
          <p:cNvPr id="8" name="TextBox 7"/>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9" name="Rounded Rectangle 8"/>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Construction Costs</a:t>
            </a:r>
            <a:endParaRPr lang="en-US" sz="4000" dirty="0">
              <a:latin typeface="Corbel"/>
              <a:cs typeface="Corbel"/>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Content Placeholder 4"/>
          <p:cNvGraphicFramePr>
            <a:graphicFrameLocks/>
          </p:cNvGraphicFramePr>
          <p:nvPr/>
        </p:nvGraphicFramePr>
        <p:xfrm>
          <a:off x="381000" y="1371600"/>
          <a:ext cx="8229600" cy="4525963"/>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cstate="print"/>
          <a:srcRect l="23003" t="20478" r="25393" b="20137"/>
          <a:stretch>
            <a:fillRect/>
          </a:stretch>
        </p:blipFill>
        <p:spPr>
          <a:xfrm>
            <a:off x="2590800" y="5943600"/>
            <a:ext cx="747548" cy="688219"/>
          </a:xfrm>
          <a:prstGeom prst="rect">
            <a:avLst/>
          </a:prstGeom>
        </p:spPr>
      </p:pic>
      <p:sp>
        <p:nvSpPr>
          <p:cNvPr id="8" name="TextBox 7"/>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12" name="Rounded Rectangle 11"/>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Source of Funding</a:t>
            </a:r>
            <a:endParaRPr lang="en-US" sz="4000" dirty="0">
              <a:latin typeface="Corbel"/>
              <a:cs typeface="Corbel"/>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19200" y="1905000"/>
          <a:ext cx="7086600" cy="2819402"/>
        </p:xfrm>
        <a:graphic>
          <a:graphicData uri="http://schemas.openxmlformats.org/drawingml/2006/table">
            <a:tbl>
              <a:tblPr firstRow="1" bandRow="1">
                <a:tableStyleId>{7DF18680-E054-41AD-8BC1-D1AEF772440D}</a:tableStyleId>
              </a:tblPr>
              <a:tblGrid>
                <a:gridCol w="3073706"/>
                <a:gridCol w="2219899"/>
                <a:gridCol w="1792995"/>
              </a:tblGrid>
              <a:tr h="607879">
                <a:tc gridSpan="3">
                  <a:txBody>
                    <a:bodyPr/>
                    <a:lstStyle/>
                    <a:p>
                      <a:pPr algn="ctr"/>
                      <a:r>
                        <a:rPr lang="en-US" sz="2400" dirty="0" smtClean="0"/>
                        <a:t>Construction Funding </a:t>
                      </a:r>
                      <a:endParaRPr lang="en-US" sz="2400" dirty="0"/>
                    </a:p>
                  </a:txBody>
                  <a:tcPr/>
                </a:tc>
                <a:tc hMerge="1">
                  <a:txBody>
                    <a:bodyPr/>
                    <a:lstStyle/>
                    <a:p>
                      <a:endParaRPr lang="en-US" dirty="0"/>
                    </a:p>
                  </a:txBody>
                  <a:tcPr/>
                </a:tc>
                <a:tc hMerge="1">
                  <a:txBody>
                    <a:bodyPr/>
                    <a:lstStyle/>
                    <a:p>
                      <a:pPr algn="ctr"/>
                      <a:endParaRPr lang="en-US" dirty="0"/>
                    </a:p>
                  </a:txBody>
                  <a:tcPr/>
                </a:tc>
              </a:tr>
              <a:tr h="422621">
                <a:tc>
                  <a:txBody>
                    <a:bodyPr/>
                    <a:lstStyle/>
                    <a:p>
                      <a:r>
                        <a:rPr lang="en-US" dirty="0" smtClean="0"/>
                        <a:t>Federal</a:t>
                      </a:r>
                      <a:r>
                        <a:rPr lang="en-US" baseline="0" dirty="0" smtClean="0"/>
                        <a:t> Funding</a:t>
                      </a:r>
                      <a:endParaRPr lang="en-US" dirty="0"/>
                    </a:p>
                  </a:txBody>
                  <a:tcPr/>
                </a:tc>
                <a:tc>
                  <a:txBody>
                    <a:bodyPr/>
                    <a:lstStyle/>
                    <a:p>
                      <a:pPr algn="r"/>
                      <a:r>
                        <a:rPr lang="en-US" dirty="0" smtClean="0"/>
                        <a:t>30%</a:t>
                      </a:r>
                      <a:endParaRPr lang="en-US" dirty="0"/>
                    </a:p>
                  </a:txBody>
                  <a:tcPr/>
                </a:tc>
                <a:tc>
                  <a:txBody>
                    <a:bodyPr/>
                    <a:lstStyle/>
                    <a:p>
                      <a:pPr algn="r"/>
                      <a:r>
                        <a:rPr lang="en-US" dirty="0" smtClean="0"/>
                        <a:t>6,400</a:t>
                      </a:r>
                      <a:endParaRPr lang="en-US" dirty="0"/>
                    </a:p>
                  </a:txBody>
                  <a:tcPr/>
                </a:tc>
              </a:tr>
              <a:tr h="422621">
                <a:tc>
                  <a:txBody>
                    <a:bodyPr/>
                    <a:lstStyle/>
                    <a:p>
                      <a:r>
                        <a:rPr lang="en-US" dirty="0" smtClean="0"/>
                        <a:t>State Bond</a:t>
                      </a:r>
                      <a:r>
                        <a:rPr lang="en-US" baseline="0" dirty="0" smtClean="0"/>
                        <a:t> Funding</a:t>
                      </a:r>
                      <a:endParaRPr lang="en-US" dirty="0"/>
                    </a:p>
                  </a:txBody>
                  <a:tcPr/>
                </a:tc>
                <a:tc>
                  <a:txBody>
                    <a:bodyPr/>
                    <a:lstStyle/>
                    <a:p>
                      <a:pPr algn="r"/>
                      <a:r>
                        <a:rPr lang="en-US" dirty="0" smtClean="0"/>
                        <a:t>25%</a:t>
                      </a:r>
                      <a:endParaRPr lang="en-US" dirty="0"/>
                    </a:p>
                  </a:txBody>
                  <a:tcPr/>
                </a:tc>
                <a:tc>
                  <a:txBody>
                    <a:bodyPr/>
                    <a:lstStyle/>
                    <a:p>
                      <a:pPr algn="r"/>
                      <a:r>
                        <a:rPr lang="en-US" dirty="0" smtClean="0"/>
                        <a:t>7,680</a:t>
                      </a:r>
                      <a:endParaRPr lang="en-US" dirty="0"/>
                    </a:p>
                  </a:txBody>
                  <a:tcPr/>
                </a:tc>
              </a:tr>
              <a:tr h="422621">
                <a:tc>
                  <a:txBody>
                    <a:bodyPr/>
                    <a:lstStyle/>
                    <a:p>
                      <a:r>
                        <a:rPr lang="en-US" dirty="0" smtClean="0"/>
                        <a:t>Canada Funding</a:t>
                      </a:r>
                      <a:endParaRPr lang="en-US" dirty="0"/>
                    </a:p>
                  </a:txBody>
                  <a:tcPr/>
                </a:tc>
                <a:tc>
                  <a:txBody>
                    <a:bodyPr/>
                    <a:lstStyle/>
                    <a:p>
                      <a:pPr algn="r"/>
                      <a:r>
                        <a:rPr lang="en-US" dirty="0" smtClean="0"/>
                        <a:t>15%</a:t>
                      </a:r>
                      <a:endParaRPr lang="en-US" dirty="0"/>
                    </a:p>
                  </a:txBody>
                  <a:tcPr/>
                </a:tc>
                <a:tc>
                  <a:txBody>
                    <a:bodyPr/>
                    <a:lstStyle/>
                    <a:p>
                      <a:pPr algn="r"/>
                      <a:r>
                        <a:rPr lang="en-US" dirty="0" smtClean="0"/>
                        <a:t>3,840</a:t>
                      </a:r>
                      <a:endParaRPr lang="en-US" dirty="0"/>
                    </a:p>
                  </a:txBody>
                  <a:tcPr/>
                </a:tc>
              </a:tr>
              <a:tr h="521039">
                <a:tc>
                  <a:txBody>
                    <a:bodyPr/>
                    <a:lstStyle/>
                    <a:p>
                      <a:r>
                        <a:rPr lang="en-US" sz="2400" dirty="0" smtClean="0"/>
                        <a:t>Investor Funding</a:t>
                      </a:r>
                      <a:endParaRPr lang="en-US" sz="2400" dirty="0"/>
                    </a:p>
                  </a:txBody>
                  <a:tcPr/>
                </a:tc>
                <a:tc>
                  <a:txBody>
                    <a:bodyPr/>
                    <a:lstStyle/>
                    <a:p>
                      <a:pPr algn="r"/>
                      <a:r>
                        <a:rPr lang="en-US" sz="2400" dirty="0" smtClean="0"/>
                        <a:t>30%</a:t>
                      </a:r>
                      <a:endParaRPr lang="en-US" sz="2400" dirty="0"/>
                    </a:p>
                  </a:txBody>
                  <a:tcPr/>
                </a:tc>
                <a:tc>
                  <a:txBody>
                    <a:bodyPr/>
                    <a:lstStyle/>
                    <a:p>
                      <a:pPr algn="r"/>
                      <a:r>
                        <a:rPr lang="en-US" sz="2400" dirty="0" smtClean="0"/>
                        <a:t>7,680</a:t>
                      </a:r>
                      <a:endParaRPr lang="en-US" sz="2400" dirty="0"/>
                    </a:p>
                  </a:txBody>
                  <a:tcPr/>
                </a:tc>
              </a:tr>
              <a:tr h="422621">
                <a:tc gridSpan="2">
                  <a:txBody>
                    <a:bodyPr/>
                    <a:lstStyle/>
                    <a:p>
                      <a:r>
                        <a:rPr lang="en-US" sz="1800" dirty="0" smtClean="0"/>
                        <a:t>Total Funding </a:t>
                      </a:r>
                      <a:endParaRPr lang="en-US" sz="1800" b="1" dirty="0"/>
                    </a:p>
                  </a:txBody>
                  <a:tcPr/>
                </a:tc>
                <a:tc hMerge="1">
                  <a:txBody>
                    <a:bodyPr/>
                    <a:lstStyle/>
                    <a:p>
                      <a:pPr algn="r"/>
                      <a:endParaRPr lang="en-US" sz="2400" dirty="0"/>
                    </a:p>
                  </a:txBody>
                  <a:tcPr/>
                </a:tc>
                <a:tc>
                  <a:txBody>
                    <a:bodyPr/>
                    <a:lstStyle/>
                    <a:p>
                      <a:pPr algn="r"/>
                      <a:r>
                        <a:rPr lang="en-US" sz="1800" dirty="0" smtClean="0"/>
                        <a:t>25,600</a:t>
                      </a:r>
                      <a:endParaRPr lang="en-US" sz="1800" b="1" dirty="0"/>
                    </a:p>
                  </a:txBody>
                  <a:tcPr/>
                </a:tc>
              </a:tr>
            </a:tbl>
          </a:graphicData>
        </a:graphic>
      </p:graphicFrame>
      <p:pic>
        <p:nvPicPr>
          <p:cNvPr id="7" name="Picture 6"/>
          <p:cNvPicPr>
            <a:picLocks noChangeAspect="1"/>
          </p:cNvPicPr>
          <p:nvPr/>
        </p:nvPicPr>
        <p:blipFill>
          <a:blip r:embed="rId2" cstate="print"/>
          <a:srcRect l="23003" t="20478" r="25393" b="20137"/>
          <a:stretch>
            <a:fillRect/>
          </a:stretch>
        </p:blipFill>
        <p:spPr>
          <a:xfrm>
            <a:off x="2590800" y="5943600"/>
            <a:ext cx="747548" cy="688219"/>
          </a:xfrm>
          <a:prstGeom prst="rect">
            <a:avLst/>
          </a:prstGeom>
        </p:spPr>
      </p:pic>
      <p:sp>
        <p:nvSpPr>
          <p:cNvPr id="8" name="TextBox 7"/>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9" name="Rounded Rectangle 8"/>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Allocation of Funding</a:t>
            </a:r>
            <a:endParaRPr lang="en-US" sz="4000" dirty="0">
              <a:latin typeface="Corbel"/>
              <a:cs typeface="Corbel"/>
            </a:endParaRPr>
          </a:p>
        </p:txBody>
      </p:sp>
      <p:sp>
        <p:nvSpPr>
          <p:cNvPr id="11" name="Frame 10"/>
          <p:cNvSpPr/>
          <p:nvPr/>
        </p:nvSpPr>
        <p:spPr>
          <a:xfrm>
            <a:off x="1143000" y="3733800"/>
            <a:ext cx="7239000" cy="609600"/>
          </a:xfrm>
          <a:prstGeom prst="fram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1"/>
          <p:cNvPicPr>
            <a:picLocks noChangeAspect="1" noChangeArrowheads="1"/>
          </p:cNvPicPr>
          <p:nvPr/>
        </p:nvPicPr>
        <p:blipFill>
          <a:blip r:embed="rId2"/>
          <a:srcRect/>
          <a:stretch>
            <a:fillRect/>
          </a:stretch>
        </p:blipFill>
        <p:spPr bwMode="auto">
          <a:xfrm>
            <a:off x="2971800" y="3352800"/>
            <a:ext cx="4191000" cy="2461381"/>
          </a:xfrm>
          <a:prstGeom prst="rect">
            <a:avLst/>
          </a:prstGeom>
          <a:noFill/>
          <a:ln w="9525">
            <a:noFill/>
            <a:miter lim="800000"/>
            <a:headEnd/>
            <a:tailEnd/>
          </a:ln>
          <a:effectLst/>
        </p:spPr>
      </p:pic>
      <p:pic>
        <p:nvPicPr>
          <p:cNvPr id="18" name="Picture 13" descr="http://www.railway-technology.com/projects/italy/images/italy6.jpg"/>
          <p:cNvPicPr>
            <a:picLocks noChangeAspect="1" noChangeArrowheads="1"/>
          </p:cNvPicPr>
          <p:nvPr/>
        </p:nvPicPr>
        <p:blipFill>
          <a:blip r:embed="rId3"/>
          <a:srcRect/>
          <a:stretch>
            <a:fillRect/>
          </a:stretch>
        </p:blipFill>
        <p:spPr bwMode="auto">
          <a:xfrm>
            <a:off x="4724400" y="1524000"/>
            <a:ext cx="3200400" cy="2190496"/>
          </a:xfrm>
          <a:prstGeom prst="rect">
            <a:avLst/>
          </a:prstGeom>
          <a:noFill/>
        </p:spPr>
      </p:pic>
      <p:pic>
        <p:nvPicPr>
          <p:cNvPr id="19" name="Picture 2" descr="http://www.jansylvio.de/resources/THSR+Taiwan+High+Speed+Train+-+08.jpg"/>
          <p:cNvPicPr>
            <a:picLocks noChangeAspect="1" noChangeArrowheads="1"/>
          </p:cNvPicPr>
          <p:nvPr/>
        </p:nvPicPr>
        <p:blipFill>
          <a:blip r:embed="rId4"/>
          <a:srcRect/>
          <a:stretch>
            <a:fillRect/>
          </a:stretch>
        </p:blipFill>
        <p:spPr bwMode="auto">
          <a:xfrm>
            <a:off x="762000" y="2362200"/>
            <a:ext cx="4021043" cy="1905000"/>
          </a:xfrm>
          <a:prstGeom prst="rect">
            <a:avLst/>
          </a:prstGeom>
          <a:noFill/>
        </p:spPr>
      </p:pic>
      <p:pic>
        <p:nvPicPr>
          <p:cNvPr id="8" name="Picture 7"/>
          <p:cNvPicPr>
            <a:picLocks noChangeAspect="1"/>
          </p:cNvPicPr>
          <p:nvPr/>
        </p:nvPicPr>
        <p:blipFill>
          <a:blip r:embed="rId5" cstate="print"/>
          <a:srcRect l="23003" t="20478" r="25393" b="20137"/>
          <a:stretch>
            <a:fillRect/>
          </a:stretch>
        </p:blipFill>
        <p:spPr>
          <a:xfrm>
            <a:off x="2590800" y="5943600"/>
            <a:ext cx="747548" cy="688219"/>
          </a:xfrm>
          <a:prstGeom prst="rect">
            <a:avLst/>
          </a:prstGeom>
        </p:spPr>
      </p:pic>
      <p:sp>
        <p:nvSpPr>
          <p:cNvPr id="9" name="TextBox 8"/>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11" name="Rounded Rectangle 10"/>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Operating Costs</a:t>
            </a:r>
            <a:endParaRPr lang="en-US" sz="4000" dirty="0">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nvGraphicFramePr>
        <p:xfrm>
          <a:off x="762000" y="1447800"/>
          <a:ext cx="7848600" cy="4144963"/>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cstate="print"/>
          <a:srcRect l="23003" t="20478" r="25393" b="20137"/>
          <a:stretch>
            <a:fillRect/>
          </a:stretch>
        </p:blipFill>
        <p:spPr>
          <a:xfrm>
            <a:off x="2590800" y="5943600"/>
            <a:ext cx="747548" cy="688219"/>
          </a:xfrm>
          <a:prstGeom prst="rect">
            <a:avLst/>
          </a:prstGeom>
        </p:spPr>
      </p:pic>
      <p:sp>
        <p:nvSpPr>
          <p:cNvPr id="8" name="TextBox 7"/>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9" name="Rounded Rectangle 8"/>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Capacity</a:t>
            </a:r>
          </a:p>
          <a:p>
            <a:pPr algn="ctr"/>
            <a:r>
              <a:rPr lang="en-US" sz="1000" dirty="0" smtClean="0">
                <a:solidFill>
                  <a:schemeClr val="bg1"/>
                </a:solidFill>
                <a:latin typeface="Corbel"/>
                <a:cs typeface="Corbel"/>
              </a:rPr>
              <a:t>(2009 Dollars verse Percent Ridership)</a:t>
            </a:r>
            <a:endParaRPr lang="en-US" sz="1000" dirty="0">
              <a:latin typeface="Corbel"/>
              <a:cs typeface="Corbe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Forest.jpg"/>
          <p:cNvPicPr>
            <a:picLocks noChangeAspect="1"/>
          </p:cNvPicPr>
          <p:nvPr/>
        </p:nvPicPr>
        <p:blipFill>
          <a:blip r:embed="rId3" cstate="print"/>
          <a:srcRect t="1982" r="1393" b="1982"/>
          <a:stretch>
            <a:fillRect/>
          </a:stretch>
        </p:blipFill>
        <p:spPr bwMode="auto">
          <a:xfrm>
            <a:off x="2057400" y="1524000"/>
            <a:ext cx="5029200" cy="3733800"/>
          </a:xfrm>
          <a:prstGeom prst="rect">
            <a:avLst/>
          </a:prstGeom>
          <a:noFill/>
          <a:ln w="9525">
            <a:noFill/>
            <a:miter lim="800000"/>
            <a:headEnd/>
            <a:tailEnd/>
          </a:ln>
        </p:spPr>
      </p:pic>
      <p:pic>
        <p:nvPicPr>
          <p:cNvPr id="9" name="Picture 8" descr="Forest.jpg"/>
          <p:cNvPicPr>
            <a:picLocks noChangeAspect="1"/>
          </p:cNvPicPr>
          <p:nvPr/>
        </p:nvPicPr>
        <p:blipFill>
          <a:blip r:embed="rId4" cstate="print"/>
          <a:srcRect/>
          <a:stretch>
            <a:fillRect/>
          </a:stretch>
        </p:blipFill>
        <p:spPr bwMode="auto">
          <a:xfrm>
            <a:off x="2057400" y="1524000"/>
            <a:ext cx="5029200" cy="3733800"/>
          </a:xfrm>
          <a:prstGeom prst="rect">
            <a:avLst/>
          </a:prstGeom>
          <a:noFill/>
          <a:ln w="9525">
            <a:noFill/>
            <a:miter lim="800000"/>
            <a:headEnd/>
            <a:tailEnd/>
          </a:ln>
        </p:spPr>
      </p:pic>
      <p:pic>
        <p:nvPicPr>
          <p:cNvPr id="11" name="Picture 10" descr="Forest.jpg"/>
          <p:cNvPicPr>
            <a:picLocks noChangeAspect="1"/>
          </p:cNvPicPr>
          <p:nvPr/>
        </p:nvPicPr>
        <p:blipFill>
          <a:blip r:embed="rId5" cstate="print"/>
          <a:srcRect/>
          <a:stretch>
            <a:fillRect/>
          </a:stretch>
        </p:blipFill>
        <p:spPr bwMode="auto">
          <a:xfrm>
            <a:off x="2057400" y="1524000"/>
            <a:ext cx="5105400" cy="3810000"/>
          </a:xfrm>
          <a:prstGeom prst="rect">
            <a:avLst/>
          </a:prstGeom>
          <a:noFill/>
          <a:ln w="9525">
            <a:noFill/>
            <a:miter lim="800000"/>
            <a:headEnd/>
            <a:tailEnd/>
          </a:ln>
        </p:spPr>
      </p:pic>
      <p:sp>
        <p:nvSpPr>
          <p:cNvPr id="3" name="Rectangle 2"/>
          <p:cNvSpPr/>
          <p:nvPr/>
        </p:nvSpPr>
        <p:spPr>
          <a:xfrm>
            <a:off x="-137160" y="5289263"/>
            <a:ext cx="9418320" cy="45719"/>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Rectangle 6"/>
          <p:cNvSpPr/>
          <p:nvPr/>
        </p:nvSpPr>
        <p:spPr>
          <a:xfrm>
            <a:off x="-137160" y="1533866"/>
            <a:ext cx="9418320" cy="45719"/>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Rectangle 7"/>
          <p:cNvSpPr/>
          <p:nvPr/>
        </p:nvSpPr>
        <p:spPr>
          <a:xfrm rot="16200000">
            <a:off x="-1487978" y="3406141"/>
            <a:ext cx="7132320" cy="45719"/>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Rectangle 9"/>
          <p:cNvSpPr/>
          <p:nvPr/>
        </p:nvSpPr>
        <p:spPr>
          <a:xfrm rot="16200000">
            <a:off x="3506994" y="3406142"/>
            <a:ext cx="7132320" cy="45719"/>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4" name="Picture 13"/>
          <p:cNvPicPr>
            <a:picLocks noChangeAspect="1"/>
          </p:cNvPicPr>
          <p:nvPr/>
        </p:nvPicPr>
        <p:blipFill>
          <a:blip r:embed="rId6" cstate="print"/>
          <a:srcRect l="23003" t="20478" r="25393" b="20137"/>
          <a:stretch>
            <a:fillRect/>
          </a:stretch>
        </p:blipFill>
        <p:spPr>
          <a:xfrm>
            <a:off x="2590800" y="5943600"/>
            <a:ext cx="747548" cy="688219"/>
          </a:xfrm>
          <a:prstGeom prst="rect">
            <a:avLst/>
          </a:prstGeom>
        </p:spPr>
      </p:pic>
      <p:sp>
        <p:nvSpPr>
          <p:cNvPr id="15" name="TextBox 14"/>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ppt_x"/>
                                          </p:val>
                                        </p:tav>
                                        <p:tav tm="100000">
                                          <p:val>
                                            <p:strVal val="#ppt_x"/>
                                          </p:val>
                                        </p:tav>
                                      </p:tavLst>
                                    </p:anim>
                                    <p:anim calcmode="lin" valueType="num">
                                      <p:cBhvr additive="base">
                                        <p:cTn id="8" dur="2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0-#ppt_w/2"/>
                                          </p:val>
                                        </p:tav>
                                        <p:tav tm="100000">
                                          <p:val>
                                            <p:strVal val="#ppt_x"/>
                                          </p:val>
                                        </p:tav>
                                      </p:tavLst>
                                    </p:anim>
                                    <p:anim calcmode="lin" valueType="num">
                                      <p:cBhvr additive="base">
                                        <p:cTn id="12" dur="2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000" fill="hold"/>
                                        <p:tgtEl>
                                          <p:spTgt spid="3"/>
                                        </p:tgtEl>
                                        <p:attrNameLst>
                                          <p:attrName>ppt_x</p:attrName>
                                        </p:attrNameLst>
                                      </p:cBhvr>
                                      <p:tavLst>
                                        <p:tav tm="0">
                                          <p:val>
                                            <p:strVal val="#ppt_x"/>
                                          </p:val>
                                        </p:tav>
                                        <p:tav tm="100000">
                                          <p:val>
                                            <p:strVal val="#ppt_x"/>
                                          </p:val>
                                        </p:tav>
                                      </p:tavLst>
                                    </p:anim>
                                    <p:anim calcmode="lin" valueType="num">
                                      <p:cBhvr additive="base">
                                        <p:cTn id="16" dur="20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1+#ppt_w/2"/>
                                          </p:val>
                                        </p:tav>
                                        <p:tav tm="100000">
                                          <p:val>
                                            <p:strVal val="#ppt_x"/>
                                          </p:val>
                                        </p:tav>
                                      </p:tavLst>
                                    </p:anim>
                                    <p:anim calcmode="lin" valueType="num">
                                      <p:cBhvr additive="base">
                                        <p:cTn id="20" dur="2000" fill="hold"/>
                                        <p:tgtEl>
                                          <p:spTgt spid="8"/>
                                        </p:tgtEl>
                                        <p:attrNameLst>
                                          <p:attrName>ppt_y</p:attrName>
                                        </p:attrNameLst>
                                      </p:cBhvr>
                                      <p:tavLst>
                                        <p:tav tm="0">
                                          <p:val>
                                            <p:strVal val="#ppt_y"/>
                                          </p:val>
                                        </p:tav>
                                        <p:tav tm="100000">
                                          <p:val>
                                            <p:strVal val="#ppt_y"/>
                                          </p:val>
                                        </p:tav>
                                      </p:tavLst>
                                    </p:anim>
                                  </p:childTnLst>
                                </p:cTn>
                              </p:par>
                              <p:par>
                                <p:cTn id="21" presetID="4" presetClass="entr" presetSubtype="32" fill="hold" nodeType="withEffect">
                                  <p:stCondLst>
                                    <p:cond delay="1300"/>
                                  </p:stCondLst>
                                  <p:childTnLst>
                                    <p:set>
                                      <p:cBhvr>
                                        <p:cTn id="22" dur="1" fill="hold">
                                          <p:stCondLst>
                                            <p:cond delay="0"/>
                                          </p:stCondLst>
                                        </p:cTn>
                                        <p:tgtEl>
                                          <p:spTgt spid="6"/>
                                        </p:tgtEl>
                                        <p:attrNameLst>
                                          <p:attrName>style.visibility</p:attrName>
                                        </p:attrNameLst>
                                      </p:cBhvr>
                                      <p:to>
                                        <p:strVal val="visible"/>
                                      </p:to>
                                    </p:set>
                                    <p:animEffect transition="in" filter="box(out)">
                                      <p:cBhvr>
                                        <p:cTn id="23" dur="7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0"/>
                                        <p:tgtEl>
                                          <p:spTgt spid="6"/>
                                        </p:tgtEl>
                                      </p:cBhvr>
                                    </p:animEffect>
                                    <p:set>
                                      <p:cBhvr>
                                        <p:cTn id="28" dur="1" fill="hold">
                                          <p:stCondLst>
                                            <p:cond delay="99"/>
                                          </p:stCondLst>
                                        </p:cTn>
                                        <p:tgtEl>
                                          <p:spTgt spid="6"/>
                                        </p:tgtEl>
                                        <p:attrNameLst>
                                          <p:attrName>style.visibility</p:attrName>
                                        </p:attrNameLst>
                                      </p:cBhvr>
                                      <p:to>
                                        <p:strVal val="hidden"/>
                                      </p:to>
                                    </p:set>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2000" fill="hold"/>
                                        <p:tgtEl>
                                          <p:spTgt spid="7"/>
                                        </p:tgtEl>
                                        <p:attrNameLst>
                                          <p:attrName>ppt_x</p:attrName>
                                        </p:attrNameLst>
                                      </p:cBhvr>
                                      <p:tavLst>
                                        <p:tav tm="0">
                                          <p:val>
                                            <p:strVal val="#ppt_x"/>
                                          </p:val>
                                        </p:tav>
                                        <p:tav tm="100000">
                                          <p:val>
                                            <p:strVal val="#ppt_x"/>
                                          </p:val>
                                        </p:tav>
                                      </p:tavLst>
                                    </p:anim>
                                    <p:anim calcmode="lin" valueType="num">
                                      <p:cBhvr additive="base">
                                        <p:cTn id="32" dur="20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2000" fill="hold"/>
                                        <p:tgtEl>
                                          <p:spTgt spid="10"/>
                                        </p:tgtEl>
                                        <p:attrNameLst>
                                          <p:attrName>ppt_x</p:attrName>
                                        </p:attrNameLst>
                                      </p:cBhvr>
                                      <p:tavLst>
                                        <p:tav tm="0">
                                          <p:val>
                                            <p:strVal val="0-#ppt_w/2"/>
                                          </p:val>
                                        </p:tav>
                                        <p:tav tm="100000">
                                          <p:val>
                                            <p:strVal val="#ppt_x"/>
                                          </p:val>
                                        </p:tav>
                                      </p:tavLst>
                                    </p:anim>
                                    <p:anim calcmode="lin" valueType="num">
                                      <p:cBhvr additive="base">
                                        <p:cTn id="36" dur="20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2000" fill="hold"/>
                                        <p:tgtEl>
                                          <p:spTgt spid="3"/>
                                        </p:tgtEl>
                                        <p:attrNameLst>
                                          <p:attrName>ppt_x</p:attrName>
                                        </p:attrNameLst>
                                      </p:cBhvr>
                                      <p:tavLst>
                                        <p:tav tm="0">
                                          <p:val>
                                            <p:strVal val="#ppt_x"/>
                                          </p:val>
                                        </p:tav>
                                        <p:tav tm="100000">
                                          <p:val>
                                            <p:strVal val="#ppt_x"/>
                                          </p:val>
                                        </p:tav>
                                      </p:tavLst>
                                    </p:anim>
                                    <p:anim calcmode="lin" valueType="num">
                                      <p:cBhvr additive="base">
                                        <p:cTn id="40" dur="2000" fill="hold"/>
                                        <p:tgtEl>
                                          <p:spTgt spid="3"/>
                                        </p:tgtEl>
                                        <p:attrNameLst>
                                          <p:attrName>ppt_y</p:attrName>
                                        </p:attrNameLst>
                                      </p:cBhvr>
                                      <p:tavLst>
                                        <p:tav tm="0">
                                          <p:val>
                                            <p:strVal val="0-#ppt_h/2"/>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000" fill="hold"/>
                                        <p:tgtEl>
                                          <p:spTgt spid="8"/>
                                        </p:tgtEl>
                                        <p:attrNameLst>
                                          <p:attrName>ppt_x</p:attrName>
                                        </p:attrNameLst>
                                      </p:cBhvr>
                                      <p:tavLst>
                                        <p:tav tm="0">
                                          <p:val>
                                            <p:strVal val="1+#ppt_w/2"/>
                                          </p:val>
                                        </p:tav>
                                        <p:tav tm="100000">
                                          <p:val>
                                            <p:strVal val="#ppt_x"/>
                                          </p:val>
                                        </p:tav>
                                      </p:tavLst>
                                    </p:anim>
                                    <p:anim calcmode="lin" valueType="num">
                                      <p:cBhvr additive="base">
                                        <p:cTn id="44" dur="2000" fill="hold"/>
                                        <p:tgtEl>
                                          <p:spTgt spid="8"/>
                                        </p:tgtEl>
                                        <p:attrNameLst>
                                          <p:attrName>ppt_y</p:attrName>
                                        </p:attrNameLst>
                                      </p:cBhvr>
                                      <p:tavLst>
                                        <p:tav tm="0">
                                          <p:val>
                                            <p:strVal val="#ppt_y"/>
                                          </p:val>
                                        </p:tav>
                                        <p:tav tm="100000">
                                          <p:val>
                                            <p:strVal val="#ppt_y"/>
                                          </p:val>
                                        </p:tav>
                                      </p:tavLst>
                                    </p:anim>
                                  </p:childTnLst>
                                </p:cTn>
                              </p:par>
                              <p:par>
                                <p:cTn id="45" presetID="4" presetClass="entr" presetSubtype="32" fill="hold" nodeType="withEffect">
                                  <p:stCondLst>
                                    <p:cond delay="1300"/>
                                  </p:stCondLst>
                                  <p:childTnLst>
                                    <p:set>
                                      <p:cBhvr>
                                        <p:cTn id="46" dur="1" fill="hold">
                                          <p:stCondLst>
                                            <p:cond delay="0"/>
                                          </p:stCondLst>
                                        </p:cTn>
                                        <p:tgtEl>
                                          <p:spTgt spid="9"/>
                                        </p:tgtEl>
                                        <p:attrNameLst>
                                          <p:attrName>style.visibility</p:attrName>
                                        </p:attrNameLst>
                                      </p:cBhvr>
                                      <p:to>
                                        <p:strVal val="visible"/>
                                      </p:to>
                                    </p:set>
                                    <p:animEffect transition="in" filter="box(out)">
                                      <p:cBhvr>
                                        <p:cTn id="47" dur="7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
                                        <p:tgtEl>
                                          <p:spTgt spid="9"/>
                                        </p:tgtEl>
                                      </p:cBhvr>
                                    </p:animEffect>
                                    <p:set>
                                      <p:cBhvr>
                                        <p:cTn id="52" dur="1" fill="hold">
                                          <p:stCondLst>
                                            <p:cond delay="99"/>
                                          </p:stCondLst>
                                        </p:cTn>
                                        <p:tgtEl>
                                          <p:spTgt spid="9"/>
                                        </p:tgtEl>
                                        <p:attrNameLst>
                                          <p:attrName>style.visibility</p:attrName>
                                        </p:attrNameLst>
                                      </p:cBhvr>
                                      <p:to>
                                        <p:strVal val="hidden"/>
                                      </p:to>
                                    </p:set>
                                  </p:childTnLst>
                                </p:cTn>
                              </p:par>
                              <p:par>
                                <p:cTn id="53" presetID="2" presetClass="entr" presetSubtype="4"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2000" fill="hold"/>
                                        <p:tgtEl>
                                          <p:spTgt spid="7"/>
                                        </p:tgtEl>
                                        <p:attrNameLst>
                                          <p:attrName>ppt_x</p:attrName>
                                        </p:attrNameLst>
                                      </p:cBhvr>
                                      <p:tavLst>
                                        <p:tav tm="0">
                                          <p:val>
                                            <p:strVal val="#ppt_x"/>
                                          </p:val>
                                        </p:tav>
                                        <p:tav tm="100000">
                                          <p:val>
                                            <p:strVal val="#ppt_x"/>
                                          </p:val>
                                        </p:tav>
                                      </p:tavLst>
                                    </p:anim>
                                    <p:anim calcmode="lin" valueType="num">
                                      <p:cBhvr additive="base">
                                        <p:cTn id="56" dur="2000" fill="hold"/>
                                        <p:tgtEl>
                                          <p:spTgt spid="7"/>
                                        </p:tgtEl>
                                        <p:attrNameLst>
                                          <p:attrName>ppt_y</p:attrName>
                                        </p:attrNameLst>
                                      </p:cBhvr>
                                      <p:tavLst>
                                        <p:tav tm="0">
                                          <p:val>
                                            <p:strVal val="1+#ppt_h/2"/>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2000" fill="hold"/>
                                        <p:tgtEl>
                                          <p:spTgt spid="10"/>
                                        </p:tgtEl>
                                        <p:attrNameLst>
                                          <p:attrName>ppt_x</p:attrName>
                                        </p:attrNameLst>
                                      </p:cBhvr>
                                      <p:tavLst>
                                        <p:tav tm="0">
                                          <p:val>
                                            <p:strVal val="0-#ppt_w/2"/>
                                          </p:val>
                                        </p:tav>
                                        <p:tav tm="100000">
                                          <p:val>
                                            <p:strVal val="#ppt_x"/>
                                          </p:val>
                                        </p:tav>
                                      </p:tavLst>
                                    </p:anim>
                                    <p:anim calcmode="lin" valueType="num">
                                      <p:cBhvr additive="base">
                                        <p:cTn id="60" dur="2000" fill="hold"/>
                                        <p:tgtEl>
                                          <p:spTgt spid="10"/>
                                        </p:tgtEl>
                                        <p:attrNameLst>
                                          <p:attrName>ppt_y</p:attrName>
                                        </p:attrNameLst>
                                      </p:cBhvr>
                                      <p:tavLst>
                                        <p:tav tm="0">
                                          <p:val>
                                            <p:strVal val="#ppt_y"/>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2000" fill="hold"/>
                                        <p:tgtEl>
                                          <p:spTgt spid="3"/>
                                        </p:tgtEl>
                                        <p:attrNameLst>
                                          <p:attrName>ppt_x</p:attrName>
                                        </p:attrNameLst>
                                      </p:cBhvr>
                                      <p:tavLst>
                                        <p:tav tm="0">
                                          <p:val>
                                            <p:strVal val="#ppt_x"/>
                                          </p:val>
                                        </p:tav>
                                        <p:tav tm="100000">
                                          <p:val>
                                            <p:strVal val="#ppt_x"/>
                                          </p:val>
                                        </p:tav>
                                      </p:tavLst>
                                    </p:anim>
                                    <p:anim calcmode="lin" valueType="num">
                                      <p:cBhvr additive="base">
                                        <p:cTn id="64" dur="2000" fill="hold"/>
                                        <p:tgtEl>
                                          <p:spTgt spid="3"/>
                                        </p:tgtEl>
                                        <p:attrNameLst>
                                          <p:attrName>ppt_y</p:attrName>
                                        </p:attrNameLst>
                                      </p:cBhvr>
                                      <p:tavLst>
                                        <p:tav tm="0">
                                          <p:val>
                                            <p:strVal val="0-#ppt_h/2"/>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additive="base">
                                        <p:cTn id="67" dur="2000" fill="hold"/>
                                        <p:tgtEl>
                                          <p:spTgt spid="8"/>
                                        </p:tgtEl>
                                        <p:attrNameLst>
                                          <p:attrName>ppt_x</p:attrName>
                                        </p:attrNameLst>
                                      </p:cBhvr>
                                      <p:tavLst>
                                        <p:tav tm="0">
                                          <p:val>
                                            <p:strVal val="1+#ppt_w/2"/>
                                          </p:val>
                                        </p:tav>
                                        <p:tav tm="100000">
                                          <p:val>
                                            <p:strVal val="#ppt_x"/>
                                          </p:val>
                                        </p:tav>
                                      </p:tavLst>
                                    </p:anim>
                                    <p:anim calcmode="lin" valueType="num">
                                      <p:cBhvr additive="base">
                                        <p:cTn id="68" dur="2000" fill="hold"/>
                                        <p:tgtEl>
                                          <p:spTgt spid="8"/>
                                        </p:tgtEl>
                                        <p:attrNameLst>
                                          <p:attrName>ppt_y</p:attrName>
                                        </p:attrNameLst>
                                      </p:cBhvr>
                                      <p:tavLst>
                                        <p:tav tm="0">
                                          <p:val>
                                            <p:strVal val="#ppt_y"/>
                                          </p:val>
                                        </p:tav>
                                        <p:tav tm="100000">
                                          <p:val>
                                            <p:strVal val="#ppt_y"/>
                                          </p:val>
                                        </p:tav>
                                      </p:tavLst>
                                    </p:anim>
                                  </p:childTnLst>
                                </p:cTn>
                              </p:par>
                              <p:par>
                                <p:cTn id="69" presetID="4" presetClass="entr" presetSubtype="32" fill="hold" nodeType="withEffect">
                                  <p:stCondLst>
                                    <p:cond delay="1300"/>
                                  </p:stCondLst>
                                  <p:childTnLst>
                                    <p:set>
                                      <p:cBhvr>
                                        <p:cTn id="70" dur="1" fill="hold">
                                          <p:stCondLst>
                                            <p:cond delay="0"/>
                                          </p:stCondLst>
                                        </p:cTn>
                                        <p:tgtEl>
                                          <p:spTgt spid="11"/>
                                        </p:tgtEl>
                                        <p:attrNameLst>
                                          <p:attrName>style.visibility</p:attrName>
                                        </p:attrNameLst>
                                      </p:cBhvr>
                                      <p:to>
                                        <p:strVal val="visible"/>
                                      </p:to>
                                    </p:set>
                                    <p:animEffect transition="in" filter="box(out)">
                                      <p:cBhvr>
                                        <p:cTn id="71"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nvGraphicFramePr>
        <p:xfrm>
          <a:off x="762000" y="1447800"/>
          <a:ext cx="7848600" cy="4144963"/>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cstate="print"/>
          <a:srcRect l="23003" t="20478" r="25393" b="20137"/>
          <a:stretch>
            <a:fillRect/>
          </a:stretch>
        </p:blipFill>
        <p:spPr>
          <a:xfrm>
            <a:off x="2590800" y="5943600"/>
            <a:ext cx="747548" cy="688219"/>
          </a:xfrm>
          <a:prstGeom prst="rect">
            <a:avLst/>
          </a:prstGeom>
        </p:spPr>
      </p:pic>
      <p:sp>
        <p:nvSpPr>
          <p:cNvPr id="8" name="TextBox 7"/>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9" name="Rounded Rectangle 8"/>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Capacity</a:t>
            </a:r>
          </a:p>
          <a:p>
            <a:pPr algn="ctr"/>
            <a:r>
              <a:rPr lang="en-US" sz="1000" dirty="0" smtClean="0">
                <a:solidFill>
                  <a:schemeClr val="bg1"/>
                </a:solidFill>
                <a:latin typeface="Corbel"/>
                <a:cs typeface="Corbel"/>
              </a:rPr>
              <a:t>(2009 Dollars verse Percent Ridership)</a:t>
            </a:r>
            <a:endParaRPr lang="en-US" sz="1000" dirty="0">
              <a:latin typeface="Corbel"/>
              <a:cs typeface="Corbel"/>
            </a:endParaRPr>
          </a:p>
        </p:txBody>
      </p:sp>
      <p:sp>
        <p:nvSpPr>
          <p:cNvPr id="10" name="Oval 9"/>
          <p:cNvSpPr/>
          <p:nvPr/>
        </p:nvSpPr>
        <p:spPr>
          <a:xfrm>
            <a:off x="4876800" y="4876800"/>
            <a:ext cx="1295400" cy="838200"/>
          </a:xfrm>
          <a:prstGeom prst="ellipse">
            <a:avLst/>
          </a:prstGeom>
          <a:noFill/>
          <a:ln w="11112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19200" y="1371600"/>
          <a:ext cx="6629400" cy="4399280"/>
        </p:xfrm>
        <a:graphic>
          <a:graphicData uri="http://schemas.openxmlformats.org/drawingml/2006/table">
            <a:tbl>
              <a:tblPr firstRow="1" bandRow="1">
                <a:tableStyleId>{7DF18680-E054-41AD-8BC1-D1AEF772440D}</a:tableStyleId>
              </a:tblPr>
              <a:tblGrid>
                <a:gridCol w="2895600"/>
                <a:gridCol w="1524000"/>
                <a:gridCol w="2209800"/>
              </a:tblGrid>
              <a:tr h="370840">
                <a:tc gridSpan="3">
                  <a:txBody>
                    <a:bodyPr/>
                    <a:lstStyle/>
                    <a:p>
                      <a:pPr algn="ctr"/>
                      <a:r>
                        <a:rPr lang="en-US" sz="2400" dirty="0" smtClean="0"/>
                        <a:t>Annual Riders</a:t>
                      </a:r>
                      <a:endParaRPr lang="en-US" sz="2400" dirty="0"/>
                    </a:p>
                  </a:txBody>
                  <a:tcPr/>
                </a:tc>
                <a:tc hMerge="1">
                  <a:txBody>
                    <a:bodyPr/>
                    <a:lstStyle/>
                    <a:p>
                      <a:endParaRPr lang="en-US"/>
                    </a:p>
                  </a:txBody>
                  <a:tcPr/>
                </a:tc>
                <a:tc hMerge="1">
                  <a:txBody>
                    <a:bodyPr/>
                    <a:lstStyle/>
                    <a:p>
                      <a:endParaRPr lang="en-US" dirty="0"/>
                    </a:p>
                  </a:txBody>
                  <a:tcPr/>
                </a:tc>
              </a:tr>
              <a:tr h="370840">
                <a:tc>
                  <a:txBody>
                    <a:bodyPr/>
                    <a:lstStyle/>
                    <a:p>
                      <a:pPr algn="ctr"/>
                      <a:r>
                        <a:rPr lang="en-US" dirty="0" smtClean="0"/>
                        <a:t>Market Pairs</a:t>
                      </a:r>
                      <a:endParaRPr lang="en-US" b="1" dirty="0"/>
                    </a:p>
                  </a:txBody>
                  <a:tcPr/>
                </a:tc>
                <a:tc>
                  <a:txBody>
                    <a:bodyPr/>
                    <a:lstStyle/>
                    <a:p>
                      <a:pPr algn="ctr"/>
                      <a:r>
                        <a:rPr lang="en-US" dirty="0" smtClean="0"/>
                        <a:t>Riders </a:t>
                      </a:r>
                    </a:p>
                    <a:p>
                      <a:pPr algn="ctr"/>
                      <a:r>
                        <a:rPr lang="en-US" sz="1000" dirty="0" smtClean="0"/>
                        <a:t>(millions)</a:t>
                      </a:r>
                      <a:endParaRPr lang="en-US" sz="1000" b="1" dirty="0"/>
                    </a:p>
                  </a:txBody>
                  <a:tcPr/>
                </a:tc>
                <a:tc>
                  <a:txBody>
                    <a:bodyPr/>
                    <a:lstStyle/>
                    <a:p>
                      <a:pPr algn="ctr"/>
                      <a:r>
                        <a:rPr lang="en-US" dirty="0" smtClean="0"/>
                        <a:t>$$$$$</a:t>
                      </a:r>
                    </a:p>
                    <a:p>
                      <a:pPr algn="ctr"/>
                      <a:r>
                        <a:rPr lang="en-US" sz="1000" dirty="0" smtClean="0"/>
                        <a:t>(millions of 2009 Dollars)</a:t>
                      </a:r>
                      <a:endParaRPr lang="en-US" sz="1000" b="1" dirty="0"/>
                    </a:p>
                  </a:txBody>
                  <a:tcPr/>
                </a:tc>
              </a:tr>
              <a:tr h="370840">
                <a:tc>
                  <a:txBody>
                    <a:bodyPr/>
                    <a:lstStyle/>
                    <a:p>
                      <a:r>
                        <a:rPr lang="en-US" dirty="0" smtClean="0"/>
                        <a:t>Vancouver BC to Seattle</a:t>
                      </a:r>
                      <a:endParaRPr lang="en-US" dirty="0"/>
                    </a:p>
                  </a:txBody>
                  <a:tcPr/>
                </a:tc>
                <a:tc>
                  <a:txBody>
                    <a:bodyPr/>
                    <a:lstStyle/>
                    <a:p>
                      <a:pPr algn="r"/>
                      <a:r>
                        <a:rPr lang="en-US" dirty="0" smtClean="0"/>
                        <a:t>4</a:t>
                      </a:r>
                      <a:endParaRPr lang="en-US" dirty="0"/>
                    </a:p>
                  </a:txBody>
                  <a:tcPr/>
                </a:tc>
                <a:tc>
                  <a:txBody>
                    <a:bodyPr/>
                    <a:lstStyle/>
                    <a:p>
                      <a:pPr algn="r"/>
                      <a:r>
                        <a:rPr lang="en-US" dirty="0" smtClean="0"/>
                        <a:t>260</a:t>
                      </a:r>
                      <a:endParaRPr lang="en-US" dirty="0"/>
                    </a:p>
                  </a:txBody>
                  <a:tcPr/>
                </a:tc>
              </a:tr>
              <a:tr h="370840">
                <a:tc>
                  <a:txBody>
                    <a:bodyPr/>
                    <a:lstStyle/>
                    <a:p>
                      <a:r>
                        <a:rPr lang="en-US" dirty="0" smtClean="0"/>
                        <a:t>Seattle to Portland</a:t>
                      </a:r>
                      <a:endParaRPr lang="en-US" dirty="0"/>
                    </a:p>
                  </a:txBody>
                  <a:tcPr/>
                </a:tc>
                <a:tc>
                  <a:txBody>
                    <a:bodyPr/>
                    <a:lstStyle/>
                    <a:p>
                      <a:pPr algn="r"/>
                      <a:r>
                        <a:rPr lang="en-US" dirty="0" smtClean="0"/>
                        <a:t>10.2</a:t>
                      </a:r>
                      <a:endParaRPr lang="en-US" dirty="0"/>
                    </a:p>
                  </a:txBody>
                  <a:tcPr/>
                </a:tc>
                <a:tc>
                  <a:txBody>
                    <a:bodyPr/>
                    <a:lstStyle/>
                    <a:p>
                      <a:pPr algn="r"/>
                      <a:r>
                        <a:rPr lang="en-US" dirty="0" smtClean="0"/>
                        <a:t>735</a:t>
                      </a:r>
                      <a:endParaRPr lang="en-US" dirty="0"/>
                    </a:p>
                  </a:txBody>
                  <a:tcPr/>
                </a:tc>
              </a:tr>
              <a:tr h="370840">
                <a:tc>
                  <a:txBody>
                    <a:bodyPr/>
                    <a:lstStyle/>
                    <a:p>
                      <a:r>
                        <a:rPr lang="en-US" dirty="0" smtClean="0"/>
                        <a:t>Vancouver</a:t>
                      </a:r>
                      <a:r>
                        <a:rPr lang="en-US" baseline="0" dirty="0" smtClean="0"/>
                        <a:t> BC to Belling ham</a:t>
                      </a:r>
                      <a:endParaRPr lang="en-US" dirty="0"/>
                    </a:p>
                  </a:txBody>
                  <a:tcPr/>
                </a:tc>
                <a:tc>
                  <a:txBody>
                    <a:bodyPr/>
                    <a:lstStyle/>
                    <a:p>
                      <a:pPr algn="r"/>
                      <a:r>
                        <a:rPr lang="en-US" dirty="0" smtClean="0"/>
                        <a:t>.9</a:t>
                      </a:r>
                      <a:endParaRPr lang="en-US" dirty="0"/>
                    </a:p>
                  </a:txBody>
                  <a:tcPr/>
                </a:tc>
                <a:tc>
                  <a:txBody>
                    <a:bodyPr/>
                    <a:lstStyle/>
                    <a:p>
                      <a:pPr algn="r"/>
                      <a:r>
                        <a:rPr lang="en-US" dirty="0" smtClean="0"/>
                        <a:t>40</a:t>
                      </a:r>
                      <a:endParaRPr lang="en-US" dirty="0"/>
                    </a:p>
                  </a:txBody>
                  <a:tcPr/>
                </a:tc>
              </a:tr>
              <a:tr h="370840">
                <a:tc>
                  <a:txBody>
                    <a:bodyPr/>
                    <a:lstStyle/>
                    <a:p>
                      <a:r>
                        <a:rPr lang="en-US" dirty="0" smtClean="0"/>
                        <a:t>Bellingham</a:t>
                      </a:r>
                      <a:r>
                        <a:rPr lang="en-US" baseline="0" dirty="0" smtClean="0"/>
                        <a:t> to Seattle</a:t>
                      </a:r>
                      <a:endParaRPr lang="en-US" dirty="0"/>
                    </a:p>
                  </a:txBody>
                  <a:tcPr/>
                </a:tc>
                <a:tc>
                  <a:txBody>
                    <a:bodyPr/>
                    <a:lstStyle/>
                    <a:p>
                      <a:pPr algn="r"/>
                      <a:r>
                        <a:rPr lang="en-US" dirty="0" smtClean="0"/>
                        <a:t>2.4</a:t>
                      </a:r>
                      <a:endParaRPr lang="en-US" dirty="0"/>
                    </a:p>
                  </a:txBody>
                  <a:tcPr/>
                </a:tc>
                <a:tc>
                  <a:txBody>
                    <a:bodyPr/>
                    <a:lstStyle/>
                    <a:p>
                      <a:pPr algn="r"/>
                      <a:r>
                        <a:rPr lang="en-US" dirty="0" smtClean="0"/>
                        <a:t>85</a:t>
                      </a:r>
                      <a:endParaRPr lang="en-US" dirty="0"/>
                    </a:p>
                  </a:txBody>
                  <a:tcPr/>
                </a:tc>
              </a:tr>
              <a:tr h="370840">
                <a:tc>
                  <a:txBody>
                    <a:bodyPr/>
                    <a:lstStyle/>
                    <a:p>
                      <a:r>
                        <a:rPr lang="en-US" dirty="0" smtClean="0"/>
                        <a:t>Seattle to Olympia</a:t>
                      </a:r>
                      <a:endParaRPr lang="en-US" dirty="0"/>
                    </a:p>
                  </a:txBody>
                  <a:tcPr/>
                </a:tc>
                <a:tc>
                  <a:txBody>
                    <a:bodyPr/>
                    <a:lstStyle/>
                    <a:p>
                      <a:pPr algn="r"/>
                      <a:r>
                        <a:rPr lang="en-US" dirty="0" smtClean="0"/>
                        <a:t>2.5</a:t>
                      </a:r>
                      <a:endParaRPr lang="en-US" dirty="0"/>
                    </a:p>
                  </a:txBody>
                  <a:tcPr/>
                </a:tc>
                <a:tc>
                  <a:txBody>
                    <a:bodyPr/>
                    <a:lstStyle/>
                    <a:p>
                      <a:pPr algn="r"/>
                      <a:r>
                        <a:rPr lang="en-US" dirty="0" smtClean="0"/>
                        <a:t>105</a:t>
                      </a:r>
                      <a:endParaRPr lang="en-US" dirty="0"/>
                    </a:p>
                  </a:txBody>
                  <a:tcPr/>
                </a:tc>
              </a:tr>
              <a:tr h="370840">
                <a:tc>
                  <a:txBody>
                    <a:bodyPr/>
                    <a:lstStyle/>
                    <a:p>
                      <a:r>
                        <a:rPr lang="en-US" dirty="0" smtClean="0"/>
                        <a:t>Olympia to</a:t>
                      </a:r>
                      <a:r>
                        <a:rPr lang="en-US" baseline="0" dirty="0" smtClean="0"/>
                        <a:t> Centralia</a:t>
                      </a:r>
                      <a:endParaRPr lang="en-US" dirty="0"/>
                    </a:p>
                  </a:txBody>
                  <a:tcPr/>
                </a:tc>
                <a:tc>
                  <a:txBody>
                    <a:bodyPr/>
                    <a:lstStyle/>
                    <a:p>
                      <a:pPr algn="r"/>
                      <a:r>
                        <a:rPr lang="en-US" dirty="0" smtClean="0"/>
                        <a:t>1.3</a:t>
                      </a:r>
                      <a:endParaRPr lang="en-US" dirty="0"/>
                    </a:p>
                  </a:txBody>
                  <a:tcPr/>
                </a:tc>
                <a:tc>
                  <a:txBody>
                    <a:bodyPr/>
                    <a:lstStyle/>
                    <a:p>
                      <a:pPr algn="r"/>
                      <a:r>
                        <a:rPr lang="en-US" dirty="0" smtClean="0"/>
                        <a:t>60</a:t>
                      </a:r>
                      <a:endParaRPr lang="en-US" dirty="0"/>
                    </a:p>
                  </a:txBody>
                  <a:tcPr/>
                </a:tc>
              </a:tr>
              <a:tr h="370840">
                <a:tc>
                  <a:txBody>
                    <a:bodyPr/>
                    <a:lstStyle/>
                    <a:p>
                      <a:r>
                        <a:rPr lang="en-US" dirty="0" smtClean="0"/>
                        <a:t>Centralia</a:t>
                      </a:r>
                      <a:r>
                        <a:rPr lang="en-US" baseline="0" dirty="0" smtClean="0"/>
                        <a:t> to Portland</a:t>
                      </a:r>
                      <a:endParaRPr lang="en-US" dirty="0"/>
                    </a:p>
                  </a:txBody>
                  <a:tcPr/>
                </a:tc>
                <a:tc>
                  <a:txBody>
                    <a:bodyPr/>
                    <a:lstStyle/>
                    <a:p>
                      <a:pPr algn="r"/>
                      <a:r>
                        <a:rPr lang="en-US" dirty="0" smtClean="0"/>
                        <a:t>.8</a:t>
                      </a:r>
                      <a:endParaRPr lang="en-US" dirty="0"/>
                    </a:p>
                  </a:txBody>
                  <a:tcPr/>
                </a:tc>
                <a:tc>
                  <a:txBody>
                    <a:bodyPr/>
                    <a:lstStyle/>
                    <a:p>
                      <a:pPr algn="r"/>
                      <a:r>
                        <a:rPr lang="en-US" dirty="0" smtClean="0"/>
                        <a:t>38</a:t>
                      </a:r>
                      <a:endParaRPr lang="en-US" dirty="0"/>
                    </a:p>
                  </a:txBody>
                  <a:tcPr/>
                </a:tc>
              </a:tr>
              <a:tr h="370840">
                <a:tc>
                  <a:txBody>
                    <a:bodyPr/>
                    <a:lstStyle/>
                    <a:p>
                      <a:r>
                        <a:rPr lang="en-US" dirty="0" smtClean="0"/>
                        <a:t>Olympia</a:t>
                      </a:r>
                      <a:r>
                        <a:rPr lang="en-US" baseline="0" dirty="0" smtClean="0"/>
                        <a:t> to Portland</a:t>
                      </a:r>
                      <a:endParaRPr lang="en-US" dirty="0"/>
                    </a:p>
                  </a:txBody>
                  <a:tcPr/>
                </a:tc>
                <a:tc>
                  <a:txBody>
                    <a:bodyPr/>
                    <a:lstStyle/>
                    <a:p>
                      <a:pPr algn="r"/>
                      <a:r>
                        <a:rPr lang="en-US" dirty="0" smtClean="0"/>
                        <a:t>2.9</a:t>
                      </a:r>
                      <a:endParaRPr lang="en-US" dirty="0"/>
                    </a:p>
                  </a:txBody>
                  <a:tcPr/>
                </a:tc>
                <a:tc>
                  <a:txBody>
                    <a:bodyPr/>
                    <a:lstStyle/>
                    <a:p>
                      <a:pPr algn="r"/>
                      <a:r>
                        <a:rPr lang="en-US" dirty="0" smtClean="0"/>
                        <a:t>112</a:t>
                      </a:r>
                      <a:endParaRPr lang="en-US" dirty="0"/>
                    </a:p>
                  </a:txBody>
                  <a:tcPr/>
                </a:tc>
              </a:tr>
              <a:tr h="370840">
                <a:tc>
                  <a:txBody>
                    <a:bodyPr/>
                    <a:lstStyle/>
                    <a:p>
                      <a:r>
                        <a:rPr lang="en-US" sz="2400" dirty="0" smtClean="0"/>
                        <a:t>TOTAL</a:t>
                      </a:r>
                      <a:endParaRPr lang="en-US" sz="2400" b="1" dirty="0"/>
                    </a:p>
                  </a:txBody>
                  <a:tcPr/>
                </a:tc>
                <a:tc>
                  <a:txBody>
                    <a:bodyPr/>
                    <a:lstStyle/>
                    <a:p>
                      <a:pPr algn="r"/>
                      <a:r>
                        <a:rPr lang="en-US" sz="2400" dirty="0" smtClean="0"/>
                        <a:t>25</a:t>
                      </a:r>
                      <a:endParaRPr lang="en-US" sz="2400" b="1" dirty="0"/>
                    </a:p>
                  </a:txBody>
                  <a:tcPr/>
                </a:tc>
                <a:tc>
                  <a:txBody>
                    <a:bodyPr/>
                    <a:lstStyle/>
                    <a:p>
                      <a:pPr algn="r"/>
                      <a:r>
                        <a:rPr lang="en-US" sz="2400" dirty="0" smtClean="0"/>
                        <a:t>1,400</a:t>
                      </a:r>
                      <a:endParaRPr lang="en-US" sz="2400" b="1" dirty="0"/>
                    </a:p>
                  </a:txBody>
                  <a:tcPr/>
                </a:tc>
              </a:tr>
            </a:tbl>
          </a:graphicData>
        </a:graphic>
      </p:graphicFrame>
      <p:pic>
        <p:nvPicPr>
          <p:cNvPr id="8" name="Picture 7"/>
          <p:cNvPicPr>
            <a:picLocks noChangeAspect="1"/>
          </p:cNvPicPr>
          <p:nvPr/>
        </p:nvPicPr>
        <p:blipFill>
          <a:blip r:embed="rId2" cstate="print"/>
          <a:srcRect l="23003" t="20478" r="25393" b="20137"/>
          <a:stretch>
            <a:fillRect/>
          </a:stretch>
        </p:blipFill>
        <p:spPr>
          <a:xfrm>
            <a:off x="2590800" y="5943600"/>
            <a:ext cx="747548" cy="688219"/>
          </a:xfrm>
          <a:prstGeom prst="rect">
            <a:avLst/>
          </a:prstGeom>
        </p:spPr>
      </p:pic>
      <p:sp>
        <p:nvSpPr>
          <p:cNvPr id="9" name="TextBox 8"/>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13" name="Rounded Rectangle 12"/>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80% Ridership</a:t>
            </a:r>
            <a:endParaRPr lang="en-US" sz="1000" dirty="0">
              <a:latin typeface="Corbel"/>
              <a:cs typeface="Corbe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752600" y="1447800"/>
          <a:ext cx="5791200" cy="4114797"/>
        </p:xfrm>
        <a:graphic>
          <a:graphicData uri="http://schemas.openxmlformats.org/drawingml/2006/table">
            <a:tbl>
              <a:tblPr firstRow="1" bandRow="1">
                <a:tableStyleId>{7DF18680-E054-41AD-8BC1-D1AEF772440D}</a:tableStyleId>
              </a:tblPr>
              <a:tblGrid>
                <a:gridCol w="4320419"/>
                <a:gridCol w="1470781"/>
              </a:tblGrid>
              <a:tr h="1055937">
                <a:tc gridSpan="2">
                  <a:txBody>
                    <a:bodyPr/>
                    <a:lstStyle/>
                    <a:p>
                      <a:pPr algn="ctr"/>
                      <a:r>
                        <a:rPr lang="en-US" sz="2800" dirty="0" smtClean="0"/>
                        <a:t>Operations</a:t>
                      </a:r>
                      <a:r>
                        <a:rPr lang="en-US" sz="2800" baseline="0" dirty="0" smtClean="0"/>
                        <a:t> and Maintenance Costs</a:t>
                      </a:r>
                    </a:p>
                    <a:p>
                      <a:pPr algn="ctr"/>
                      <a:r>
                        <a:rPr lang="en-US" sz="1400" baseline="0" dirty="0" smtClean="0"/>
                        <a:t>(millions of 2009 dollars)</a:t>
                      </a:r>
                      <a:endParaRPr lang="en-US" sz="1400" dirty="0"/>
                    </a:p>
                  </a:txBody>
                  <a:tcPr/>
                </a:tc>
                <a:tc hMerge="1">
                  <a:txBody>
                    <a:bodyPr/>
                    <a:lstStyle/>
                    <a:p>
                      <a:endParaRPr lang="en-US" dirty="0"/>
                    </a:p>
                  </a:txBody>
                  <a:tcPr/>
                </a:tc>
              </a:tr>
              <a:tr h="611772">
                <a:tc>
                  <a:txBody>
                    <a:bodyPr/>
                    <a:lstStyle/>
                    <a:p>
                      <a:r>
                        <a:rPr lang="en-US" dirty="0" smtClean="0"/>
                        <a:t>Infrastructure Maintenance</a:t>
                      </a:r>
                      <a:endParaRPr lang="en-US" dirty="0"/>
                    </a:p>
                  </a:txBody>
                  <a:tcPr/>
                </a:tc>
                <a:tc>
                  <a:txBody>
                    <a:bodyPr/>
                    <a:lstStyle/>
                    <a:p>
                      <a:pPr algn="r"/>
                      <a:r>
                        <a:rPr lang="en-US" dirty="0" smtClean="0"/>
                        <a:t>$118</a:t>
                      </a:r>
                      <a:endParaRPr lang="en-US" dirty="0"/>
                    </a:p>
                  </a:txBody>
                  <a:tcPr/>
                </a:tc>
              </a:tr>
              <a:tr h="611772">
                <a:tc>
                  <a:txBody>
                    <a:bodyPr/>
                    <a:lstStyle/>
                    <a:p>
                      <a:r>
                        <a:rPr lang="en-US" dirty="0" smtClean="0"/>
                        <a:t>Rolling</a:t>
                      </a:r>
                      <a:r>
                        <a:rPr lang="en-US" baseline="0" dirty="0" smtClean="0"/>
                        <a:t> Stock Maintenance</a:t>
                      </a:r>
                      <a:endParaRPr lang="en-US" dirty="0"/>
                    </a:p>
                  </a:txBody>
                  <a:tcPr/>
                </a:tc>
                <a:tc>
                  <a:txBody>
                    <a:bodyPr/>
                    <a:lstStyle/>
                    <a:p>
                      <a:pPr algn="r"/>
                      <a:r>
                        <a:rPr lang="en-US" dirty="0" smtClean="0"/>
                        <a:t>$286</a:t>
                      </a:r>
                      <a:endParaRPr lang="en-US" dirty="0"/>
                    </a:p>
                  </a:txBody>
                  <a:tcPr/>
                </a:tc>
              </a:tr>
              <a:tr h="611772">
                <a:tc>
                  <a:txBody>
                    <a:bodyPr/>
                    <a:lstStyle/>
                    <a:p>
                      <a:r>
                        <a:rPr lang="en-US" dirty="0" smtClean="0"/>
                        <a:t>Operations</a:t>
                      </a:r>
                      <a:endParaRPr lang="en-US" dirty="0"/>
                    </a:p>
                  </a:txBody>
                  <a:tcPr/>
                </a:tc>
                <a:tc>
                  <a:txBody>
                    <a:bodyPr/>
                    <a:lstStyle/>
                    <a:p>
                      <a:pPr algn="r"/>
                      <a:r>
                        <a:rPr lang="en-US" dirty="0" smtClean="0"/>
                        <a:t>$364</a:t>
                      </a:r>
                      <a:endParaRPr lang="en-US" dirty="0"/>
                    </a:p>
                  </a:txBody>
                  <a:tcPr/>
                </a:tc>
              </a:tr>
              <a:tr h="611772">
                <a:tc>
                  <a:txBody>
                    <a:bodyPr/>
                    <a:lstStyle/>
                    <a:p>
                      <a:r>
                        <a:rPr lang="en-US" dirty="0" smtClean="0"/>
                        <a:t>Insurance</a:t>
                      </a:r>
                      <a:endParaRPr lang="en-US" dirty="0"/>
                    </a:p>
                  </a:txBody>
                  <a:tcPr/>
                </a:tc>
                <a:tc>
                  <a:txBody>
                    <a:bodyPr/>
                    <a:lstStyle/>
                    <a:p>
                      <a:pPr algn="r"/>
                      <a:r>
                        <a:rPr lang="en-US" dirty="0" smtClean="0"/>
                        <a:t>$102</a:t>
                      </a:r>
                      <a:endParaRPr lang="en-US" dirty="0"/>
                    </a:p>
                  </a:txBody>
                  <a:tcPr/>
                </a:tc>
              </a:tr>
              <a:tr h="611772">
                <a:tc>
                  <a:txBody>
                    <a:bodyPr/>
                    <a:lstStyle/>
                    <a:p>
                      <a:r>
                        <a:rPr lang="en-US" sz="2400" dirty="0" smtClean="0"/>
                        <a:t>TOTAL </a:t>
                      </a:r>
                      <a:endParaRPr lang="en-US" sz="2400" b="1" dirty="0"/>
                    </a:p>
                  </a:txBody>
                  <a:tcPr/>
                </a:tc>
                <a:tc>
                  <a:txBody>
                    <a:bodyPr/>
                    <a:lstStyle/>
                    <a:p>
                      <a:pPr algn="r"/>
                      <a:r>
                        <a:rPr lang="en-US" sz="2400" dirty="0" smtClean="0"/>
                        <a:t>$800</a:t>
                      </a:r>
                      <a:endParaRPr lang="en-US" sz="2400" b="1" dirty="0"/>
                    </a:p>
                  </a:txBody>
                  <a:tcPr/>
                </a:tc>
              </a:tr>
            </a:tbl>
          </a:graphicData>
        </a:graphic>
      </p:graphicFrame>
      <p:pic>
        <p:nvPicPr>
          <p:cNvPr id="7" name="Picture 6"/>
          <p:cNvPicPr>
            <a:picLocks noChangeAspect="1"/>
          </p:cNvPicPr>
          <p:nvPr/>
        </p:nvPicPr>
        <p:blipFill>
          <a:blip r:embed="rId2" cstate="print"/>
          <a:srcRect l="23003" t="20478" r="25393" b="20137"/>
          <a:stretch>
            <a:fillRect/>
          </a:stretch>
        </p:blipFill>
        <p:spPr>
          <a:xfrm>
            <a:off x="2590800" y="5943600"/>
            <a:ext cx="747548" cy="688219"/>
          </a:xfrm>
          <a:prstGeom prst="rect">
            <a:avLst/>
          </a:prstGeom>
        </p:spPr>
      </p:pic>
      <p:sp>
        <p:nvSpPr>
          <p:cNvPr id="8" name="TextBox 7"/>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9" name="Rounded Rectangle 8"/>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Operating Costs at 80% Capacity</a:t>
            </a:r>
            <a:endParaRPr lang="en-US" sz="1000" dirty="0">
              <a:latin typeface="Corbel"/>
              <a:cs typeface="Corbel"/>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nvPr>
        </p:nvGraphicFramePr>
        <p:xfrm>
          <a:off x="457200" y="1839836"/>
          <a:ext cx="8229600" cy="3113164"/>
        </p:xfrm>
        <a:graphic>
          <a:graphicData uri="http://schemas.openxmlformats.org/drawingml/2006/table">
            <a:tbl>
              <a:tblPr firstRow="1" bandRow="1">
                <a:tableStyleId>{7DF18680-E054-41AD-8BC1-D1AEF772440D}</a:tableStyleId>
              </a:tblPr>
              <a:tblGrid>
                <a:gridCol w="4114800"/>
                <a:gridCol w="4114800"/>
              </a:tblGrid>
              <a:tr h="703668">
                <a:tc gridSpan="2">
                  <a:txBody>
                    <a:bodyPr/>
                    <a:lstStyle/>
                    <a:p>
                      <a:pPr algn="ctr"/>
                      <a:r>
                        <a:rPr lang="en-US" sz="2500" u="sng" dirty="0" smtClean="0"/>
                        <a:t>Annual</a:t>
                      </a:r>
                      <a:r>
                        <a:rPr lang="en-US" sz="2500" u="sng" baseline="0" dirty="0" smtClean="0"/>
                        <a:t> </a:t>
                      </a:r>
                      <a:r>
                        <a:rPr lang="en-US" sz="2500" u="sng" dirty="0" smtClean="0"/>
                        <a:t>Profit</a:t>
                      </a:r>
                    </a:p>
                    <a:p>
                      <a:pPr algn="ctr"/>
                      <a:r>
                        <a:rPr lang="en-US" sz="2500" dirty="0" smtClean="0"/>
                        <a:t>Sales - Costs</a:t>
                      </a:r>
                    </a:p>
                    <a:p>
                      <a:pPr algn="ctr"/>
                      <a:r>
                        <a:rPr lang="en-US" sz="2500" dirty="0" smtClean="0"/>
                        <a:t>(millions of 2009 Dollars)</a:t>
                      </a:r>
                      <a:endParaRPr lang="en-US" sz="2500" dirty="0"/>
                    </a:p>
                  </a:txBody>
                  <a:tcPr/>
                </a:tc>
                <a:tc hMerge="1">
                  <a:txBody>
                    <a:bodyPr/>
                    <a:lstStyle/>
                    <a:p>
                      <a:endParaRPr lang="en-US" dirty="0"/>
                    </a:p>
                  </a:txBody>
                  <a:tcPr/>
                </a:tc>
              </a:tr>
              <a:tr h="624840">
                <a:tc>
                  <a:txBody>
                    <a:bodyPr/>
                    <a:lstStyle/>
                    <a:p>
                      <a:r>
                        <a:rPr lang="en-US" sz="2500" dirty="0" smtClean="0"/>
                        <a:t>Ticket</a:t>
                      </a:r>
                      <a:r>
                        <a:rPr lang="en-US" sz="2500" baseline="0" dirty="0" smtClean="0"/>
                        <a:t> Sales</a:t>
                      </a:r>
                      <a:endParaRPr lang="en-US" sz="2500" dirty="0"/>
                    </a:p>
                  </a:txBody>
                  <a:tcPr/>
                </a:tc>
                <a:tc>
                  <a:txBody>
                    <a:bodyPr/>
                    <a:lstStyle/>
                    <a:p>
                      <a:r>
                        <a:rPr lang="en-US" sz="2500" dirty="0" smtClean="0"/>
                        <a:t>1,400</a:t>
                      </a:r>
                      <a:endParaRPr lang="en-US" sz="2500" dirty="0"/>
                    </a:p>
                  </a:txBody>
                  <a:tcPr/>
                </a:tc>
              </a:tr>
              <a:tr h="609600">
                <a:tc>
                  <a:txBody>
                    <a:bodyPr/>
                    <a:lstStyle/>
                    <a:p>
                      <a:r>
                        <a:rPr lang="en-US" sz="2500" dirty="0" smtClean="0"/>
                        <a:t>Operating Costs</a:t>
                      </a:r>
                      <a:endParaRPr lang="en-US" sz="2500" dirty="0"/>
                    </a:p>
                  </a:txBody>
                  <a:tcPr/>
                </a:tc>
                <a:tc>
                  <a:txBody>
                    <a:bodyPr/>
                    <a:lstStyle/>
                    <a:p>
                      <a:r>
                        <a:rPr lang="en-US" sz="2500" dirty="0" smtClean="0"/>
                        <a:t>800</a:t>
                      </a:r>
                      <a:endParaRPr lang="en-US" sz="2500" dirty="0"/>
                    </a:p>
                  </a:txBody>
                  <a:tcPr/>
                </a:tc>
              </a:tr>
              <a:tr h="644284">
                <a:tc>
                  <a:txBody>
                    <a:bodyPr/>
                    <a:lstStyle/>
                    <a:p>
                      <a:r>
                        <a:rPr lang="en-US" sz="2500" b="1" dirty="0" smtClean="0"/>
                        <a:t>Operating Profit</a:t>
                      </a:r>
                      <a:endParaRPr lang="en-US" sz="2500" b="1" dirty="0"/>
                    </a:p>
                  </a:txBody>
                  <a:tcPr/>
                </a:tc>
                <a:tc>
                  <a:txBody>
                    <a:bodyPr/>
                    <a:lstStyle/>
                    <a:p>
                      <a:r>
                        <a:rPr lang="en-US" sz="2500" b="1" dirty="0" smtClean="0"/>
                        <a:t>600</a:t>
                      </a:r>
                      <a:endParaRPr lang="en-US" sz="2500" b="1" dirty="0"/>
                    </a:p>
                  </a:txBody>
                  <a:tcPr/>
                </a:tc>
              </a:tr>
            </a:tbl>
          </a:graphicData>
        </a:graphic>
      </p:graphicFrame>
      <p:pic>
        <p:nvPicPr>
          <p:cNvPr id="4" name="Picture 3"/>
          <p:cNvPicPr>
            <a:picLocks noChangeAspect="1"/>
          </p:cNvPicPr>
          <p:nvPr/>
        </p:nvPicPr>
        <p:blipFill>
          <a:blip r:embed="rId2" cstate="print"/>
          <a:srcRect l="23003" t="20478" r="25393" b="20137"/>
          <a:stretch>
            <a:fillRect/>
          </a:stretch>
        </p:blipFill>
        <p:spPr>
          <a:xfrm>
            <a:off x="2590800" y="5943600"/>
            <a:ext cx="747548" cy="688219"/>
          </a:xfrm>
          <a:prstGeom prst="rect">
            <a:avLst/>
          </a:prstGeom>
        </p:spPr>
      </p:pic>
      <p:sp>
        <p:nvSpPr>
          <p:cNvPr id="5" name="TextBox 4"/>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rPr>
              <a:t>Cascadia High-Speed Rail Consortium </a:t>
            </a:r>
            <a:endParaRPr lang="en-US" sz="1600" dirty="0">
              <a:solidFill>
                <a:srgbClr val="FFFFFF"/>
              </a:solidFill>
            </a:endParaRPr>
          </a:p>
        </p:txBody>
      </p:sp>
      <p:sp>
        <p:nvSpPr>
          <p:cNvPr id="7" name="Frame 6"/>
          <p:cNvSpPr/>
          <p:nvPr/>
        </p:nvSpPr>
        <p:spPr>
          <a:xfrm>
            <a:off x="381000" y="4191000"/>
            <a:ext cx="8382000" cy="762000"/>
          </a:xfrm>
          <a:prstGeom prst="fram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Rounded Rectangle 8"/>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Operating Profit at 80% Capacity</a:t>
            </a:r>
            <a:endParaRPr lang="en-US" sz="1000" dirty="0">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381000" y="1219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1905000" y="2971800"/>
            <a:ext cx="1905000" cy="400110"/>
          </a:xfrm>
          <a:prstGeom prst="rect">
            <a:avLst/>
          </a:prstGeom>
          <a:noFill/>
        </p:spPr>
        <p:txBody>
          <a:bodyPr wrap="square" rtlCol="0">
            <a:spAutoFit/>
          </a:bodyPr>
          <a:lstStyle/>
          <a:p>
            <a:r>
              <a:rPr lang="en-US" sz="2000" dirty="0" smtClean="0">
                <a:ln>
                  <a:solidFill>
                    <a:schemeClr val="accent1">
                      <a:shade val="95000"/>
                      <a:satMod val="105000"/>
                    </a:schemeClr>
                  </a:solidFill>
                </a:ln>
              </a:rPr>
              <a:t>CONSTRUCTION</a:t>
            </a:r>
            <a:endParaRPr lang="en-US" sz="2000" dirty="0">
              <a:ln>
                <a:solidFill>
                  <a:schemeClr val="accent1">
                    <a:shade val="95000"/>
                    <a:satMod val="105000"/>
                  </a:schemeClr>
                </a:solidFill>
              </a:ln>
            </a:endParaRPr>
          </a:p>
        </p:txBody>
      </p:sp>
      <p:sp>
        <p:nvSpPr>
          <p:cNvPr id="12" name="TextBox 11"/>
          <p:cNvSpPr txBox="1"/>
          <p:nvPr/>
        </p:nvSpPr>
        <p:spPr>
          <a:xfrm>
            <a:off x="5562600" y="3962400"/>
            <a:ext cx="1447800" cy="369332"/>
          </a:xfrm>
          <a:prstGeom prst="rect">
            <a:avLst/>
          </a:prstGeom>
          <a:noFill/>
        </p:spPr>
        <p:txBody>
          <a:bodyPr wrap="square" rtlCol="0">
            <a:spAutoFit/>
          </a:bodyPr>
          <a:lstStyle/>
          <a:p>
            <a:r>
              <a:rPr lang="en-US" dirty="0" smtClean="0">
                <a:ln>
                  <a:solidFill>
                    <a:schemeClr val="tx2">
                      <a:lumMod val="75000"/>
                    </a:schemeClr>
                  </a:solidFill>
                </a:ln>
                <a:solidFill>
                  <a:schemeClr val="tx2">
                    <a:lumMod val="60000"/>
                    <a:lumOff val="40000"/>
                  </a:schemeClr>
                </a:solidFill>
              </a:rPr>
              <a:t>Bond Payoff</a:t>
            </a:r>
            <a:endParaRPr lang="en-US" dirty="0">
              <a:ln>
                <a:solidFill>
                  <a:schemeClr val="tx2">
                    <a:lumMod val="75000"/>
                  </a:schemeClr>
                </a:solidFill>
              </a:ln>
              <a:solidFill>
                <a:schemeClr val="tx2">
                  <a:lumMod val="60000"/>
                  <a:lumOff val="40000"/>
                </a:schemeClr>
              </a:solidFill>
            </a:endParaRPr>
          </a:p>
        </p:txBody>
      </p:sp>
      <p:pic>
        <p:nvPicPr>
          <p:cNvPr id="9" name="Picture 8"/>
          <p:cNvPicPr>
            <a:picLocks noChangeAspect="1"/>
          </p:cNvPicPr>
          <p:nvPr/>
        </p:nvPicPr>
        <p:blipFill>
          <a:blip r:embed="rId3" cstate="print"/>
          <a:srcRect l="23003" t="20478" r="25393" b="20137"/>
          <a:stretch>
            <a:fillRect/>
          </a:stretch>
        </p:blipFill>
        <p:spPr>
          <a:xfrm>
            <a:off x="2590800" y="5943600"/>
            <a:ext cx="747548" cy="688219"/>
          </a:xfrm>
          <a:prstGeom prst="rect">
            <a:avLst/>
          </a:prstGeom>
        </p:spPr>
      </p:pic>
      <p:sp>
        <p:nvSpPr>
          <p:cNvPr id="10" name="TextBox 9"/>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13" name="Rounded Rectangle 12"/>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Breakeven</a:t>
            </a:r>
            <a:endParaRPr lang="en-US" sz="1000" dirty="0">
              <a:latin typeface="Corbel"/>
              <a:cs typeface="Corbel"/>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8" name="Picture 6" descr="http://www.ascfinancialsolutions.co.uk/images/investment.jpg"/>
          <p:cNvPicPr>
            <a:picLocks noChangeAspect="1" noChangeArrowheads="1"/>
          </p:cNvPicPr>
          <p:nvPr/>
        </p:nvPicPr>
        <p:blipFill>
          <a:blip r:embed="rId2"/>
          <a:srcRect/>
          <a:stretch>
            <a:fillRect/>
          </a:stretch>
        </p:blipFill>
        <p:spPr bwMode="auto">
          <a:xfrm>
            <a:off x="2209800" y="1752600"/>
            <a:ext cx="4724400" cy="3514953"/>
          </a:xfrm>
          <a:prstGeom prst="rect">
            <a:avLst/>
          </a:prstGeom>
          <a:noFill/>
        </p:spPr>
      </p:pic>
      <p:pic>
        <p:nvPicPr>
          <p:cNvPr id="7" name="Picture 6"/>
          <p:cNvPicPr>
            <a:picLocks noChangeAspect="1"/>
          </p:cNvPicPr>
          <p:nvPr/>
        </p:nvPicPr>
        <p:blipFill>
          <a:blip r:embed="rId3" cstate="print"/>
          <a:srcRect l="23003" t="20478" r="25393" b="20137"/>
          <a:stretch>
            <a:fillRect/>
          </a:stretch>
        </p:blipFill>
        <p:spPr>
          <a:xfrm>
            <a:off x="2590800" y="5943600"/>
            <a:ext cx="747548" cy="688219"/>
          </a:xfrm>
          <a:prstGeom prst="rect">
            <a:avLst/>
          </a:prstGeom>
        </p:spPr>
      </p:pic>
      <p:sp>
        <p:nvSpPr>
          <p:cNvPr id="8" name="TextBox 7"/>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9" name="Rounded Rectangle 8"/>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Benefits</a:t>
            </a:r>
            <a:endParaRPr lang="en-US" sz="1000" dirty="0">
              <a:latin typeface="Corbel"/>
              <a:cs typeface="Corbel"/>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1219200"/>
          <a:ext cx="8001000" cy="4633123"/>
        </p:xfrm>
        <a:graphic>
          <a:graphicData uri="http://schemas.openxmlformats.org/drawingml/2006/table">
            <a:tbl>
              <a:tblPr firstRow="1" bandRow="1">
                <a:tableStyleId>{5C22544A-7EE6-4342-B048-85BDC9FD1C3A}</a:tableStyleId>
              </a:tblPr>
              <a:tblGrid>
                <a:gridCol w="4343400"/>
                <a:gridCol w="1219200"/>
                <a:gridCol w="1145309"/>
                <a:gridCol w="1293091"/>
              </a:tblGrid>
              <a:tr h="1123033">
                <a:tc gridSpan="4">
                  <a:txBody>
                    <a:bodyPr/>
                    <a:lstStyle/>
                    <a:p>
                      <a:pPr algn="ctr"/>
                      <a:r>
                        <a:rPr lang="en-US" sz="2800" dirty="0" smtClean="0"/>
                        <a:t>Estimated Return on Investment </a:t>
                      </a:r>
                    </a:p>
                    <a:p>
                      <a:pPr algn="ctr"/>
                      <a:r>
                        <a:rPr lang="en-US" sz="1400" dirty="0" smtClean="0"/>
                        <a:t>(Based on 2009 dollar values and 80% Capacity)</a:t>
                      </a:r>
                      <a:endParaRPr lang="en-US" sz="140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400967">
                <a:tc>
                  <a:txBody>
                    <a:bodyPr/>
                    <a:lstStyle/>
                    <a:p>
                      <a:endParaRPr lang="en-US" sz="2000" dirty="0"/>
                    </a:p>
                  </a:txBody>
                  <a:tcPr/>
                </a:tc>
                <a:tc>
                  <a:txBody>
                    <a:bodyPr/>
                    <a:lstStyle/>
                    <a:p>
                      <a:pPr algn="r"/>
                      <a:r>
                        <a:rPr lang="en-US" sz="2000" dirty="0" smtClean="0"/>
                        <a:t>%</a:t>
                      </a:r>
                      <a:endParaRPr lang="en-US" sz="2000" dirty="0"/>
                    </a:p>
                  </a:txBody>
                  <a:tcPr/>
                </a:tc>
                <a:tc>
                  <a:txBody>
                    <a:bodyPr/>
                    <a:lstStyle/>
                    <a:p>
                      <a:pPr algn="r"/>
                      <a:r>
                        <a:rPr lang="en-US" sz="2000" dirty="0" smtClean="0"/>
                        <a:t>$</a:t>
                      </a:r>
                      <a:endParaRPr lang="en-US" sz="2000" dirty="0"/>
                    </a:p>
                  </a:txBody>
                  <a:tcPr/>
                </a:tc>
                <a:tc>
                  <a:txBody>
                    <a:bodyPr/>
                    <a:lstStyle/>
                    <a:p>
                      <a:pPr algn="r"/>
                      <a:r>
                        <a:rPr lang="en-US" sz="2000" dirty="0" smtClean="0"/>
                        <a:t>total</a:t>
                      </a:r>
                      <a:endParaRPr lang="en-US" sz="2000" dirty="0"/>
                    </a:p>
                  </a:txBody>
                  <a:tcPr/>
                </a:tc>
              </a:tr>
              <a:tr h="457200">
                <a:tc>
                  <a:txBody>
                    <a:bodyPr/>
                    <a:lstStyle/>
                    <a:p>
                      <a:r>
                        <a:rPr lang="en-US" sz="2000" dirty="0" smtClean="0"/>
                        <a:t>Investor Contribution</a:t>
                      </a:r>
                      <a:endParaRPr lang="en-US" sz="2000" dirty="0"/>
                    </a:p>
                  </a:txBody>
                  <a:tcPr/>
                </a:tc>
                <a:tc>
                  <a:txBody>
                    <a:bodyPr/>
                    <a:lstStyle/>
                    <a:p>
                      <a:pPr algn="r"/>
                      <a:r>
                        <a:rPr lang="en-US" sz="2000" dirty="0" smtClean="0"/>
                        <a:t>30%</a:t>
                      </a:r>
                      <a:endParaRPr lang="en-US" sz="2000" dirty="0"/>
                    </a:p>
                  </a:txBody>
                  <a:tcPr/>
                </a:tc>
                <a:tc>
                  <a:txBody>
                    <a:bodyPr/>
                    <a:lstStyle/>
                    <a:p>
                      <a:pPr algn="r"/>
                      <a:r>
                        <a:rPr lang="en-US" sz="2000" dirty="0" smtClean="0"/>
                        <a:t>$7,680</a:t>
                      </a:r>
                      <a:endParaRPr lang="en-US" sz="2000" dirty="0"/>
                    </a:p>
                  </a:txBody>
                  <a:tcPr/>
                </a:tc>
                <a:tc>
                  <a:txBody>
                    <a:bodyPr/>
                    <a:lstStyle/>
                    <a:p>
                      <a:pPr algn="r"/>
                      <a:endParaRPr lang="en-US" sz="2000" dirty="0"/>
                    </a:p>
                  </a:txBody>
                  <a:tcPr/>
                </a:tc>
              </a:tr>
              <a:tr h="457200">
                <a:tc>
                  <a:txBody>
                    <a:bodyPr/>
                    <a:lstStyle/>
                    <a:p>
                      <a:r>
                        <a:rPr lang="en-US" sz="2000" dirty="0" smtClean="0"/>
                        <a:t>Annual Operating Revenue (estimated)</a:t>
                      </a:r>
                      <a:endParaRPr lang="en-US" sz="2000" dirty="0"/>
                    </a:p>
                  </a:txBody>
                  <a:tcPr/>
                </a:tc>
                <a:tc>
                  <a:txBody>
                    <a:bodyPr/>
                    <a:lstStyle/>
                    <a:p>
                      <a:pPr algn="r"/>
                      <a:r>
                        <a:rPr lang="en-US" sz="2000" dirty="0" smtClean="0"/>
                        <a:t>100%</a:t>
                      </a:r>
                      <a:endParaRPr lang="en-US" sz="2000" dirty="0"/>
                    </a:p>
                  </a:txBody>
                  <a:tcPr/>
                </a:tc>
                <a:tc>
                  <a:txBody>
                    <a:bodyPr/>
                    <a:lstStyle/>
                    <a:p>
                      <a:pPr algn="r"/>
                      <a:r>
                        <a:rPr lang="en-US" sz="2000" dirty="0" smtClean="0"/>
                        <a:t>$600</a:t>
                      </a:r>
                      <a:endParaRPr lang="en-US" sz="2000" dirty="0"/>
                    </a:p>
                  </a:txBody>
                  <a:tcPr/>
                </a:tc>
                <a:tc>
                  <a:txBody>
                    <a:bodyPr/>
                    <a:lstStyle/>
                    <a:p>
                      <a:pPr algn="r"/>
                      <a:endParaRPr lang="en-US" sz="2000" dirty="0"/>
                    </a:p>
                  </a:txBody>
                  <a:tcPr/>
                </a:tc>
              </a:tr>
              <a:tr h="457200">
                <a:tc>
                  <a:txBody>
                    <a:bodyPr/>
                    <a:lstStyle/>
                    <a:p>
                      <a:r>
                        <a:rPr lang="en-US" sz="2000" dirty="0" smtClean="0"/>
                        <a:t>Investor</a:t>
                      </a:r>
                      <a:r>
                        <a:rPr lang="en-US" sz="2000" baseline="0" dirty="0" smtClean="0"/>
                        <a:t> Annual Profit</a:t>
                      </a:r>
                      <a:endParaRPr lang="en-US" sz="2000" dirty="0"/>
                    </a:p>
                  </a:txBody>
                  <a:tcPr/>
                </a:tc>
                <a:tc>
                  <a:txBody>
                    <a:bodyPr/>
                    <a:lstStyle/>
                    <a:p>
                      <a:pPr algn="r"/>
                      <a:r>
                        <a:rPr lang="en-US" sz="2000" dirty="0" smtClean="0"/>
                        <a:t>30% </a:t>
                      </a:r>
                      <a:endParaRPr lang="en-US" sz="2000" dirty="0"/>
                    </a:p>
                  </a:txBody>
                  <a:tcPr/>
                </a:tc>
                <a:tc>
                  <a:txBody>
                    <a:bodyPr/>
                    <a:lstStyle/>
                    <a:p>
                      <a:pPr algn="r"/>
                      <a:r>
                        <a:rPr lang="en-US" sz="2000" dirty="0" smtClean="0"/>
                        <a:t>$180</a:t>
                      </a:r>
                      <a:endParaRPr lang="en-US" sz="2000" dirty="0"/>
                    </a:p>
                  </a:txBody>
                  <a:tcPr/>
                </a:tc>
                <a:tc>
                  <a:txBody>
                    <a:bodyPr/>
                    <a:lstStyle/>
                    <a:p>
                      <a:pPr algn="r"/>
                      <a:endParaRPr lang="en-US" sz="2000" dirty="0"/>
                    </a:p>
                  </a:txBody>
                  <a:tcPr/>
                </a:tc>
              </a:tr>
              <a:tr h="550922">
                <a:tc>
                  <a:txBody>
                    <a:bodyPr/>
                    <a:lstStyle/>
                    <a:p>
                      <a:r>
                        <a:rPr lang="en-US" sz="2000" dirty="0" smtClean="0"/>
                        <a:t>35 Year Pay Back of Initial Investment </a:t>
                      </a:r>
                      <a:endParaRPr lang="en-US" sz="2000" dirty="0"/>
                    </a:p>
                  </a:txBody>
                  <a:tcPr/>
                </a:tc>
                <a:tc>
                  <a:txBody>
                    <a:bodyPr/>
                    <a:lstStyle/>
                    <a:p>
                      <a:pPr algn="r"/>
                      <a:endParaRPr lang="en-US" sz="2000" dirty="0"/>
                    </a:p>
                  </a:txBody>
                  <a:tcPr/>
                </a:tc>
                <a:tc>
                  <a:txBody>
                    <a:bodyPr/>
                    <a:lstStyle/>
                    <a:p>
                      <a:pPr algn="r"/>
                      <a:endParaRPr lang="en-US" sz="20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dirty="0" smtClean="0"/>
                        <a:t>$7,680</a:t>
                      </a:r>
                    </a:p>
                  </a:txBody>
                  <a:tcPr/>
                </a:tc>
              </a:tr>
              <a:tr h="550922">
                <a:tc>
                  <a:txBody>
                    <a:bodyPr/>
                    <a:lstStyle/>
                    <a:p>
                      <a:r>
                        <a:rPr lang="en-US" sz="2000" dirty="0" smtClean="0"/>
                        <a:t>35 Year Profit Total </a:t>
                      </a:r>
                      <a:endParaRPr lang="en-US" sz="2000" dirty="0"/>
                    </a:p>
                  </a:txBody>
                  <a:tcPr/>
                </a:tc>
                <a:tc>
                  <a:txBody>
                    <a:bodyPr/>
                    <a:lstStyle/>
                    <a:p>
                      <a:pPr algn="r"/>
                      <a:endParaRPr lang="en-US" sz="2000" dirty="0"/>
                    </a:p>
                  </a:txBody>
                  <a:tcPr/>
                </a:tc>
                <a:tc>
                  <a:txBody>
                    <a:bodyPr/>
                    <a:lstStyle/>
                    <a:p>
                      <a:pPr algn="r"/>
                      <a:endParaRPr lang="en-US" sz="2000" dirty="0"/>
                    </a:p>
                  </a:txBody>
                  <a:tcPr/>
                </a:tc>
                <a:tc>
                  <a:txBody>
                    <a:bodyPr/>
                    <a:lstStyle/>
                    <a:p>
                      <a:pPr algn="r"/>
                      <a:r>
                        <a:rPr lang="en-US" sz="2000" dirty="0" smtClean="0"/>
                        <a:t>$6,300</a:t>
                      </a:r>
                      <a:endParaRPr lang="en-US" sz="2000" dirty="0"/>
                    </a:p>
                  </a:txBody>
                  <a:tcPr/>
                </a:tc>
              </a:tr>
              <a:tr h="635679">
                <a:tc gridSpan="3">
                  <a:txBody>
                    <a:bodyPr/>
                    <a:lstStyle/>
                    <a:p>
                      <a:r>
                        <a:rPr lang="en-US" sz="2400" b="1" baseline="0" dirty="0" smtClean="0"/>
                        <a:t>Total Return</a:t>
                      </a:r>
                      <a:endParaRPr lang="en-US" sz="2400" b="1" dirty="0"/>
                    </a:p>
                  </a:txBody>
                  <a:tcPr/>
                </a:tc>
                <a:tc hMerge="1">
                  <a:txBody>
                    <a:bodyPr/>
                    <a:lstStyle/>
                    <a:p>
                      <a:pPr algn="r"/>
                      <a:endParaRPr lang="en-US" sz="2000" dirty="0"/>
                    </a:p>
                  </a:txBody>
                  <a:tcPr/>
                </a:tc>
                <a:tc hMerge="1">
                  <a:txBody>
                    <a:bodyPr/>
                    <a:lstStyle/>
                    <a:p>
                      <a:pPr algn="r"/>
                      <a:endParaRPr lang="en-US" sz="2000" dirty="0"/>
                    </a:p>
                  </a:txBody>
                  <a:tcPr/>
                </a:tc>
                <a:tc>
                  <a:txBody>
                    <a:bodyPr/>
                    <a:lstStyle/>
                    <a:p>
                      <a:pPr algn="r"/>
                      <a:r>
                        <a:rPr lang="en-US" sz="2400" b="1" dirty="0" smtClean="0"/>
                        <a:t>82%</a:t>
                      </a:r>
                      <a:endParaRPr lang="en-US" sz="2400" b="1" dirty="0"/>
                    </a:p>
                  </a:txBody>
                  <a:tcPr/>
                </a:tc>
              </a:tr>
            </a:tbl>
          </a:graphicData>
        </a:graphic>
      </p:graphicFrame>
      <p:sp>
        <p:nvSpPr>
          <p:cNvPr id="6" name="Rounded Rectangle 5"/>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Capacity Profit and Investor Cut</a:t>
            </a:r>
            <a:endParaRPr lang="en-US" sz="1000" dirty="0">
              <a:latin typeface="Corbel"/>
              <a:cs typeface="Corbel"/>
            </a:endParaRPr>
          </a:p>
        </p:txBody>
      </p:sp>
      <p:pic>
        <p:nvPicPr>
          <p:cNvPr id="8" name="Picture 7"/>
          <p:cNvPicPr>
            <a:picLocks noChangeAspect="1"/>
          </p:cNvPicPr>
          <p:nvPr/>
        </p:nvPicPr>
        <p:blipFill>
          <a:blip r:embed="rId2" cstate="print"/>
          <a:srcRect l="23003" t="20478" r="25393" b="20137"/>
          <a:stretch>
            <a:fillRect/>
          </a:stretch>
        </p:blipFill>
        <p:spPr>
          <a:xfrm>
            <a:off x="2590800" y="5943600"/>
            <a:ext cx="747548" cy="688219"/>
          </a:xfrm>
          <a:prstGeom prst="rect">
            <a:avLst/>
          </a:prstGeom>
        </p:spPr>
      </p:pic>
      <p:sp>
        <p:nvSpPr>
          <p:cNvPr id="9" name="TextBox 8"/>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1" name="Diagram 40"/>
          <p:cNvGraphicFramePr/>
          <p:nvPr/>
        </p:nvGraphicFramePr>
        <p:xfrm>
          <a:off x="1752600" y="228600"/>
          <a:ext cx="6096000" cy="541421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7" cstate="print"/>
          <a:srcRect l="23003" t="20478" r="25393" b="20137"/>
          <a:stretch>
            <a:fillRect/>
          </a:stretch>
        </p:blipFill>
        <p:spPr>
          <a:xfrm>
            <a:off x="2590800" y="5943600"/>
            <a:ext cx="747548" cy="688219"/>
          </a:xfrm>
          <a:prstGeom prst="rect">
            <a:avLst/>
          </a:prstGeom>
        </p:spPr>
      </p:pic>
      <p:sp>
        <p:nvSpPr>
          <p:cNvPr id="6" name="TextBox 5"/>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1">
                                            <p:graphicEl>
                                              <a:dgm id="{77093FFC-466E-4B72-B518-37ABC64AA6AD}"/>
                                            </p:graphicEl>
                                          </p:spTgt>
                                        </p:tgtEl>
                                        <p:attrNameLst>
                                          <p:attrName>style.visibility</p:attrName>
                                        </p:attrNameLst>
                                      </p:cBhvr>
                                      <p:to>
                                        <p:strVal val="visible"/>
                                      </p:to>
                                    </p:set>
                                    <p:anim calcmode="lin" valueType="num">
                                      <p:cBhvr>
                                        <p:cTn id="7" dur="1000" fill="hold"/>
                                        <p:tgtEl>
                                          <p:spTgt spid="41">
                                            <p:graphicEl>
                                              <a:dgm id="{77093FFC-466E-4B72-B518-37ABC64AA6AD}"/>
                                            </p:graphicEl>
                                          </p:spTgt>
                                        </p:tgtEl>
                                        <p:attrNameLst>
                                          <p:attrName>ppt_w</p:attrName>
                                        </p:attrNameLst>
                                      </p:cBhvr>
                                      <p:tavLst>
                                        <p:tav tm="0">
                                          <p:val>
                                            <p:strVal val="#ppt_w*0.70"/>
                                          </p:val>
                                        </p:tav>
                                        <p:tav tm="100000">
                                          <p:val>
                                            <p:strVal val="#ppt_w"/>
                                          </p:val>
                                        </p:tav>
                                      </p:tavLst>
                                    </p:anim>
                                    <p:anim calcmode="lin" valueType="num">
                                      <p:cBhvr>
                                        <p:cTn id="8" dur="1000" fill="hold"/>
                                        <p:tgtEl>
                                          <p:spTgt spid="41">
                                            <p:graphicEl>
                                              <a:dgm id="{77093FFC-466E-4B72-B518-37ABC64AA6AD}"/>
                                            </p:graphicEl>
                                          </p:spTgt>
                                        </p:tgtEl>
                                        <p:attrNameLst>
                                          <p:attrName>ppt_h</p:attrName>
                                        </p:attrNameLst>
                                      </p:cBhvr>
                                      <p:tavLst>
                                        <p:tav tm="0">
                                          <p:val>
                                            <p:strVal val="#ppt_h"/>
                                          </p:val>
                                        </p:tav>
                                        <p:tav tm="100000">
                                          <p:val>
                                            <p:strVal val="#ppt_h"/>
                                          </p:val>
                                        </p:tav>
                                      </p:tavLst>
                                    </p:anim>
                                    <p:animEffect transition="in" filter="fade">
                                      <p:cBhvr>
                                        <p:cTn id="9" dur="1000"/>
                                        <p:tgtEl>
                                          <p:spTgt spid="41">
                                            <p:graphicEl>
                                              <a:dgm id="{77093FFC-466E-4B72-B518-37ABC64AA6AD}"/>
                                            </p:graphicEl>
                                          </p:spTgt>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1">
                                            <p:graphicEl>
                                              <a:dgm id="{D46D7DEB-BFD0-4B4F-B6C5-0AF658E6E582}"/>
                                            </p:graphicEl>
                                          </p:spTgt>
                                        </p:tgtEl>
                                        <p:attrNameLst>
                                          <p:attrName>style.visibility</p:attrName>
                                        </p:attrNameLst>
                                      </p:cBhvr>
                                      <p:to>
                                        <p:strVal val="visible"/>
                                      </p:to>
                                    </p:set>
                                    <p:anim calcmode="lin" valueType="num">
                                      <p:cBhvr>
                                        <p:cTn id="12" dur="1000" fill="hold"/>
                                        <p:tgtEl>
                                          <p:spTgt spid="41">
                                            <p:graphicEl>
                                              <a:dgm id="{D46D7DEB-BFD0-4B4F-B6C5-0AF658E6E582}"/>
                                            </p:graphicEl>
                                          </p:spTgt>
                                        </p:tgtEl>
                                        <p:attrNameLst>
                                          <p:attrName>ppt_w</p:attrName>
                                        </p:attrNameLst>
                                      </p:cBhvr>
                                      <p:tavLst>
                                        <p:tav tm="0">
                                          <p:val>
                                            <p:strVal val="#ppt_w+.3"/>
                                          </p:val>
                                        </p:tav>
                                        <p:tav tm="100000">
                                          <p:val>
                                            <p:strVal val="#ppt_w"/>
                                          </p:val>
                                        </p:tav>
                                      </p:tavLst>
                                    </p:anim>
                                    <p:anim calcmode="lin" valueType="num">
                                      <p:cBhvr>
                                        <p:cTn id="13" dur="1000" fill="hold"/>
                                        <p:tgtEl>
                                          <p:spTgt spid="41">
                                            <p:graphicEl>
                                              <a:dgm id="{D46D7DEB-BFD0-4B4F-B6C5-0AF658E6E582}"/>
                                            </p:graphicEl>
                                          </p:spTgt>
                                        </p:tgtEl>
                                        <p:attrNameLst>
                                          <p:attrName>ppt_h</p:attrName>
                                        </p:attrNameLst>
                                      </p:cBhvr>
                                      <p:tavLst>
                                        <p:tav tm="0">
                                          <p:val>
                                            <p:strVal val="#ppt_h"/>
                                          </p:val>
                                        </p:tav>
                                        <p:tav tm="100000">
                                          <p:val>
                                            <p:strVal val="#ppt_h"/>
                                          </p:val>
                                        </p:tav>
                                      </p:tavLst>
                                    </p:anim>
                                    <p:animEffect transition="in" filter="fade">
                                      <p:cBhvr>
                                        <p:cTn id="14" dur="1000"/>
                                        <p:tgtEl>
                                          <p:spTgt spid="41">
                                            <p:graphicEl>
                                              <a:dgm id="{D46D7DEB-BFD0-4B4F-B6C5-0AF658E6E582}"/>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1">
                                            <p:graphicEl>
                                              <a:dgm id="{9D8F78CC-3799-488D-AE03-D6A3955113F7}"/>
                                            </p:graphicEl>
                                          </p:spTgt>
                                        </p:tgtEl>
                                        <p:attrNameLst>
                                          <p:attrName>style.visibility</p:attrName>
                                        </p:attrNameLst>
                                      </p:cBhvr>
                                      <p:to>
                                        <p:strVal val="visible"/>
                                      </p:to>
                                    </p:set>
                                    <p:anim calcmode="lin" valueType="num">
                                      <p:cBhvr>
                                        <p:cTn id="19" dur="1000" fill="hold"/>
                                        <p:tgtEl>
                                          <p:spTgt spid="41">
                                            <p:graphicEl>
                                              <a:dgm id="{9D8F78CC-3799-488D-AE03-D6A3955113F7}"/>
                                            </p:graphicEl>
                                          </p:spTgt>
                                        </p:tgtEl>
                                        <p:attrNameLst>
                                          <p:attrName>ppt_w</p:attrName>
                                        </p:attrNameLst>
                                      </p:cBhvr>
                                      <p:tavLst>
                                        <p:tav tm="0">
                                          <p:val>
                                            <p:strVal val="#ppt_w*0.70"/>
                                          </p:val>
                                        </p:tav>
                                        <p:tav tm="100000">
                                          <p:val>
                                            <p:strVal val="#ppt_w"/>
                                          </p:val>
                                        </p:tav>
                                      </p:tavLst>
                                    </p:anim>
                                    <p:anim calcmode="lin" valueType="num">
                                      <p:cBhvr>
                                        <p:cTn id="20" dur="1000" fill="hold"/>
                                        <p:tgtEl>
                                          <p:spTgt spid="41">
                                            <p:graphicEl>
                                              <a:dgm id="{9D8F78CC-3799-488D-AE03-D6A3955113F7}"/>
                                            </p:graphicEl>
                                          </p:spTgt>
                                        </p:tgtEl>
                                        <p:attrNameLst>
                                          <p:attrName>ppt_h</p:attrName>
                                        </p:attrNameLst>
                                      </p:cBhvr>
                                      <p:tavLst>
                                        <p:tav tm="0">
                                          <p:val>
                                            <p:strVal val="#ppt_h"/>
                                          </p:val>
                                        </p:tav>
                                        <p:tav tm="100000">
                                          <p:val>
                                            <p:strVal val="#ppt_h"/>
                                          </p:val>
                                        </p:tav>
                                      </p:tavLst>
                                    </p:anim>
                                    <p:animEffect transition="in" filter="fade">
                                      <p:cBhvr>
                                        <p:cTn id="21" dur="1000"/>
                                        <p:tgtEl>
                                          <p:spTgt spid="41">
                                            <p:graphicEl>
                                              <a:dgm id="{9D8F78CC-3799-488D-AE03-D6A3955113F7}"/>
                                            </p:graphic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41">
                                            <p:graphicEl>
                                              <a:dgm id="{D95347C8-B10D-4BF9-A9B9-95FBEDD7F796}"/>
                                            </p:graphicEl>
                                          </p:spTgt>
                                        </p:tgtEl>
                                        <p:attrNameLst>
                                          <p:attrName>style.visibility</p:attrName>
                                        </p:attrNameLst>
                                      </p:cBhvr>
                                      <p:to>
                                        <p:strVal val="visible"/>
                                      </p:to>
                                    </p:set>
                                    <p:anim calcmode="lin" valueType="num">
                                      <p:cBhvr>
                                        <p:cTn id="24" dur="1000" fill="hold"/>
                                        <p:tgtEl>
                                          <p:spTgt spid="41">
                                            <p:graphicEl>
                                              <a:dgm id="{D95347C8-B10D-4BF9-A9B9-95FBEDD7F796}"/>
                                            </p:graphicEl>
                                          </p:spTgt>
                                        </p:tgtEl>
                                        <p:attrNameLst>
                                          <p:attrName>ppt_w</p:attrName>
                                        </p:attrNameLst>
                                      </p:cBhvr>
                                      <p:tavLst>
                                        <p:tav tm="0">
                                          <p:val>
                                            <p:strVal val="#ppt_w+.3"/>
                                          </p:val>
                                        </p:tav>
                                        <p:tav tm="100000">
                                          <p:val>
                                            <p:strVal val="#ppt_w"/>
                                          </p:val>
                                        </p:tav>
                                      </p:tavLst>
                                    </p:anim>
                                    <p:anim calcmode="lin" valueType="num">
                                      <p:cBhvr>
                                        <p:cTn id="25" dur="1000" fill="hold"/>
                                        <p:tgtEl>
                                          <p:spTgt spid="41">
                                            <p:graphicEl>
                                              <a:dgm id="{D95347C8-B10D-4BF9-A9B9-95FBEDD7F796}"/>
                                            </p:graphicEl>
                                          </p:spTgt>
                                        </p:tgtEl>
                                        <p:attrNameLst>
                                          <p:attrName>ppt_h</p:attrName>
                                        </p:attrNameLst>
                                      </p:cBhvr>
                                      <p:tavLst>
                                        <p:tav tm="0">
                                          <p:val>
                                            <p:strVal val="#ppt_h"/>
                                          </p:val>
                                        </p:tav>
                                        <p:tav tm="100000">
                                          <p:val>
                                            <p:strVal val="#ppt_h"/>
                                          </p:val>
                                        </p:tav>
                                      </p:tavLst>
                                    </p:anim>
                                    <p:animEffect transition="in" filter="fade">
                                      <p:cBhvr>
                                        <p:cTn id="26" dur="1000"/>
                                        <p:tgtEl>
                                          <p:spTgt spid="41">
                                            <p:graphicEl>
                                              <a:dgm id="{D95347C8-B10D-4BF9-A9B9-95FBEDD7F796}"/>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41">
                                            <p:graphicEl>
                                              <a:dgm id="{4463BF08-0C77-4929-A034-8A3136943032}"/>
                                            </p:graphicEl>
                                          </p:spTgt>
                                        </p:tgtEl>
                                        <p:attrNameLst>
                                          <p:attrName>style.visibility</p:attrName>
                                        </p:attrNameLst>
                                      </p:cBhvr>
                                      <p:to>
                                        <p:strVal val="visible"/>
                                      </p:to>
                                    </p:set>
                                    <p:anim calcmode="lin" valueType="num">
                                      <p:cBhvr>
                                        <p:cTn id="31" dur="1000" fill="hold"/>
                                        <p:tgtEl>
                                          <p:spTgt spid="41">
                                            <p:graphicEl>
                                              <a:dgm id="{4463BF08-0C77-4929-A034-8A3136943032}"/>
                                            </p:graphicEl>
                                          </p:spTgt>
                                        </p:tgtEl>
                                        <p:attrNameLst>
                                          <p:attrName>ppt_w</p:attrName>
                                        </p:attrNameLst>
                                      </p:cBhvr>
                                      <p:tavLst>
                                        <p:tav tm="0">
                                          <p:val>
                                            <p:strVal val="#ppt_w*0.70"/>
                                          </p:val>
                                        </p:tav>
                                        <p:tav tm="100000">
                                          <p:val>
                                            <p:strVal val="#ppt_w"/>
                                          </p:val>
                                        </p:tav>
                                      </p:tavLst>
                                    </p:anim>
                                    <p:anim calcmode="lin" valueType="num">
                                      <p:cBhvr>
                                        <p:cTn id="32" dur="1000" fill="hold"/>
                                        <p:tgtEl>
                                          <p:spTgt spid="41">
                                            <p:graphicEl>
                                              <a:dgm id="{4463BF08-0C77-4929-A034-8A3136943032}"/>
                                            </p:graphicEl>
                                          </p:spTgt>
                                        </p:tgtEl>
                                        <p:attrNameLst>
                                          <p:attrName>ppt_h</p:attrName>
                                        </p:attrNameLst>
                                      </p:cBhvr>
                                      <p:tavLst>
                                        <p:tav tm="0">
                                          <p:val>
                                            <p:strVal val="#ppt_h"/>
                                          </p:val>
                                        </p:tav>
                                        <p:tav tm="100000">
                                          <p:val>
                                            <p:strVal val="#ppt_h"/>
                                          </p:val>
                                        </p:tav>
                                      </p:tavLst>
                                    </p:anim>
                                    <p:animEffect transition="in" filter="fade">
                                      <p:cBhvr>
                                        <p:cTn id="33" dur="1000"/>
                                        <p:tgtEl>
                                          <p:spTgt spid="41">
                                            <p:graphicEl>
                                              <a:dgm id="{4463BF08-0C77-4929-A034-8A3136943032}"/>
                                            </p:graphicEl>
                                          </p:spTgt>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41">
                                            <p:graphicEl>
                                              <a:dgm id="{EBD5BA86-8028-424D-87D6-F3CA21B6F700}"/>
                                            </p:graphicEl>
                                          </p:spTgt>
                                        </p:tgtEl>
                                        <p:attrNameLst>
                                          <p:attrName>style.visibility</p:attrName>
                                        </p:attrNameLst>
                                      </p:cBhvr>
                                      <p:to>
                                        <p:strVal val="visible"/>
                                      </p:to>
                                    </p:set>
                                    <p:anim calcmode="lin" valueType="num">
                                      <p:cBhvr>
                                        <p:cTn id="36" dur="1000" fill="hold"/>
                                        <p:tgtEl>
                                          <p:spTgt spid="41">
                                            <p:graphicEl>
                                              <a:dgm id="{EBD5BA86-8028-424D-87D6-F3CA21B6F700}"/>
                                            </p:graphicEl>
                                          </p:spTgt>
                                        </p:tgtEl>
                                        <p:attrNameLst>
                                          <p:attrName>ppt_w</p:attrName>
                                        </p:attrNameLst>
                                      </p:cBhvr>
                                      <p:tavLst>
                                        <p:tav tm="0">
                                          <p:val>
                                            <p:strVal val="#ppt_w+.3"/>
                                          </p:val>
                                        </p:tav>
                                        <p:tav tm="100000">
                                          <p:val>
                                            <p:strVal val="#ppt_w"/>
                                          </p:val>
                                        </p:tav>
                                      </p:tavLst>
                                    </p:anim>
                                    <p:anim calcmode="lin" valueType="num">
                                      <p:cBhvr>
                                        <p:cTn id="37" dur="1000" fill="hold"/>
                                        <p:tgtEl>
                                          <p:spTgt spid="41">
                                            <p:graphicEl>
                                              <a:dgm id="{EBD5BA86-8028-424D-87D6-F3CA21B6F700}"/>
                                            </p:graphicEl>
                                          </p:spTgt>
                                        </p:tgtEl>
                                        <p:attrNameLst>
                                          <p:attrName>ppt_h</p:attrName>
                                        </p:attrNameLst>
                                      </p:cBhvr>
                                      <p:tavLst>
                                        <p:tav tm="0">
                                          <p:val>
                                            <p:strVal val="#ppt_h"/>
                                          </p:val>
                                        </p:tav>
                                        <p:tav tm="100000">
                                          <p:val>
                                            <p:strVal val="#ppt_h"/>
                                          </p:val>
                                        </p:tav>
                                      </p:tavLst>
                                    </p:anim>
                                    <p:animEffect transition="in" filter="fade">
                                      <p:cBhvr>
                                        <p:cTn id="38" dur="1000"/>
                                        <p:tgtEl>
                                          <p:spTgt spid="41">
                                            <p:graphicEl>
                                              <a:dgm id="{EBD5BA86-8028-424D-87D6-F3CA21B6F700}"/>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41">
                                            <p:graphicEl>
                                              <a:dgm id="{49687B7A-1FA0-4127-9619-C6AEE7BDCAD3}"/>
                                            </p:graphicEl>
                                          </p:spTgt>
                                        </p:tgtEl>
                                        <p:attrNameLst>
                                          <p:attrName>style.visibility</p:attrName>
                                        </p:attrNameLst>
                                      </p:cBhvr>
                                      <p:to>
                                        <p:strVal val="visible"/>
                                      </p:to>
                                    </p:set>
                                    <p:anim calcmode="lin" valueType="num">
                                      <p:cBhvr>
                                        <p:cTn id="43" dur="1000" fill="hold"/>
                                        <p:tgtEl>
                                          <p:spTgt spid="41">
                                            <p:graphicEl>
                                              <a:dgm id="{49687B7A-1FA0-4127-9619-C6AEE7BDCAD3}"/>
                                            </p:graphicEl>
                                          </p:spTgt>
                                        </p:tgtEl>
                                        <p:attrNameLst>
                                          <p:attrName>ppt_w</p:attrName>
                                        </p:attrNameLst>
                                      </p:cBhvr>
                                      <p:tavLst>
                                        <p:tav tm="0">
                                          <p:val>
                                            <p:strVal val="#ppt_w*0.70"/>
                                          </p:val>
                                        </p:tav>
                                        <p:tav tm="100000">
                                          <p:val>
                                            <p:strVal val="#ppt_w"/>
                                          </p:val>
                                        </p:tav>
                                      </p:tavLst>
                                    </p:anim>
                                    <p:anim calcmode="lin" valueType="num">
                                      <p:cBhvr>
                                        <p:cTn id="44" dur="1000" fill="hold"/>
                                        <p:tgtEl>
                                          <p:spTgt spid="41">
                                            <p:graphicEl>
                                              <a:dgm id="{49687B7A-1FA0-4127-9619-C6AEE7BDCAD3}"/>
                                            </p:graphicEl>
                                          </p:spTgt>
                                        </p:tgtEl>
                                        <p:attrNameLst>
                                          <p:attrName>ppt_h</p:attrName>
                                        </p:attrNameLst>
                                      </p:cBhvr>
                                      <p:tavLst>
                                        <p:tav tm="0">
                                          <p:val>
                                            <p:strVal val="#ppt_h"/>
                                          </p:val>
                                        </p:tav>
                                        <p:tav tm="100000">
                                          <p:val>
                                            <p:strVal val="#ppt_h"/>
                                          </p:val>
                                        </p:tav>
                                      </p:tavLst>
                                    </p:anim>
                                    <p:animEffect transition="in" filter="fade">
                                      <p:cBhvr>
                                        <p:cTn id="45" dur="1000"/>
                                        <p:tgtEl>
                                          <p:spTgt spid="41">
                                            <p:graphicEl>
                                              <a:dgm id="{49687B7A-1FA0-4127-9619-C6AEE7BDCAD3}"/>
                                            </p:graphicEl>
                                          </p:spTgt>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41">
                                            <p:graphicEl>
                                              <a:dgm id="{045D64FB-4785-4E6A-B3A5-9C68AA5C5A3D}"/>
                                            </p:graphicEl>
                                          </p:spTgt>
                                        </p:tgtEl>
                                        <p:attrNameLst>
                                          <p:attrName>style.visibility</p:attrName>
                                        </p:attrNameLst>
                                      </p:cBhvr>
                                      <p:to>
                                        <p:strVal val="visible"/>
                                      </p:to>
                                    </p:set>
                                    <p:anim calcmode="lin" valueType="num">
                                      <p:cBhvr>
                                        <p:cTn id="48" dur="1000" fill="hold"/>
                                        <p:tgtEl>
                                          <p:spTgt spid="41">
                                            <p:graphicEl>
                                              <a:dgm id="{045D64FB-4785-4E6A-B3A5-9C68AA5C5A3D}"/>
                                            </p:graphicEl>
                                          </p:spTgt>
                                        </p:tgtEl>
                                        <p:attrNameLst>
                                          <p:attrName>ppt_w</p:attrName>
                                        </p:attrNameLst>
                                      </p:cBhvr>
                                      <p:tavLst>
                                        <p:tav tm="0">
                                          <p:val>
                                            <p:strVal val="#ppt_w+.3"/>
                                          </p:val>
                                        </p:tav>
                                        <p:tav tm="100000">
                                          <p:val>
                                            <p:strVal val="#ppt_w"/>
                                          </p:val>
                                        </p:tav>
                                      </p:tavLst>
                                    </p:anim>
                                    <p:anim calcmode="lin" valueType="num">
                                      <p:cBhvr>
                                        <p:cTn id="49" dur="1000" fill="hold"/>
                                        <p:tgtEl>
                                          <p:spTgt spid="41">
                                            <p:graphicEl>
                                              <a:dgm id="{045D64FB-4785-4E6A-B3A5-9C68AA5C5A3D}"/>
                                            </p:graphicEl>
                                          </p:spTgt>
                                        </p:tgtEl>
                                        <p:attrNameLst>
                                          <p:attrName>ppt_h</p:attrName>
                                        </p:attrNameLst>
                                      </p:cBhvr>
                                      <p:tavLst>
                                        <p:tav tm="0">
                                          <p:val>
                                            <p:strVal val="#ppt_h"/>
                                          </p:val>
                                        </p:tav>
                                        <p:tav tm="100000">
                                          <p:val>
                                            <p:strVal val="#ppt_h"/>
                                          </p:val>
                                        </p:tav>
                                      </p:tavLst>
                                    </p:anim>
                                    <p:animEffect transition="in" filter="fade">
                                      <p:cBhvr>
                                        <p:cTn id="50" dur="1000"/>
                                        <p:tgtEl>
                                          <p:spTgt spid="41">
                                            <p:graphicEl>
                                              <a:dgm id="{045D64FB-4785-4E6A-B3A5-9C68AA5C5A3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1" grpId="0">
        <p:bldSub>
          <a:bldDgm bld="one"/>
        </p:bldSub>
      </p:bldGraphic>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descr="17008370_pointarena.jpg"/>
          <p:cNvPicPr>
            <a:picLocks noChangeAspect="1"/>
          </p:cNvPicPr>
          <p:nvPr/>
        </p:nvPicPr>
        <p:blipFill>
          <a:blip r:embed="rId3" cstate="print">
            <a:duotone>
              <a:prstClr val="black"/>
              <a:schemeClr val="tx2">
                <a:tint val="45000"/>
                <a:satMod val="400000"/>
              </a:schemeClr>
            </a:duotone>
            <a:lum bright="-5000"/>
          </a:blip>
          <a:srcRect t="2863"/>
          <a:stretch>
            <a:fillRect/>
          </a:stretch>
        </p:blipFill>
        <p:spPr>
          <a:xfrm>
            <a:off x="762000" y="1236694"/>
            <a:ext cx="7489295" cy="3178896"/>
          </a:xfrm>
          <a:prstGeom prst="rect">
            <a:avLst/>
          </a:prstGeom>
          <a:effectLst>
            <a:innerShdw blurRad="63500" dist="50800" dir="13500000">
              <a:prstClr val="black">
                <a:alpha val="50000"/>
              </a:prstClr>
            </a:innerShdw>
          </a:effectLst>
        </p:spPr>
      </p:pic>
      <p:sp>
        <p:nvSpPr>
          <p:cNvPr id="4" name="Rectangle 3"/>
          <p:cNvSpPr/>
          <p:nvPr/>
        </p:nvSpPr>
        <p:spPr>
          <a:xfrm>
            <a:off x="4267200" y="0"/>
            <a:ext cx="2133600"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descr="17008370_pointarena.jpg"/>
          <p:cNvPicPr>
            <a:picLocks noChangeAspect="1"/>
          </p:cNvPicPr>
          <p:nvPr/>
        </p:nvPicPr>
        <p:blipFill>
          <a:blip r:embed="rId4" cstate="print"/>
          <a:srcRect/>
          <a:stretch>
            <a:fillRect/>
          </a:stretch>
        </p:blipFill>
        <p:spPr>
          <a:xfrm>
            <a:off x="4267188" y="1219200"/>
            <a:ext cx="2133623" cy="3200400"/>
          </a:xfrm>
          <a:prstGeom prst="rect">
            <a:avLst/>
          </a:prstGeom>
          <a:effectLst>
            <a:innerShdw blurRad="63500" dist="50800" dir="16200000">
              <a:prstClr val="black">
                <a:alpha val="50000"/>
              </a:prstClr>
            </a:innerShdw>
          </a:effectLst>
        </p:spPr>
      </p:pic>
      <p:sp>
        <p:nvSpPr>
          <p:cNvPr id="5" name="Rectangle 4"/>
          <p:cNvSpPr/>
          <p:nvPr/>
        </p:nvSpPr>
        <p:spPr>
          <a:xfrm>
            <a:off x="4114800" y="990600"/>
            <a:ext cx="2438400" cy="3657600"/>
          </a:xfrm>
          <a:prstGeom prst="rect">
            <a:avLst/>
          </a:prstGeom>
          <a:noFill/>
          <a:ln w="9525">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4343400" y="4800600"/>
            <a:ext cx="4343400" cy="784830"/>
          </a:xfrm>
          <a:prstGeom prst="rect">
            <a:avLst/>
          </a:prstGeom>
          <a:noFill/>
        </p:spPr>
        <p:txBody>
          <a:bodyPr wrap="square" rtlCol="0">
            <a:spAutoFit/>
          </a:bodyPr>
          <a:lstStyle/>
          <a:p>
            <a:r>
              <a:rPr lang="en-US" sz="4500" dirty="0" smtClean="0">
                <a:solidFill>
                  <a:prstClr val="white"/>
                </a:solidFill>
                <a:latin typeface="Corbel"/>
                <a:cs typeface="Corbel"/>
              </a:rPr>
              <a:t>Investor Proposal</a:t>
            </a:r>
            <a:endParaRPr lang="en-US" sz="4500" dirty="0">
              <a:solidFill>
                <a:prstClr val="white"/>
              </a:solidFill>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90261 -4.07956E-6 L 0.19479 -4.07956E-6 L 1.38889E-6 -4.07956E-6 " pathEditMode="relative" ptsTypes="AAA">
                                      <p:cBhvr>
                                        <p:cTn id="6" dur="2000" fill="hold"/>
                                        <p:tgtEl>
                                          <p:spTgt spid="5"/>
                                        </p:tgtEl>
                                        <p:attrNameLst>
                                          <p:attrName>ppt_x</p:attrName>
                                          <p:attrName>ppt_y</p:attrName>
                                        </p:attrNameLst>
                                      </p:cBhvr>
                                    </p:animMotion>
                                  </p:childTnLst>
                                </p:cTn>
                              </p:par>
                              <p:par>
                                <p:cTn id="7" presetID="10" presetClass="entr"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42" presetClass="path" presetSubtype="0" accel="50000" decel="50000" fill="hold" grpId="0" nodeType="withEffect">
                                  <p:stCondLst>
                                    <p:cond delay="0"/>
                                  </p:stCondLst>
                                  <p:childTnLst>
                                    <p:animMotion origin="layout" path="M 0 0  L 0 0.33302  E" pathEditMode="relative" ptsTypes="">
                                      <p:cBhvr>
                                        <p:cTn id="11" dur="2000" spd="-100000" fill="hold"/>
                                        <p:tgtEl>
                                          <p:spTgt spid="4"/>
                                        </p:tgtEl>
                                        <p:attrNameLst>
                                          <p:attrName>ppt_x</p:attrName>
                                          <p:attrName>ppt_y</p:attrName>
                                        </p:attrNameLst>
                                      </p:cBhvr>
                                    </p:animMotion>
                                  </p:childTnLst>
                                </p:cTn>
                              </p:par>
                              <p:par>
                                <p:cTn id="12" presetID="10" presetClass="entr" presetSubtype="0" fill="hold" nodeType="withEffect">
                                  <p:stCondLst>
                                    <p:cond delay="15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47"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9" grpId="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reeform 6"/>
          <p:cNvSpPr/>
          <p:nvPr/>
        </p:nvSpPr>
        <p:spPr>
          <a:xfrm>
            <a:off x="0" y="-1"/>
            <a:ext cx="4114800" cy="6949440"/>
          </a:xfrm>
          <a:custGeom>
            <a:avLst/>
            <a:gdLst>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5" fmla="*/ 10391 w 5552210"/>
              <a:gd name="connsiteY5" fmla="*/ 0 h 7602682"/>
              <a:gd name="connsiteX0" fmla="*/ 10391 w 5552210"/>
              <a:gd name="connsiteY0" fmla="*/ 0 h 6889173"/>
              <a:gd name="connsiteX1" fmla="*/ 72736 w 5552210"/>
              <a:gd name="connsiteY1" fmla="*/ 51955 h 6889173"/>
              <a:gd name="connsiteX2" fmla="*/ 3574473 w 5552210"/>
              <a:gd name="connsiteY2" fmla="*/ 2545773 h 6889173"/>
              <a:gd name="connsiteX3" fmla="*/ 4956464 w 5552210"/>
              <a:gd name="connsiteY3" fmla="*/ 6878782 h 6889173"/>
              <a:gd name="connsiteX4" fmla="*/ 0 w 5552210"/>
              <a:gd name="connsiteY4" fmla="*/ 6889173 h 6889173"/>
              <a:gd name="connsiteX5" fmla="*/ 10391 w 5552210"/>
              <a:gd name="connsiteY5" fmla="*/ 0 h 6889173"/>
              <a:gd name="connsiteX0" fmla="*/ 10391 w 4968587"/>
              <a:gd name="connsiteY0" fmla="*/ 0 h 6889173"/>
              <a:gd name="connsiteX1" fmla="*/ 72736 w 4968587"/>
              <a:gd name="connsiteY1" fmla="*/ 51955 h 6889173"/>
              <a:gd name="connsiteX2" fmla="*/ 4956464 w 4968587"/>
              <a:gd name="connsiteY2" fmla="*/ 6878782 h 6889173"/>
              <a:gd name="connsiteX3" fmla="*/ 0 w 4968587"/>
              <a:gd name="connsiteY3" fmla="*/ 6889173 h 6889173"/>
              <a:gd name="connsiteX4" fmla="*/ 10391 w 4968587"/>
              <a:gd name="connsiteY4"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Lst>
            <a:ahLst/>
            <a:cxnLst>
              <a:cxn ang="0">
                <a:pos x="connsiteX0" y="connsiteY0"/>
              </a:cxn>
              <a:cxn ang="0">
                <a:pos x="connsiteX1" y="connsiteY1"/>
              </a:cxn>
              <a:cxn ang="0">
                <a:pos x="connsiteX2" y="connsiteY2"/>
              </a:cxn>
              <a:cxn ang="0">
                <a:pos x="connsiteX3" y="connsiteY3"/>
              </a:cxn>
            </a:cxnLst>
            <a:rect l="l" t="t" r="r" b="b"/>
            <a:pathLst>
              <a:path w="4956464" h="6889173">
                <a:moveTo>
                  <a:pt x="10391" y="0"/>
                </a:moveTo>
                <a:cubicBezTo>
                  <a:pt x="3352800" y="1236518"/>
                  <a:pt x="4426528" y="4305300"/>
                  <a:pt x="4956464" y="6878782"/>
                </a:cubicBezTo>
                <a:lnTo>
                  <a:pt x="0" y="6889173"/>
                </a:lnTo>
                <a:cubicBezTo>
                  <a:pt x="3464" y="4592782"/>
                  <a:pt x="6927" y="2296391"/>
                  <a:pt x="10391" y="0"/>
                </a:cubicBezTo>
                <a:close/>
              </a:path>
            </a:pathLst>
          </a:custGeom>
          <a:solidFill>
            <a:schemeClr val="tx1">
              <a:lumMod val="75000"/>
              <a:lumOff val="2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pic>
        <p:nvPicPr>
          <p:cNvPr id="3" name="Picture 2" descr="10738245_daisycopy.jpg"/>
          <p:cNvPicPr>
            <a:picLocks noChangeAspect="1"/>
          </p:cNvPicPr>
          <p:nvPr/>
        </p:nvPicPr>
        <p:blipFill>
          <a:blip r:embed="rId3" cstate="print"/>
          <a:stretch>
            <a:fillRect/>
          </a:stretch>
        </p:blipFill>
        <p:spPr>
          <a:xfrm>
            <a:off x="1143000" y="609600"/>
            <a:ext cx="1143897" cy="1054314"/>
          </a:xfrm>
          <a:prstGeom prst="ellipse">
            <a:avLst/>
          </a:prstGeom>
          <a:ln>
            <a:noFill/>
          </a:ln>
          <a:effectLst>
            <a:outerShdw blurRad="127000" dist="127000" dir="8460000" algn="ctr">
              <a:srgbClr val="000000">
                <a:alpha val="23000"/>
              </a:srgbClr>
            </a:outerShdw>
          </a:effectLst>
          <a:scene3d>
            <a:camera prst="orthographicFront">
              <a:rot lat="0" lon="0" rev="0"/>
            </a:camera>
            <a:lightRig rig="contrasting" dir="t">
              <a:rot lat="0" lon="0" rev="1500000"/>
            </a:lightRig>
          </a:scene3d>
          <a:sp3d prstMaterial="metal">
            <a:bevelT w="88900" h="88900"/>
          </a:sp3d>
        </p:spPr>
      </p:pic>
      <p:pic>
        <p:nvPicPr>
          <p:cNvPr id="5" name="Picture 4" descr="10738245_daisycopy.jpg"/>
          <p:cNvPicPr>
            <a:picLocks noChangeAspect="1"/>
          </p:cNvPicPr>
          <p:nvPr/>
        </p:nvPicPr>
        <p:blipFill>
          <a:blip r:embed="rId3" cstate="print"/>
          <a:stretch>
            <a:fillRect/>
          </a:stretch>
        </p:blipFill>
        <p:spPr>
          <a:xfrm>
            <a:off x="2133600" y="1905000"/>
            <a:ext cx="1143897" cy="1054314"/>
          </a:xfrm>
          <a:prstGeom prst="ellipse">
            <a:avLst/>
          </a:prstGeom>
          <a:ln>
            <a:noFill/>
          </a:ln>
          <a:effectLst>
            <a:outerShdw blurRad="127000" dist="127000" dir="8460000" algn="ctr">
              <a:srgbClr val="000000">
                <a:alpha val="23000"/>
              </a:srgbClr>
            </a:outerShdw>
          </a:effectLst>
          <a:scene3d>
            <a:camera prst="orthographicFront">
              <a:rot lat="0" lon="0" rev="0"/>
            </a:camera>
            <a:lightRig rig="contrasting" dir="t">
              <a:rot lat="0" lon="0" rev="1500000"/>
            </a:lightRig>
          </a:scene3d>
          <a:sp3d prstMaterial="metal">
            <a:bevelT w="88900" h="88900"/>
          </a:sp3d>
        </p:spPr>
      </p:pic>
      <p:pic>
        <p:nvPicPr>
          <p:cNvPr id="6" name="Picture 5" descr="10738245_daisycopy.jpg"/>
          <p:cNvPicPr>
            <a:picLocks noChangeAspect="1"/>
          </p:cNvPicPr>
          <p:nvPr/>
        </p:nvPicPr>
        <p:blipFill>
          <a:blip r:embed="rId3" cstate="print"/>
          <a:stretch>
            <a:fillRect/>
          </a:stretch>
        </p:blipFill>
        <p:spPr>
          <a:xfrm>
            <a:off x="2743200" y="3429000"/>
            <a:ext cx="1143897" cy="1054314"/>
          </a:xfrm>
          <a:prstGeom prst="ellipse">
            <a:avLst/>
          </a:prstGeom>
          <a:ln>
            <a:noFill/>
          </a:ln>
          <a:effectLst>
            <a:outerShdw blurRad="127000" dist="127000" dir="8460000" algn="ctr">
              <a:srgbClr val="000000">
                <a:alpha val="23000"/>
              </a:srgbClr>
            </a:outerShdw>
          </a:effectLst>
          <a:scene3d>
            <a:camera prst="orthographicFront">
              <a:rot lat="0" lon="0" rev="0"/>
            </a:camera>
            <a:lightRig rig="contrasting" dir="t">
              <a:rot lat="0" lon="0" rev="1500000"/>
            </a:lightRig>
          </a:scene3d>
          <a:sp3d prstMaterial="metal">
            <a:bevelT w="88900" h="88900"/>
          </a:sp3d>
        </p:spPr>
      </p:pic>
      <p:sp>
        <p:nvSpPr>
          <p:cNvPr id="8" name="TextBox 7"/>
          <p:cNvSpPr txBox="1"/>
          <p:nvPr/>
        </p:nvSpPr>
        <p:spPr>
          <a:xfrm flipH="1">
            <a:off x="2362197" y="762000"/>
            <a:ext cx="6781802" cy="461665"/>
          </a:xfrm>
          <a:prstGeom prst="rect">
            <a:avLst/>
          </a:prstGeom>
          <a:noFill/>
        </p:spPr>
        <p:txBody>
          <a:bodyPr wrap="square" rtlCol="0">
            <a:spAutoFit/>
          </a:bodyPr>
          <a:lstStyle/>
          <a:p>
            <a:r>
              <a:rPr lang="en-US" sz="2400" b="1" dirty="0" smtClean="0">
                <a:solidFill>
                  <a:schemeClr val="bg1"/>
                </a:solidFill>
                <a:latin typeface="Corbel"/>
                <a:cs typeface="Corbel"/>
              </a:rPr>
              <a:t>Require $7.68 billion Investment (30% of project) </a:t>
            </a:r>
            <a:endParaRPr lang="en-US" sz="2400" b="1" dirty="0">
              <a:solidFill>
                <a:schemeClr val="bg1"/>
              </a:solidFill>
              <a:latin typeface="Corbel"/>
              <a:cs typeface="Corbel"/>
            </a:endParaRPr>
          </a:p>
        </p:txBody>
      </p:sp>
      <p:sp>
        <p:nvSpPr>
          <p:cNvPr id="9" name="TextBox 8"/>
          <p:cNvSpPr txBox="1"/>
          <p:nvPr/>
        </p:nvSpPr>
        <p:spPr>
          <a:xfrm flipH="1">
            <a:off x="3398517" y="2133600"/>
            <a:ext cx="5356766" cy="461665"/>
          </a:xfrm>
          <a:prstGeom prst="rect">
            <a:avLst/>
          </a:prstGeom>
          <a:noFill/>
        </p:spPr>
        <p:txBody>
          <a:bodyPr wrap="square" rtlCol="0">
            <a:spAutoFit/>
          </a:bodyPr>
          <a:lstStyle/>
          <a:p>
            <a:r>
              <a:rPr lang="en-US" sz="2400" b="1" dirty="0" smtClean="0">
                <a:solidFill>
                  <a:schemeClr val="bg1"/>
                </a:solidFill>
                <a:latin typeface="Corbel"/>
                <a:cs typeface="Corbel"/>
              </a:rPr>
              <a:t>Investors Acquire 30% Stake in CHSR </a:t>
            </a:r>
            <a:endParaRPr lang="en-US" sz="2400" b="1" dirty="0">
              <a:solidFill>
                <a:schemeClr val="bg1"/>
              </a:solidFill>
              <a:latin typeface="Corbel"/>
              <a:cs typeface="Corbel"/>
            </a:endParaRPr>
          </a:p>
        </p:txBody>
      </p:sp>
      <p:sp>
        <p:nvSpPr>
          <p:cNvPr id="10" name="TextBox 9"/>
          <p:cNvSpPr txBox="1"/>
          <p:nvPr/>
        </p:nvSpPr>
        <p:spPr>
          <a:xfrm flipH="1">
            <a:off x="3962400" y="3581400"/>
            <a:ext cx="5322426" cy="830997"/>
          </a:xfrm>
          <a:prstGeom prst="rect">
            <a:avLst/>
          </a:prstGeom>
          <a:noFill/>
        </p:spPr>
        <p:txBody>
          <a:bodyPr wrap="square" rtlCol="0">
            <a:spAutoFit/>
          </a:bodyPr>
          <a:lstStyle/>
          <a:p>
            <a:r>
              <a:rPr lang="en-US" sz="2400" b="1" dirty="0" smtClean="0">
                <a:solidFill>
                  <a:schemeClr val="bg1"/>
                </a:solidFill>
                <a:latin typeface="Corbel"/>
                <a:cs typeface="Corbel"/>
              </a:rPr>
              <a:t>Investors Receive 30% of Operating Profits</a:t>
            </a:r>
            <a:endParaRPr lang="en-US" sz="2400" b="1" dirty="0">
              <a:solidFill>
                <a:schemeClr val="bg1"/>
              </a:solidFill>
              <a:latin typeface="Corbel"/>
              <a:cs typeface="Corbel"/>
            </a:endParaRPr>
          </a:p>
        </p:txBody>
      </p:sp>
      <p:pic>
        <p:nvPicPr>
          <p:cNvPr id="11" name="Picture 10" descr="10738245_daisycopy.jpg"/>
          <p:cNvPicPr>
            <a:picLocks noChangeAspect="1"/>
          </p:cNvPicPr>
          <p:nvPr/>
        </p:nvPicPr>
        <p:blipFill>
          <a:blip r:embed="rId4" cstate="print"/>
          <a:stretch>
            <a:fillRect/>
          </a:stretch>
        </p:blipFill>
        <p:spPr>
          <a:xfrm>
            <a:off x="3276600" y="4953000"/>
            <a:ext cx="1145691" cy="1055968"/>
          </a:xfrm>
          <a:prstGeom prst="ellipse">
            <a:avLst/>
          </a:prstGeom>
          <a:ln>
            <a:noFill/>
          </a:ln>
          <a:effectLst>
            <a:outerShdw blurRad="127000" dist="127000" dir="8460000" algn="ctr">
              <a:srgbClr val="000000">
                <a:alpha val="23000"/>
              </a:srgbClr>
            </a:outerShdw>
          </a:effectLst>
          <a:scene3d>
            <a:camera prst="orthographicFront">
              <a:rot lat="0" lon="0" rev="0"/>
            </a:camera>
            <a:lightRig rig="contrasting" dir="t">
              <a:rot lat="0" lon="0" rev="1500000"/>
            </a:lightRig>
          </a:scene3d>
          <a:sp3d prstMaterial="metal">
            <a:bevelT/>
          </a:sp3d>
        </p:spPr>
      </p:pic>
      <p:sp>
        <p:nvSpPr>
          <p:cNvPr id="12" name="TextBox 11"/>
          <p:cNvSpPr txBox="1"/>
          <p:nvPr/>
        </p:nvSpPr>
        <p:spPr>
          <a:xfrm flipH="1">
            <a:off x="4495798" y="5181600"/>
            <a:ext cx="4343401" cy="830997"/>
          </a:xfrm>
          <a:prstGeom prst="rect">
            <a:avLst/>
          </a:prstGeom>
          <a:noFill/>
        </p:spPr>
        <p:txBody>
          <a:bodyPr wrap="square" rtlCol="0">
            <a:spAutoFit/>
          </a:bodyPr>
          <a:lstStyle/>
          <a:p>
            <a:r>
              <a:rPr lang="en-US" sz="2400" b="1" dirty="0" smtClean="0">
                <a:solidFill>
                  <a:schemeClr val="bg1"/>
                </a:solidFill>
                <a:latin typeface="Corbel"/>
                <a:cs typeface="Corbel"/>
              </a:rPr>
              <a:t>CHSR In Private Operation for 35-Years</a:t>
            </a:r>
            <a:endParaRPr lang="en-US" sz="2400" b="1" dirty="0">
              <a:solidFill>
                <a:schemeClr val="bg1"/>
              </a:solidFill>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0" presetClass="path" presetSubtype="0" accel="50000" decel="50000" fill="hold" nodeType="withEffect">
                                  <p:stCondLst>
                                    <p:cond delay="0"/>
                                  </p:stCondLst>
                                  <p:iterate type="lt">
                                    <p:tmPct val="0"/>
                                  </p:iterate>
                                  <p:childTnLst>
                                    <p:animMotion origin="layout" path="M 4.16667E-6 -3.89454E-6 C 0.06632 0.09598 0.13298 0.19219 0.18559 0.34991 C 0.23819 0.50764 0.27656 0.72688 0.3151 0.94635 " pathEditMode="relative" rAng="0" ptsTypes="aaA">
                                      <p:cBhvr>
                                        <p:cTn id="12" dur="1000" spd="-100000" fill="hold"/>
                                        <p:tgtEl>
                                          <p:spTgt spid="3"/>
                                        </p:tgtEl>
                                        <p:attrNameLst>
                                          <p:attrName>ppt_x</p:attrName>
                                          <p:attrName>ppt_y</p:attrName>
                                        </p:attrNameLst>
                                      </p:cBhvr>
                                      <p:rCtr x="157" y="473"/>
                                    </p:animMotion>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0" presetClass="path" presetSubtype="0" accel="50000" decel="50000" fill="hold" nodeType="withEffect">
                                  <p:stCondLst>
                                    <p:cond delay="0"/>
                                  </p:stCondLst>
                                  <p:iterate type="lt">
                                    <p:tmPct val="0"/>
                                  </p:iterate>
                                  <p:childTnLst>
                                    <p:animMotion origin="layout" path="M 8.33333E-7 2.78446E-6 C 0.05608 0.10522 0.08767 0.20583 0.1217 0.3358 C 0.15573 0.46577 0.18733 0.68709 0.20451 0.77937 " pathEditMode="relative" rAng="0" ptsTypes="faf">
                                      <p:cBhvr>
                                        <p:cTn id="24" dur="1000" spd="-100000" fill="hold"/>
                                        <p:tgtEl>
                                          <p:spTgt spid="5"/>
                                        </p:tgtEl>
                                        <p:attrNameLst>
                                          <p:attrName>ppt_x</p:attrName>
                                          <p:attrName>ppt_y</p:attrName>
                                        </p:attrNameLst>
                                      </p:cBhvr>
                                      <p:rCtr x="102" y="390"/>
                                    </p:animMotion>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par>
                                <p:cTn id="29" presetID="31" presetClass="entr" presetSubtype="0" fill="hold" nodeType="withEffect">
                                  <p:stCondLst>
                                    <p:cond delay="0"/>
                                  </p:stCondLst>
                                  <p:iterate type="lt">
                                    <p:tmPct val="5000"/>
                                  </p:iterate>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0" presetClass="path" presetSubtype="0" accel="50000" decel="50000" fill="hold" nodeType="withEffect">
                                  <p:stCondLst>
                                    <p:cond delay="0"/>
                                  </p:stCondLst>
                                  <p:iterate type="lt">
                                    <p:tmPct val="0"/>
                                  </p:iterate>
                                  <p:childTnLst>
                                    <p:animMotion origin="layout" path="M -1.66667E-6 2.23867E-6 C 0.0198 0.07146 0.03959 0.14315 0.05973 0.2426 C 0.07987 0.34204 0.10035 0.46924 0.12084 0.59644 " pathEditMode="relative" ptsTypes="aaA">
                                      <p:cBhvr>
                                        <p:cTn id="36" dur="1000" spd="-100000" fill="hold"/>
                                        <p:tgtEl>
                                          <p:spTgt spid="6"/>
                                        </p:tgtEl>
                                        <p:attrNameLst>
                                          <p:attrName>ppt_x</p:attrName>
                                          <p:attrName>ppt_y</p:attrName>
                                        </p:attrNameLst>
                                      </p:cBhvr>
                                    </p:animMotion>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childTnLst>
                                </p:cTn>
                              </p:par>
                              <p:par>
                                <p:cTn id="41" presetID="31" presetClass="entr" presetSubtype="0" fill="hold" nodeType="withEffect">
                                  <p:stCondLst>
                                    <p:cond delay="0"/>
                                  </p:stCondLst>
                                  <p:iterate type="lt">
                                    <p:tmPct val="5000"/>
                                  </p:iterate>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style.rotation</p:attrName>
                                        </p:attrNameLst>
                                      </p:cBhvr>
                                      <p:tavLst>
                                        <p:tav tm="0">
                                          <p:val>
                                            <p:fltVal val="90"/>
                                          </p:val>
                                        </p:tav>
                                        <p:tav tm="100000">
                                          <p:val>
                                            <p:fltVal val="0"/>
                                          </p:val>
                                        </p:tav>
                                      </p:tavLst>
                                    </p:anim>
                                    <p:animEffect transition="in" filter="fade">
                                      <p:cBhvr>
                                        <p:cTn id="46" dur="1000"/>
                                        <p:tgtEl>
                                          <p:spTgt spid="11"/>
                                        </p:tgtEl>
                                      </p:cBhvr>
                                    </p:animEffect>
                                  </p:childTnLst>
                                </p:cTn>
                              </p:par>
                              <p:par>
                                <p:cTn id="47" presetID="0" presetClass="path" presetSubtype="0" accel="50000" decel="50000" fill="hold" nodeType="withEffect">
                                  <p:stCondLst>
                                    <p:cond delay="0"/>
                                  </p:stCondLst>
                                  <p:iterate type="lt">
                                    <p:tmPct val="0"/>
                                  </p:iterate>
                                  <p:childTnLst>
                                    <p:animMotion origin="layout" path="M -2.22222E-6 1.26735E-6 C 0.01215 0.05966 0.0243 0.11956 0.03715 0.18686 C 0.05 0.25416 0.06371 0.32886 0.0776 0.40356 " pathEditMode="relative" ptsTypes="aaA">
                                      <p:cBhvr>
                                        <p:cTn id="48" dur="1000" spd="-100000" fill="hold"/>
                                        <p:tgtEl>
                                          <p:spTgt spid="11"/>
                                        </p:tgtEl>
                                        <p:attrNameLst>
                                          <p:attrName>ppt_x</p:attrName>
                                          <p:attrName>ppt_y</p:attrName>
                                        </p:attrNameLst>
                                      </p:cBhvr>
                                    </p:animMotion>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descr="C:\Documents and Settings\blab-428\Local Settings\Temporary Internet Files\Content.IE5\5W8CSV0I\MCj03269180000[1].wmf"/>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a:off x="381000" y="762000"/>
            <a:ext cx="2766809" cy="2395686"/>
          </a:xfrm>
          <a:prstGeom prst="rect">
            <a:avLst/>
          </a:prstGeom>
          <a:noFill/>
        </p:spPr>
      </p:pic>
      <p:pic>
        <p:nvPicPr>
          <p:cNvPr id="4" name="Picture 4" descr="C:\Documents and Settings\blab-428\Local Settings\Temporary Internet Files\Content.IE5\5W8CSV0I\MCMP00114_0000[1].wmf"/>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6248400" y="4038600"/>
            <a:ext cx="2667000" cy="2289949"/>
          </a:xfrm>
          <a:prstGeom prst="rect">
            <a:avLst/>
          </a:prstGeom>
          <a:noFill/>
        </p:spPr>
      </p:pic>
      <p:sp>
        <p:nvSpPr>
          <p:cNvPr id="20" name="Rectangle 19"/>
          <p:cNvSpPr/>
          <p:nvPr/>
        </p:nvSpPr>
        <p:spPr>
          <a:xfrm>
            <a:off x="5673142" y="2881577"/>
            <a:ext cx="2194560" cy="25638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6" name="Picture 3" descr="C:\Documents and Settings\blab-428\Local Settings\Temporary Internet Files\Content.IE5\SDBSCK6D\MCMP00176_0000[1].wmf"/>
          <p:cNvPicPr>
            <a:picLocks noChangeAspect="1" noChangeArrowheads="1"/>
          </p:cNvPicPr>
          <p:nvPr/>
        </p:nvPicPr>
        <p:blipFill>
          <a:blip r:embed="rId4" cstate="print">
            <a:duotone>
              <a:schemeClr val="accent5">
                <a:shade val="45000"/>
                <a:satMod val="135000"/>
              </a:schemeClr>
              <a:prstClr val="white"/>
            </a:duotone>
          </a:blip>
          <a:srcRect/>
          <a:stretch>
            <a:fillRect/>
          </a:stretch>
        </p:blipFill>
        <p:spPr bwMode="auto">
          <a:xfrm>
            <a:off x="3124200" y="2895600"/>
            <a:ext cx="3021349" cy="1911100"/>
          </a:xfrm>
          <a:prstGeom prst="rect">
            <a:avLst/>
          </a:prstGeom>
          <a:noFill/>
        </p:spPr>
      </p:pic>
      <p:grpSp>
        <p:nvGrpSpPr>
          <p:cNvPr id="3" name="Group 16"/>
          <p:cNvGrpSpPr/>
          <p:nvPr/>
        </p:nvGrpSpPr>
        <p:grpSpPr>
          <a:xfrm>
            <a:off x="3581400" y="3352800"/>
            <a:ext cx="2194560" cy="2259001"/>
            <a:chOff x="3342519" y="3536428"/>
            <a:chExt cx="2194560" cy="2259001"/>
          </a:xfrm>
        </p:grpSpPr>
        <p:sp>
          <p:nvSpPr>
            <p:cNvPr id="22" name="Rectangle 21"/>
            <p:cNvSpPr/>
            <p:nvPr/>
          </p:nvSpPr>
          <p:spPr>
            <a:xfrm>
              <a:off x="3342519" y="3536428"/>
              <a:ext cx="2194560" cy="22590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angle 22"/>
            <p:cNvSpPr/>
            <p:nvPr/>
          </p:nvSpPr>
          <p:spPr>
            <a:xfrm>
              <a:off x="3342519" y="3536428"/>
              <a:ext cx="2194560" cy="225900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7725" tIns="0" rIns="0" bIns="0" numCol="1" spcCol="1270" anchor="t" anchorCtr="0">
              <a:noAutofit/>
            </a:bodyPr>
            <a:lstStyle/>
            <a:p>
              <a:pPr lvl="0" algn="l" defTabSz="1066800">
                <a:lnSpc>
                  <a:spcPct val="90000"/>
                </a:lnSpc>
                <a:spcBef>
                  <a:spcPct val="0"/>
                </a:spcBef>
                <a:spcAft>
                  <a:spcPct val="35000"/>
                </a:spcAft>
              </a:pPr>
              <a:endParaRPr lang="en-US" sz="2400" kern="1200" dirty="0">
                <a:solidFill>
                  <a:schemeClr val="accent5">
                    <a:lumMod val="75000"/>
                  </a:schemeClr>
                </a:solidFill>
              </a:endParaRPr>
            </a:p>
          </p:txBody>
        </p:sp>
      </p:grpSp>
      <p:grpSp>
        <p:nvGrpSpPr>
          <p:cNvPr id="5" name="Group 41"/>
          <p:cNvGrpSpPr/>
          <p:nvPr/>
        </p:nvGrpSpPr>
        <p:grpSpPr>
          <a:xfrm>
            <a:off x="381000" y="685800"/>
            <a:ext cx="9144000" cy="5715000"/>
            <a:chOff x="381000" y="685800"/>
            <a:chExt cx="9144000" cy="5715000"/>
          </a:xfrm>
        </p:grpSpPr>
        <p:sp>
          <p:nvSpPr>
            <p:cNvPr id="13" name=" 3"/>
            <p:cNvSpPr/>
            <p:nvPr/>
          </p:nvSpPr>
          <p:spPr>
            <a:xfrm>
              <a:off x="381000" y="685800"/>
              <a:ext cx="9144000" cy="5715000"/>
            </a:xfrm>
            <a:prstGeom prst="swooshArrow">
              <a:avLst>
                <a:gd name="adj1" fmla="val 25000"/>
                <a:gd name="adj2" fmla="val 25000"/>
              </a:avLst>
            </a:prstGeom>
            <a:solidFill>
              <a:srgbClr val="FF0000"/>
            </a:solidFill>
            <a:scene3d>
              <a:camera prst="orthographicFront">
                <a:rot lat="0" lon="8999990" rev="14099999"/>
              </a:camera>
              <a:lightRig rig="threePt" dir="t"/>
            </a:scene3d>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37" name="TextBox 36"/>
            <p:cNvSpPr txBox="1"/>
            <p:nvPr/>
          </p:nvSpPr>
          <p:spPr>
            <a:xfrm>
              <a:off x="1447800" y="4953000"/>
              <a:ext cx="2590800" cy="369332"/>
            </a:xfrm>
            <a:prstGeom prst="rect">
              <a:avLst/>
            </a:prstGeom>
            <a:noFill/>
          </p:spPr>
          <p:txBody>
            <a:bodyPr wrap="square" rtlCol="0">
              <a:spAutoFit/>
            </a:bodyPr>
            <a:lstStyle/>
            <a:p>
              <a:pPr algn="ctr"/>
              <a:r>
                <a:rPr lang="en-US" dirty="0" smtClean="0"/>
                <a:t>15,000,000</a:t>
              </a:r>
              <a:endParaRPr lang="en-US" dirty="0"/>
            </a:p>
          </p:txBody>
        </p:sp>
        <p:sp>
          <p:nvSpPr>
            <p:cNvPr id="38" name="TextBox 37"/>
            <p:cNvSpPr txBox="1"/>
            <p:nvPr/>
          </p:nvSpPr>
          <p:spPr>
            <a:xfrm>
              <a:off x="3200400" y="4343400"/>
              <a:ext cx="2590800" cy="369332"/>
            </a:xfrm>
            <a:prstGeom prst="rect">
              <a:avLst/>
            </a:prstGeom>
            <a:noFill/>
          </p:spPr>
          <p:txBody>
            <a:bodyPr wrap="square" rtlCol="0">
              <a:spAutoFit/>
            </a:bodyPr>
            <a:lstStyle/>
            <a:p>
              <a:pPr algn="ctr"/>
              <a:r>
                <a:rPr lang="en-US" dirty="0" smtClean="0"/>
                <a:t>16,000,000</a:t>
              </a:r>
              <a:endParaRPr lang="en-US" dirty="0"/>
            </a:p>
          </p:txBody>
        </p:sp>
        <p:sp>
          <p:nvSpPr>
            <p:cNvPr id="39" name="TextBox 38"/>
            <p:cNvSpPr txBox="1"/>
            <p:nvPr/>
          </p:nvSpPr>
          <p:spPr>
            <a:xfrm>
              <a:off x="4419600" y="3657600"/>
              <a:ext cx="2590800" cy="369332"/>
            </a:xfrm>
            <a:prstGeom prst="rect">
              <a:avLst/>
            </a:prstGeom>
            <a:noFill/>
          </p:spPr>
          <p:txBody>
            <a:bodyPr wrap="square" rtlCol="0">
              <a:spAutoFit/>
            </a:bodyPr>
            <a:lstStyle/>
            <a:p>
              <a:pPr algn="ctr"/>
              <a:r>
                <a:rPr lang="en-US" dirty="0" smtClean="0"/>
                <a:t>17,000,000</a:t>
              </a:r>
              <a:endParaRPr lang="en-US" dirty="0"/>
            </a:p>
          </p:txBody>
        </p:sp>
        <p:sp>
          <p:nvSpPr>
            <p:cNvPr id="40" name="TextBox 39"/>
            <p:cNvSpPr txBox="1"/>
            <p:nvPr/>
          </p:nvSpPr>
          <p:spPr>
            <a:xfrm>
              <a:off x="5486400" y="2819400"/>
              <a:ext cx="2590800" cy="369332"/>
            </a:xfrm>
            <a:prstGeom prst="rect">
              <a:avLst/>
            </a:prstGeom>
            <a:noFill/>
          </p:spPr>
          <p:txBody>
            <a:bodyPr wrap="square" rtlCol="0">
              <a:spAutoFit/>
            </a:bodyPr>
            <a:lstStyle/>
            <a:p>
              <a:pPr algn="ctr"/>
              <a:r>
                <a:rPr lang="en-US" dirty="0" smtClean="0"/>
                <a:t>18,000,000</a:t>
              </a:r>
              <a:endParaRPr lang="en-US" dirty="0"/>
            </a:p>
          </p:txBody>
        </p:sp>
        <p:sp>
          <p:nvSpPr>
            <p:cNvPr id="41" name="TextBox 40"/>
            <p:cNvSpPr txBox="1"/>
            <p:nvPr/>
          </p:nvSpPr>
          <p:spPr>
            <a:xfrm>
              <a:off x="6477000" y="1905000"/>
              <a:ext cx="2590800" cy="369332"/>
            </a:xfrm>
            <a:prstGeom prst="rect">
              <a:avLst/>
            </a:prstGeom>
            <a:noFill/>
          </p:spPr>
          <p:txBody>
            <a:bodyPr wrap="square" rtlCol="0">
              <a:spAutoFit/>
            </a:bodyPr>
            <a:lstStyle/>
            <a:p>
              <a:pPr algn="ctr"/>
              <a:r>
                <a:rPr lang="en-US" dirty="0" smtClean="0"/>
                <a:t>19,000,000</a:t>
              </a:r>
              <a:endParaRPr lang="en-US" dirty="0"/>
            </a:p>
          </p:txBody>
        </p:sp>
      </p:grpSp>
      <p:pic>
        <p:nvPicPr>
          <p:cNvPr id="47" name="Picture 46" descr="Autumn Leaves.jpg"/>
          <p:cNvPicPr>
            <a:picLocks noChangeAspect="1"/>
          </p:cNvPicPr>
          <p:nvPr/>
        </p:nvPicPr>
        <p:blipFill>
          <a:blip r:embed="rId5" cstate="print"/>
          <a:stretch>
            <a:fillRect/>
          </a:stretch>
        </p:blipFill>
        <p:spPr>
          <a:xfrm>
            <a:off x="0" y="-1"/>
            <a:ext cx="4724400" cy="3429000"/>
          </a:xfrm>
          <a:prstGeom prst="rect">
            <a:avLst/>
          </a:prstGeom>
          <a:solidFill>
            <a:srgbClr val="FFFFFF"/>
          </a:solidFill>
          <a:ln w="101600" cap="sq">
            <a:noFill/>
            <a:miter lim="800000"/>
          </a:ln>
          <a:effectLst>
            <a:reflection blurRad="12700" stA="28000" endPos="28000" dist="5000" dir="5400000" sy="-100000" algn="bl" rotWithShape="0"/>
          </a:effectLst>
        </p:spPr>
      </p:pic>
      <p:pic>
        <p:nvPicPr>
          <p:cNvPr id="48" name="Picture 47" descr="Autumn Leaves.jpg"/>
          <p:cNvPicPr>
            <a:picLocks noChangeAspect="1"/>
          </p:cNvPicPr>
          <p:nvPr/>
        </p:nvPicPr>
        <p:blipFill>
          <a:blip r:embed="rId6" cstate="print"/>
          <a:stretch>
            <a:fillRect/>
          </a:stretch>
        </p:blipFill>
        <p:spPr>
          <a:xfrm>
            <a:off x="4648200" y="-1"/>
            <a:ext cx="4495800" cy="3429000"/>
          </a:xfrm>
          <a:prstGeom prst="rect">
            <a:avLst/>
          </a:prstGeom>
          <a:solidFill>
            <a:srgbClr val="FFFFFF"/>
          </a:solidFill>
          <a:ln w="101600" cap="sq">
            <a:noFill/>
            <a:miter lim="800000"/>
          </a:ln>
          <a:effectLst>
            <a:reflection blurRad="12700" stA="28000" endPos="28000" dist="5000" dir="5400000" sy="-100000" algn="bl" rotWithShape="0"/>
          </a:effectLst>
        </p:spPr>
      </p:pic>
      <p:pic>
        <p:nvPicPr>
          <p:cNvPr id="49" name="Picture 48" descr="Autumn Leaves.jpg"/>
          <p:cNvPicPr>
            <a:picLocks noChangeAspect="1"/>
          </p:cNvPicPr>
          <p:nvPr/>
        </p:nvPicPr>
        <p:blipFill>
          <a:blip r:embed="rId7" cstate="print"/>
          <a:stretch>
            <a:fillRect/>
          </a:stretch>
        </p:blipFill>
        <p:spPr>
          <a:xfrm>
            <a:off x="4648200" y="3429000"/>
            <a:ext cx="4495800" cy="3429000"/>
          </a:xfrm>
          <a:prstGeom prst="rect">
            <a:avLst/>
          </a:prstGeom>
          <a:solidFill>
            <a:srgbClr val="FFFFFF"/>
          </a:solidFill>
          <a:ln w="101600" cap="sq">
            <a:noFill/>
            <a:miter lim="800000"/>
          </a:ln>
          <a:effectLst>
            <a:reflection blurRad="12700" stA="28000" endPos="28000" dist="5000" dir="5400000" sy="-100000" algn="bl" rotWithShape="0"/>
          </a:effectLst>
        </p:spPr>
      </p:pic>
      <p:pic>
        <p:nvPicPr>
          <p:cNvPr id="50" name="Picture 49" descr="Autumn Leaves.jpg"/>
          <p:cNvPicPr>
            <a:picLocks noChangeAspect="1"/>
          </p:cNvPicPr>
          <p:nvPr/>
        </p:nvPicPr>
        <p:blipFill>
          <a:blip r:embed="rId8" cstate="print"/>
          <a:stretch>
            <a:fillRect/>
          </a:stretch>
        </p:blipFill>
        <p:spPr>
          <a:xfrm>
            <a:off x="0" y="3428999"/>
            <a:ext cx="4648200" cy="3429000"/>
          </a:xfrm>
          <a:prstGeom prst="rect">
            <a:avLst/>
          </a:prstGeom>
          <a:solidFill>
            <a:srgbClr val="FFFFFF"/>
          </a:solidFill>
          <a:ln w="101600" cap="sq">
            <a:noFill/>
            <a:miter lim="800000"/>
          </a:ln>
          <a:effectLst>
            <a:reflection blurRad="12700" stA="28000" endPos="28000" dist="5000" dir="5400000" sy="-100000" algn="bl" rotWithShape="0"/>
          </a:effectLst>
        </p:spPr>
      </p:pic>
      <p:pic>
        <p:nvPicPr>
          <p:cNvPr id="1042" name="Picture 18" descr="C:\Documents and Settings\dgirgis\Local Settings\Temporary Internet Files\Content.IE5\8A40LZEF\MCj04414980000[1].png"/>
          <p:cNvPicPr>
            <a:picLocks noChangeAspect="1" noChangeArrowheads="1"/>
          </p:cNvPicPr>
          <p:nvPr/>
        </p:nvPicPr>
        <p:blipFill>
          <a:blip r:embed="rId9" cstate="print"/>
          <a:srcRect/>
          <a:stretch>
            <a:fillRect/>
          </a:stretch>
        </p:blipFill>
        <p:spPr bwMode="auto">
          <a:xfrm>
            <a:off x="2743428" y="1600428"/>
            <a:ext cx="3657143" cy="3657143"/>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2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2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2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2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1042"/>
                                        </p:tgtEl>
                                        <p:attrNameLst>
                                          <p:attrName>style.visibility</p:attrName>
                                        </p:attrNameLst>
                                      </p:cBhvr>
                                      <p:to>
                                        <p:strVal val="visible"/>
                                      </p:to>
                                    </p:set>
                                    <p:anim calcmode="lin" valueType="num">
                                      <p:cBhvr>
                                        <p:cTn id="32" dur="300" fill="hold"/>
                                        <p:tgtEl>
                                          <p:spTgt spid="1042"/>
                                        </p:tgtEl>
                                        <p:attrNameLst>
                                          <p:attrName>ppt_w</p:attrName>
                                        </p:attrNameLst>
                                      </p:cBhvr>
                                      <p:tavLst>
                                        <p:tav tm="0">
                                          <p:val>
                                            <p:fltVal val="0"/>
                                          </p:val>
                                        </p:tav>
                                        <p:tav tm="100000">
                                          <p:val>
                                            <p:strVal val="#ppt_w"/>
                                          </p:val>
                                        </p:tav>
                                      </p:tavLst>
                                    </p:anim>
                                    <p:anim calcmode="lin" valueType="num">
                                      <p:cBhvr>
                                        <p:cTn id="33" dur="300" fill="hold"/>
                                        <p:tgtEl>
                                          <p:spTgt spid="1042"/>
                                        </p:tgtEl>
                                        <p:attrNameLst>
                                          <p:attrName>ppt_h</p:attrName>
                                        </p:attrNameLst>
                                      </p:cBhvr>
                                      <p:tavLst>
                                        <p:tav tm="0">
                                          <p:val>
                                            <p:fltVal val="0"/>
                                          </p:val>
                                        </p:tav>
                                        <p:tav tm="100000">
                                          <p:val>
                                            <p:strVal val="#ppt_h"/>
                                          </p:val>
                                        </p:tav>
                                      </p:tavLst>
                                    </p:anim>
                                    <p:animEffect transition="in" filter="fade">
                                      <p:cBhvr>
                                        <p:cTn id="34" dur="3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descr="16523618_lighthouse.jpg"/>
          <p:cNvPicPr>
            <a:picLocks noChangeAspect="1"/>
          </p:cNvPicPr>
          <p:nvPr/>
        </p:nvPicPr>
        <p:blipFill>
          <a:blip r:embed="rId3" cstate="print">
            <a:lum bright="8000"/>
          </a:blip>
          <a:stretch>
            <a:fillRect/>
          </a:stretch>
        </p:blipFill>
        <p:spPr>
          <a:xfrm>
            <a:off x="457200" y="1219200"/>
            <a:ext cx="8229599" cy="2514600"/>
          </a:xfrm>
          <a:prstGeom prst="round2SameRect">
            <a:avLst>
              <a:gd name="adj1" fmla="val 6536"/>
              <a:gd name="adj2" fmla="val 0"/>
            </a:avLst>
          </a:prstGeom>
          <a:effectLst>
            <a:innerShdw blurRad="114300">
              <a:prstClr val="black"/>
            </a:innerShdw>
          </a:effectLst>
        </p:spPr>
      </p:pic>
      <p:sp>
        <p:nvSpPr>
          <p:cNvPr id="19" name="Rectangle 18"/>
          <p:cNvSpPr/>
          <p:nvPr/>
        </p:nvSpPr>
        <p:spPr>
          <a:xfrm flipV="1">
            <a:off x="457200" y="2912548"/>
            <a:ext cx="8229600" cy="668852"/>
          </a:xfrm>
          <a:prstGeom prst="rect">
            <a:avLst/>
          </a:prstGeom>
          <a:solidFill>
            <a:schemeClr val="tx1">
              <a:lumMod val="65000"/>
              <a:lumOff val="35000"/>
              <a:alpha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prstClr val="white"/>
              </a:solidFill>
            </a:endParaRPr>
          </a:p>
        </p:txBody>
      </p:sp>
      <p:sp>
        <p:nvSpPr>
          <p:cNvPr id="5" name="TextBox 4"/>
          <p:cNvSpPr txBox="1"/>
          <p:nvPr/>
        </p:nvSpPr>
        <p:spPr>
          <a:xfrm>
            <a:off x="539139" y="2971800"/>
            <a:ext cx="1037465" cy="553998"/>
          </a:xfrm>
          <a:prstGeom prst="rect">
            <a:avLst/>
          </a:prstGeom>
          <a:noFill/>
        </p:spPr>
        <p:txBody>
          <a:bodyPr wrap="none" rtlCol="0">
            <a:spAutoFit/>
          </a:bodyPr>
          <a:lstStyle/>
          <a:p>
            <a:pPr algn="ctr"/>
            <a:r>
              <a:rPr lang="en-US" sz="3000" b="1" dirty="0" smtClean="0">
                <a:solidFill>
                  <a:schemeClr val="bg1"/>
                </a:solidFill>
                <a:latin typeface="Gill Sans MT Condensed" pitchFamily="34" charset="0"/>
              </a:rPr>
              <a:t>2014</a:t>
            </a:r>
            <a:endParaRPr lang="en-US" sz="3000" b="1" dirty="0">
              <a:solidFill>
                <a:schemeClr val="bg1"/>
              </a:solidFill>
              <a:latin typeface="Gill Sans MT Condensed" pitchFamily="34" charset="0"/>
            </a:endParaRPr>
          </a:p>
        </p:txBody>
      </p:sp>
      <p:sp>
        <p:nvSpPr>
          <p:cNvPr id="6" name="TextBox 5"/>
          <p:cNvSpPr txBox="1"/>
          <p:nvPr/>
        </p:nvSpPr>
        <p:spPr>
          <a:xfrm>
            <a:off x="1988106" y="2971800"/>
            <a:ext cx="1037465" cy="1015663"/>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2016</a:t>
            </a:r>
          </a:p>
          <a:p>
            <a:pPr algn="ctr"/>
            <a:endParaRPr lang="en-US" sz="3000" b="1" dirty="0">
              <a:solidFill>
                <a:schemeClr val="tx1">
                  <a:lumMod val="50000"/>
                  <a:lumOff val="50000"/>
                </a:schemeClr>
              </a:solidFill>
              <a:latin typeface="Gill Sans MT Condensed" pitchFamily="34" charset="0"/>
            </a:endParaRPr>
          </a:p>
        </p:txBody>
      </p:sp>
      <p:sp>
        <p:nvSpPr>
          <p:cNvPr id="7" name="TextBox 6"/>
          <p:cNvSpPr txBox="1"/>
          <p:nvPr/>
        </p:nvSpPr>
        <p:spPr>
          <a:xfrm>
            <a:off x="3460317" y="2971800"/>
            <a:ext cx="1037465" cy="553998"/>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2018</a:t>
            </a:r>
            <a:endParaRPr lang="en-US" sz="3000" b="1" dirty="0">
              <a:solidFill>
                <a:schemeClr val="tx1">
                  <a:lumMod val="50000"/>
                  <a:lumOff val="50000"/>
                </a:schemeClr>
              </a:solidFill>
              <a:latin typeface="Gill Sans MT Condensed" pitchFamily="34" charset="0"/>
            </a:endParaRPr>
          </a:p>
        </p:txBody>
      </p:sp>
      <p:sp>
        <p:nvSpPr>
          <p:cNvPr id="8" name="TextBox 7"/>
          <p:cNvSpPr txBox="1"/>
          <p:nvPr/>
        </p:nvSpPr>
        <p:spPr>
          <a:xfrm>
            <a:off x="4935731" y="2971800"/>
            <a:ext cx="1037465" cy="553998"/>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2020</a:t>
            </a:r>
            <a:endParaRPr lang="en-US" sz="3000" b="1" dirty="0">
              <a:solidFill>
                <a:schemeClr val="tx1">
                  <a:lumMod val="50000"/>
                  <a:lumOff val="50000"/>
                </a:schemeClr>
              </a:solidFill>
              <a:latin typeface="Gill Sans MT Condensed" pitchFamily="34" charset="0"/>
            </a:endParaRPr>
          </a:p>
        </p:txBody>
      </p:sp>
      <p:sp>
        <p:nvSpPr>
          <p:cNvPr id="9" name="TextBox 8"/>
          <p:cNvSpPr txBox="1"/>
          <p:nvPr/>
        </p:nvSpPr>
        <p:spPr>
          <a:xfrm>
            <a:off x="6401849" y="2971800"/>
            <a:ext cx="1037465" cy="553998"/>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2022</a:t>
            </a:r>
            <a:endParaRPr lang="en-US" sz="3000" b="1" dirty="0">
              <a:solidFill>
                <a:schemeClr val="tx1">
                  <a:lumMod val="50000"/>
                  <a:lumOff val="50000"/>
                </a:schemeClr>
              </a:solidFill>
              <a:latin typeface="Gill Sans MT Condensed" pitchFamily="34" charset="0"/>
            </a:endParaRPr>
          </a:p>
        </p:txBody>
      </p:sp>
      <p:sp>
        <p:nvSpPr>
          <p:cNvPr id="10" name="TextBox 9"/>
          <p:cNvSpPr txBox="1"/>
          <p:nvPr/>
        </p:nvSpPr>
        <p:spPr>
          <a:xfrm>
            <a:off x="7779305" y="2971800"/>
            <a:ext cx="1037465" cy="553998"/>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2024</a:t>
            </a:r>
            <a:endParaRPr lang="en-US" sz="3000" b="1" dirty="0">
              <a:solidFill>
                <a:schemeClr val="tx1">
                  <a:lumMod val="50000"/>
                  <a:lumOff val="50000"/>
                </a:schemeClr>
              </a:solidFill>
              <a:latin typeface="Gill Sans MT Condensed" pitchFamily="34" charset="0"/>
            </a:endParaRPr>
          </a:p>
        </p:txBody>
      </p:sp>
      <p:cxnSp>
        <p:nvCxnSpPr>
          <p:cNvPr id="16" name="Straight Connector 15"/>
          <p:cNvCxnSpPr/>
          <p:nvPr/>
        </p:nvCxnSpPr>
        <p:spPr>
          <a:xfrm rot="5400000">
            <a:off x="151606" y="4419600"/>
            <a:ext cx="1677194" cy="794"/>
          </a:xfrm>
          <a:prstGeom prst="line">
            <a:avLst/>
          </a:prstGeom>
          <a:ln w="5080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143000" y="4800600"/>
            <a:ext cx="2514600" cy="990600"/>
          </a:xfrm>
          <a:prstGeom prst="roundRect">
            <a:avLst/>
          </a:prstGeom>
          <a:ln w="50800"/>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smtClean="0"/>
              <a:t>Segment Planning &amp; Permits Completed </a:t>
            </a:r>
            <a:endParaRPr lang="en-US" b="1" dirty="0"/>
          </a:p>
        </p:txBody>
      </p:sp>
      <p:pic>
        <p:nvPicPr>
          <p:cNvPr id="21" name="Picture 20"/>
          <p:cNvPicPr>
            <a:picLocks noChangeAspect="1"/>
          </p:cNvPicPr>
          <p:nvPr/>
        </p:nvPicPr>
        <p:blipFill>
          <a:blip r:embed="rId4" cstate="print"/>
          <a:srcRect l="23003" t="20478" r="25393" b="20137"/>
          <a:stretch>
            <a:fillRect/>
          </a:stretch>
        </p:blipFill>
        <p:spPr>
          <a:xfrm>
            <a:off x="2590800" y="5943600"/>
            <a:ext cx="747548" cy="688219"/>
          </a:xfrm>
          <a:prstGeom prst="rect">
            <a:avLst/>
          </a:prstGeom>
        </p:spPr>
      </p:pic>
      <p:sp>
        <p:nvSpPr>
          <p:cNvPr id="22" name="TextBox 21"/>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23" name="Rounded Rectangle 22"/>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Projected Timeline</a:t>
            </a:r>
            <a:endParaRPr lang="en-US" sz="1000" dirty="0">
              <a:latin typeface="Corbel"/>
              <a:cs typeface="Corbel"/>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Rounded Rectangle 14"/>
          <p:cNvSpPr/>
          <p:nvPr/>
        </p:nvSpPr>
        <p:spPr>
          <a:xfrm>
            <a:off x="2667000" y="4724400"/>
            <a:ext cx="2667000" cy="990600"/>
          </a:xfrm>
          <a:prstGeom prst="roundRect">
            <a:avLst/>
          </a:prstGeom>
          <a:ln w="50800"/>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smtClean="0"/>
              <a:t>Earthworks &amp; Grade Separation Completed</a:t>
            </a:r>
            <a:endParaRPr lang="en-US" b="1" dirty="0"/>
          </a:p>
        </p:txBody>
      </p:sp>
      <p:pic>
        <p:nvPicPr>
          <p:cNvPr id="21" name="Picture 20"/>
          <p:cNvPicPr>
            <a:picLocks noChangeAspect="1"/>
          </p:cNvPicPr>
          <p:nvPr/>
        </p:nvPicPr>
        <p:blipFill>
          <a:blip r:embed="rId3" cstate="print"/>
          <a:srcRect l="23003" t="20478" r="25393" b="20137"/>
          <a:stretch>
            <a:fillRect/>
          </a:stretch>
        </p:blipFill>
        <p:spPr>
          <a:xfrm>
            <a:off x="2590800" y="5943600"/>
            <a:ext cx="747548" cy="688219"/>
          </a:xfrm>
          <a:prstGeom prst="rect">
            <a:avLst/>
          </a:prstGeom>
        </p:spPr>
      </p:pic>
      <p:sp>
        <p:nvSpPr>
          <p:cNvPr id="22" name="TextBox 21"/>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pic>
        <p:nvPicPr>
          <p:cNvPr id="23" name="Picture 22" descr="16523618_lighthouse.jpg"/>
          <p:cNvPicPr>
            <a:picLocks noChangeAspect="1"/>
          </p:cNvPicPr>
          <p:nvPr/>
        </p:nvPicPr>
        <p:blipFill>
          <a:blip r:embed="rId4" cstate="print">
            <a:lum bright="8000"/>
          </a:blip>
          <a:stretch>
            <a:fillRect/>
          </a:stretch>
        </p:blipFill>
        <p:spPr>
          <a:xfrm>
            <a:off x="457200" y="1219200"/>
            <a:ext cx="8229599" cy="2514600"/>
          </a:xfrm>
          <a:prstGeom prst="round2SameRect">
            <a:avLst>
              <a:gd name="adj1" fmla="val 6536"/>
              <a:gd name="adj2" fmla="val 0"/>
            </a:avLst>
          </a:prstGeom>
          <a:effectLst>
            <a:innerShdw blurRad="114300">
              <a:prstClr val="black"/>
            </a:innerShdw>
          </a:effectLst>
        </p:spPr>
      </p:pic>
      <p:sp>
        <p:nvSpPr>
          <p:cNvPr id="24" name="Rectangle 23"/>
          <p:cNvSpPr/>
          <p:nvPr/>
        </p:nvSpPr>
        <p:spPr>
          <a:xfrm flipV="1">
            <a:off x="457200" y="2912548"/>
            <a:ext cx="8229600" cy="668852"/>
          </a:xfrm>
          <a:prstGeom prst="rect">
            <a:avLst/>
          </a:prstGeom>
          <a:solidFill>
            <a:schemeClr val="tx1">
              <a:lumMod val="65000"/>
              <a:lumOff val="35000"/>
              <a:alpha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prstClr val="white"/>
              </a:solidFill>
            </a:endParaRPr>
          </a:p>
        </p:txBody>
      </p:sp>
      <p:sp>
        <p:nvSpPr>
          <p:cNvPr id="25" name="TextBox 24"/>
          <p:cNvSpPr txBox="1"/>
          <p:nvPr/>
        </p:nvSpPr>
        <p:spPr>
          <a:xfrm>
            <a:off x="539139" y="2971800"/>
            <a:ext cx="1037465" cy="553998"/>
          </a:xfrm>
          <a:prstGeom prst="rect">
            <a:avLst/>
          </a:prstGeom>
          <a:noFill/>
        </p:spPr>
        <p:txBody>
          <a:bodyPr wrap="none" rtlCol="0">
            <a:spAutoFit/>
          </a:bodyPr>
          <a:lstStyle/>
          <a:p>
            <a:pPr algn="ctr"/>
            <a:r>
              <a:rPr lang="en-US" sz="3000" b="1" dirty="0" smtClean="0">
                <a:solidFill>
                  <a:schemeClr val="bg1">
                    <a:lumMod val="50000"/>
                  </a:schemeClr>
                </a:solidFill>
                <a:latin typeface="Gill Sans MT Condensed" pitchFamily="34" charset="0"/>
              </a:rPr>
              <a:t>2014</a:t>
            </a:r>
            <a:endParaRPr lang="en-US" sz="3000" b="1" dirty="0">
              <a:solidFill>
                <a:schemeClr val="bg1">
                  <a:lumMod val="50000"/>
                </a:schemeClr>
              </a:solidFill>
              <a:latin typeface="Gill Sans MT Condensed" pitchFamily="34" charset="0"/>
            </a:endParaRPr>
          </a:p>
        </p:txBody>
      </p:sp>
      <p:sp>
        <p:nvSpPr>
          <p:cNvPr id="26" name="TextBox 25"/>
          <p:cNvSpPr txBox="1"/>
          <p:nvPr/>
        </p:nvSpPr>
        <p:spPr>
          <a:xfrm>
            <a:off x="1988106" y="2971800"/>
            <a:ext cx="1037465" cy="1015663"/>
          </a:xfrm>
          <a:prstGeom prst="rect">
            <a:avLst/>
          </a:prstGeom>
          <a:noFill/>
        </p:spPr>
        <p:txBody>
          <a:bodyPr wrap="none" rtlCol="0">
            <a:spAutoFit/>
          </a:bodyPr>
          <a:lstStyle/>
          <a:p>
            <a:pPr algn="ctr"/>
            <a:r>
              <a:rPr lang="en-US" sz="3000" b="1" dirty="0" smtClean="0">
                <a:solidFill>
                  <a:schemeClr val="bg1"/>
                </a:solidFill>
                <a:latin typeface="Gill Sans MT Condensed" pitchFamily="34" charset="0"/>
              </a:rPr>
              <a:t>2016</a:t>
            </a:r>
          </a:p>
          <a:p>
            <a:pPr algn="ctr"/>
            <a:endParaRPr lang="en-US" sz="3000" b="1" dirty="0">
              <a:solidFill>
                <a:schemeClr val="bg1"/>
              </a:solidFill>
              <a:latin typeface="Gill Sans MT Condensed" pitchFamily="34" charset="0"/>
            </a:endParaRPr>
          </a:p>
        </p:txBody>
      </p:sp>
      <p:sp>
        <p:nvSpPr>
          <p:cNvPr id="27" name="TextBox 26"/>
          <p:cNvSpPr txBox="1"/>
          <p:nvPr/>
        </p:nvSpPr>
        <p:spPr>
          <a:xfrm>
            <a:off x="3460317" y="2971800"/>
            <a:ext cx="1037465" cy="553998"/>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2018</a:t>
            </a:r>
            <a:endParaRPr lang="en-US" sz="3000" b="1" dirty="0">
              <a:solidFill>
                <a:schemeClr val="tx1">
                  <a:lumMod val="50000"/>
                  <a:lumOff val="50000"/>
                </a:schemeClr>
              </a:solidFill>
              <a:latin typeface="Gill Sans MT Condensed" pitchFamily="34" charset="0"/>
            </a:endParaRPr>
          </a:p>
        </p:txBody>
      </p:sp>
      <p:sp>
        <p:nvSpPr>
          <p:cNvPr id="28" name="TextBox 27"/>
          <p:cNvSpPr txBox="1"/>
          <p:nvPr/>
        </p:nvSpPr>
        <p:spPr>
          <a:xfrm>
            <a:off x="4935731" y="2971800"/>
            <a:ext cx="1037465" cy="553998"/>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2020</a:t>
            </a:r>
            <a:endParaRPr lang="en-US" sz="3000" b="1" dirty="0">
              <a:solidFill>
                <a:schemeClr val="tx1">
                  <a:lumMod val="50000"/>
                  <a:lumOff val="50000"/>
                </a:schemeClr>
              </a:solidFill>
              <a:latin typeface="Gill Sans MT Condensed" pitchFamily="34" charset="0"/>
            </a:endParaRPr>
          </a:p>
        </p:txBody>
      </p:sp>
      <p:sp>
        <p:nvSpPr>
          <p:cNvPr id="29" name="TextBox 28"/>
          <p:cNvSpPr txBox="1"/>
          <p:nvPr/>
        </p:nvSpPr>
        <p:spPr>
          <a:xfrm>
            <a:off x="6401849" y="2971800"/>
            <a:ext cx="1037465" cy="553998"/>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2022</a:t>
            </a:r>
            <a:endParaRPr lang="en-US" sz="3000" b="1" dirty="0">
              <a:solidFill>
                <a:schemeClr val="tx1">
                  <a:lumMod val="50000"/>
                  <a:lumOff val="50000"/>
                </a:schemeClr>
              </a:solidFill>
              <a:latin typeface="Gill Sans MT Condensed" pitchFamily="34" charset="0"/>
            </a:endParaRPr>
          </a:p>
        </p:txBody>
      </p:sp>
      <p:sp>
        <p:nvSpPr>
          <p:cNvPr id="30" name="TextBox 29"/>
          <p:cNvSpPr txBox="1"/>
          <p:nvPr/>
        </p:nvSpPr>
        <p:spPr>
          <a:xfrm>
            <a:off x="7779305" y="2971800"/>
            <a:ext cx="1037465" cy="553998"/>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2024</a:t>
            </a:r>
            <a:endParaRPr lang="en-US" sz="3000" b="1" dirty="0">
              <a:solidFill>
                <a:schemeClr val="tx1">
                  <a:lumMod val="50000"/>
                  <a:lumOff val="50000"/>
                </a:schemeClr>
              </a:solidFill>
              <a:latin typeface="Gill Sans MT Condensed" pitchFamily="34" charset="0"/>
            </a:endParaRPr>
          </a:p>
        </p:txBody>
      </p:sp>
      <p:sp>
        <p:nvSpPr>
          <p:cNvPr id="31" name="Rounded Rectangle 30"/>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Projected Timeline</a:t>
            </a:r>
            <a:endParaRPr lang="en-US" sz="1000" dirty="0">
              <a:latin typeface="Corbel"/>
              <a:cs typeface="Corbel"/>
            </a:endParaRPr>
          </a:p>
        </p:txBody>
      </p:sp>
      <p:cxnSp>
        <p:nvCxnSpPr>
          <p:cNvPr id="32" name="Straight Connector 31"/>
          <p:cNvCxnSpPr/>
          <p:nvPr/>
        </p:nvCxnSpPr>
        <p:spPr>
          <a:xfrm rot="5400000">
            <a:off x="1751806" y="4267200"/>
            <a:ext cx="1524794" cy="794"/>
          </a:xfrm>
          <a:prstGeom prst="line">
            <a:avLst/>
          </a:prstGeom>
          <a:ln w="5080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Rounded Rectangle 14"/>
          <p:cNvSpPr/>
          <p:nvPr/>
        </p:nvSpPr>
        <p:spPr>
          <a:xfrm>
            <a:off x="4114800" y="5105400"/>
            <a:ext cx="2667000" cy="990600"/>
          </a:xfrm>
          <a:prstGeom prst="roundRect">
            <a:avLst/>
          </a:prstGeom>
          <a:ln w="50800"/>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smtClean="0"/>
              <a:t>Station Construction Completed</a:t>
            </a:r>
            <a:endParaRPr lang="en-US" b="1" dirty="0"/>
          </a:p>
        </p:txBody>
      </p:sp>
      <p:pic>
        <p:nvPicPr>
          <p:cNvPr id="20" name="Picture 19"/>
          <p:cNvPicPr>
            <a:picLocks noChangeAspect="1"/>
          </p:cNvPicPr>
          <p:nvPr/>
        </p:nvPicPr>
        <p:blipFill>
          <a:blip r:embed="rId3" cstate="print"/>
          <a:srcRect l="23003" t="20478" r="25393" b="20137"/>
          <a:stretch>
            <a:fillRect/>
          </a:stretch>
        </p:blipFill>
        <p:spPr>
          <a:xfrm>
            <a:off x="2590800" y="5943600"/>
            <a:ext cx="747548" cy="688219"/>
          </a:xfrm>
          <a:prstGeom prst="rect">
            <a:avLst/>
          </a:prstGeom>
        </p:spPr>
      </p:pic>
      <p:sp>
        <p:nvSpPr>
          <p:cNvPr id="21" name="TextBox 20"/>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pic>
        <p:nvPicPr>
          <p:cNvPr id="23" name="Picture 22" descr="16523618_lighthouse.jpg"/>
          <p:cNvPicPr>
            <a:picLocks noChangeAspect="1"/>
          </p:cNvPicPr>
          <p:nvPr/>
        </p:nvPicPr>
        <p:blipFill>
          <a:blip r:embed="rId4" cstate="print">
            <a:lum bright="8000"/>
          </a:blip>
          <a:stretch>
            <a:fillRect/>
          </a:stretch>
        </p:blipFill>
        <p:spPr>
          <a:xfrm>
            <a:off x="457200" y="1219200"/>
            <a:ext cx="8229599" cy="2514600"/>
          </a:xfrm>
          <a:prstGeom prst="round2SameRect">
            <a:avLst>
              <a:gd name="adj1" fmla="val 6536"/>
              <a:gd name="adj2" fmla="val 0"/>
            </a:avLst>
          </a:prstGeom>
          <a:effectLst>
            <a:innerShdw blurRad="114300">
              <a:prstClr val="black"/>
            </a:innerShdw>
          </a:effectLst>
        </p:spPr>
      </p:pic>
      <p:sp>
        <p:nvSpPr>
          <p:cNvPr id="24" name="Rectangle 23"/>
          <p:cNvSpPr/>
          <p:nvPr/>
        </p:nvSpPr>
        <p:spPr>
          <a:xfrm flipV="1">
            <a:off x="457200" y="2912548"/>
            <a:ext cx="8229600" cy="668852"/>
          </a:xfrm>
          <a:prstGeom prst="rect">
            <a:avLst/>
          </a:prstGeom>
          <a:solidFill>
            <a:schemeClr val="tx1">
              <a:lumMod val="65000"/>
              <a:lumOff val="35000"/>
              <a:alpha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prstClr val="white"/>
              </a:solidFill>
            </a:endParaRPr>
          </a:p>
        </p:txBody>
      </p:sp>
      <p:sp>
        <p:nvSpPr>
          <p:cNvPr id="25" name="TextBox 24"/>
          <p:cNvSpPr txBox="1"/>
          <p:nvPr/>
        </p:nvSpPr>
        <p:spPr>
          <a:xfrm>
            <a:off x="539139" y="2971800"/>
            <a:ext cx="1037465" cy="553998"/>
          </a:xfrm>
          <a:prstGeom prst="rect">
            <a:avLst/>
          </a:prstGeom>
          <a:noFill/>
        </p:spPr>
        <p:txBody>
          <a:bodyPr wrap="none" rtlCol="0">
            <a:spAutoFit/>
          </a:bodyPr>
          <a:lstStyle/>
          <a:p>
            <a:pPr algn="ctr"/>
            <a:r>
              <a:rPr lang="en-US" sz="3000" b="1" dirty="0" smtClean="0">
                <a:solidFill>
                  <a:schemeClr val="bg1">
                    <a:lumMod val="50000"/>
                  </a:schemeClr>
                </a:solidFill>
                <a:latin typeface="Gill Sans MT Condensed" pitchFamily="34" charset="0"/>
              </a:rPr>
              <a:t>2014</a:t>
            </a:r>
            <a:endParaRPr lang="en-US" sz="3000" b="1" dirty="0">
              <a:solidFill>
                <a:schemeClr val="bg1">
                  <a:lumMod val="50000"/>
                </a:schemeClr>
              </a:solidFill>
              <a:latin typeface="Gill Sans MT Condensed" pitchFamily="34" charset="0"/>
            </a:endParaRPr>
          </a:p>
        </p:txBody>
      </p:sp>
      <p:sp>
        <p:nvSpPr>
          <p:cNvPr id="26" name="TextBox 25"/>
          <p:cNvSpPr txBox="1"/>
          <p:nvPr/>
        </p:nvSpPr>
        <p:spPr>
          <a:xfrm>
            <a:off x="1988106" y="2971800"/>
            <a:ext cx="1037465" cy="1015663"/>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2016</a:t>
            </a:r>
          </a:p>
          <a:p>
            <a:pPr algn="ctr"/>
            <a:endParaRPr lang="en-US" sz="3000" b="1" dirty="0">
              <a:solidFill>
                <a:schemeClr val="tx1">
                  <a:lumMod val="50000"/>
                  <a:lumOff val="50000"/>
                </a:schemeClr>
              </a:solidFill>
              <a:latin typeface="Gill Sans MT Condensed" pitchFamily="34" charset="0"/>
            </a:endParaRPr>
          </a:p>
        </p:txBody>
      </p:sp>
      <p:sp>
        <p:nvSpPr>
          <p:cNvPr id="27" name="TextBox 26"/>
          <p:cNvSpPr txBox="1"/>
          <p:nvPr/>
        </p:nvSpPr>
        <p:spPr>
          <a:xfrm>
            <a:off x="3460317" y="2971800"/>
            <a:ext cx="1037465" cy="553998"/>
          </a:xfrm>
          <a:prstGeom prst="rect">
            <a:avLst/>
          </a:prstGeom>
          <a:noFill/>
        </p:spPr>
        <p:txBody>
          <a:bodyPr wrap="none" rtlCol="0">
            <a:spAutoFit/>
          </a:bodyPr>
          <a:lstStyle/>
          <a:p>
            <a:pPr algn="ctr"/>
            <a:r>
              <a:rPr lang="en-US" sz="3000" b="1" dirty="0" smtClean="0">
                <a:solidFill>
                  <a:schemeClr val="bg1"/>
                </a:solidFill>
                <a:latin typeface="Gill Sans MT Condensed" pitchFamily="34" charset="0"/>
              </a:rPr>
              <a:t>2018</a:t>
            </a:r>
            <a:endParaRPr lang="en-US" sz="3000" b="1" dirty="0">
              <a:solidFill>
                <a:schemeClr val="bg1"/>
              </a:solidFill>
              <a:latin typeface="Gill Sans MT Condensed" pitchFamily="34" charset="0"/>
            </a:endParaRPr>
          </a:p>
        </p:txBody>
      </p:sp>
      <p:sp>
        <p:nvSpPr>
          <p:cNvPr id="28" name="TextBox 27"/>
          <p:cNvSpPr txBox="1"/>
          <p:nvPr/>
        </p:nvSpPr>
        <p:spPr>
          <a:xfrm>
            <a:off x="4935731" y="2971800"/>
            <a:ext cx="1037465" cy="553998"/>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2020</a:t>
            </a:r>
            <a:endParaRPr lang="en-US" sz="3000" b="1" dirty="0">
              <a:solidFill>
                <a:schemeClr val="tx1">
                  <a:lumMod val="50000"/>
                  <a:lumOff val="50000"/>
                </a:schemeClr>
              </a:solidFill>
              <a:latin typeface="Gill Sans MT Condensed" pitchFamily="34" charset="0"/>
            </a:endParaRPr>
          </a:p>
        </p:txBody>
      </p:sp>
      <p:sp>
        <p:nvSpPr>
          <p:cNvPr id="29" name="TextBox 28"/>
          <p:cNvSpPr txBox="1"/>
          <p:nvPr/>
        </p:nvSpPr>
        <p:spPr>
          <a:xfrm>
            <a:off x="6401849" y="2971800"/>
            <a:ext cx="1037465" cy="553998"/>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2022</a:t>
            </a:r>
            <a:endParaRPr lang="en-US" sz="3000" b="1" dirty="0">
              <a:solidFill>
                <a:schemeClr val="tx1">
                  <a:lumMod val="50000"/>
                  <a:lumOff val="50000"/>
                </a:schemeClr>
              </a:solidFill>
              <a:latin typeface="Gill Sans MT Condensed" pitchFamily="34" charset="0"/>
            </a:endParaRPr>
          </a:p>
        </p:txBody>
      </p:sp>
      <p:sp>
        <p:nvSpPr>
          <p:cNvPr id="30" name="TextBox 29"/>
          <p:cNvSpPr txBox="1"/>
          <p:nvPr/>
        </p:nvSpPr>
        <p:spPr>
          <a:xfrm>
            <a:off x="7779305" y="2971800"/>
            <a:ext cx="1037465" cy="553998"/>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2024</a:t>
            </a:r>
            <a:endParaRPr lang="en-US" sz="3000" b="1" dirty="0">
              <a:solidFill>
                <a:schemeClr val="tx1">
                  <a:lumMod val="50000"/>
                  <a:lumOff val="50000"/>
                </a:schemeClr>
              </a:solidFill>
              <a:latin typeface="Gill Sans MT Condensed" pitchFamily="34" charset="0"/>
            </a:endParaRPr>
          </a:p>
        </p:txBody>
      </p:sp>
      <p:sp>
        <p:nvSpPr>
          <p:cNvPr id="31" name="Rounded Rectangle 30"/>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Projected Timeline</a:t>
            </a:r>
            <a:endParaRPr lang="en-US" sz="1000" dirty="0">
              <a:latin typeface="Corbel"/>
              <a:cs typeface="Corbel"/>
            </a:endParaRPr>
          </a:p>
        </p:txBody>
      </p:sp>
      <p:cxnSp>
        <p:nvCxnSpPr>
          <p:cNvPr id="33" name="Straight Connector 32"/>
          <p:cNvCxnSpPr/>
          <p:nvPr/>
        </p:nvCxnSpPr>
        <p:spPr>
          <a:xfrm rot="5400000">
            <a:off x="3086100" y="4381500"/>
            <a:ext cx="1752600" cy="1588"/>
          </a:xfrm>
          <a:prstGeom prst="line">
            <a:avLst/>
          </a:prstGeom>
          <a:ln w="5080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Rounded Rectangle 14"/>
          <p:cNvSpPr/>
          <p:nvPr/>
        </p:nvSpPr>
        <p:spPr>
          <a:xfrm>
            <a:off x="5638800" y="5105400"/>
            <a:ext cx="2590800" cy="990600"/>
          </a:xfrm>
          <a:prstGeom prst="roundRect">
            <a:avLst/>
          </a:prstGeom>
          <a:ln w="50800"/>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smtClean="0"/>
              <a:t>Track &amp; Signal Construction Completed</a:t>
            </a:r>
            <a:endParaRPr lang="en-US" b="1" dirty="0"/>
          </a:p>
        </p:txBody>
      </p:sp>
      <p:pic>
        <p:nvPicPr>
          <p:cNvPr id="14" name="Picture 13"/>
          <p:cNvPicPr>
            <a:picLocks noChangeAspect="1"/>
          </p:cNvPicPr>
          <p:nvPr/>
        </p:nvPicPr>
        <p:blipFill>
          <a:blip r:embed="rId3" cstate="print"/>
          <a:srcRect l="23003" t="20478" r="25393" b="20137"/>
          <a:stretch>
            <a:fillRect/>
          </a:stretch>
        </p:blipFill>
        <p:spPr>
          <a:xfrm>
            <a:off x="2590800" y="5943600"/>
            <a:ext cx="747548" cy="688219"/>
          </a:xfrm>
          <a:prstGeom prst="rect">
            <a:avLst/>
          </a:prstGeom>
        </p:spPr>
      </p:pic>
      <p:sp>
        <p:nvSpPr>
          <p:cNvPr id="18" name="TextBox 17"/>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pic>
        <p:nvPicPr>
          <p:cNvPr id="20" name="Picture 19" descr="16523618_lighthouse.jpg"/>
          <p:cNvPicPr>
            <a:picLocks noChangeAspect="1"/>
          </p:cNvPicPr>
          <p:nvPr/>
        </p:nvPicPr>
        <p:blipFill>
          <a:blip r:embed="rId4" cstate="print">
            <a:lum bright="8000"/>
          </a:blip>
          <a:stretch>
            <a:fillRect/>
          </a:stretch>
        </p:blipFill>
        <p:spPr>
          <a:xfrm>
            <a:off x="457200" y="1219200"/>
            <a:ext cx="8229599" cy="2514600"/>
          </a:xfrm>
          <a:prstGeom prst="round2SameRect">
            <a:avLst>
              <a:gd name="adj1" fmla="val 6536"/>
              <a:gd name="adj2" fmla="val 0"/>
            </a:avLst>
          </a:prstGeom>
          <a:effectLst>
            <a:innerShdw blurRad="114300">
              <a:prstClr val="black"/>
            </a:innerShdw>
          </a:effectLst>
        </p:spPr>
      </p:pic>
      <p:sp>
        <p:nvSpPr>
          <p:cNvPr id="21" name="Rectangle 20"/>
          <p:cNvSpPr/>
          <p:nvPr/>
        </p:nvSpPr>
        <p:spPr>
          <a:xfrm flipV="1">
            <a:off x="457200" y="2912548"/>
            <a:ext cx="8229600" cy="668852"/>
          </a:xfrm>
          <a:prstGeom prst="rect">
            <a:avLst/>
          </a:prstGeom>
          <a:solidFill>
            <a:schemeClr val="tx1">
              <a:lumMod val="65000"/>
              <a:lumOff val="35000"/>
              <a:alpha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prstClr val="white"/>
              </a:solidFill>
            </a:endParaRPr>
          </a:p>
        </p:txBody>
      </p:sp>
      <p:sp>
        <p:nvSpPr>
          <p:cNvPr id="22" name="TextBox 21"/>
          <p:cNvSpPr txBox="1"/>
          <p:nvPr/>
        </p:nvSpPr>
        <p:spPr>
          <a:xfrm>
            <a:off x="539139" y="2971800"/>
            <a:ext cx="1037465" cy="553998"/>
          </a:xfrm>
          <a:prstGeom prst="rect">
            <a:avLst/>
          </a:prstGeom>
          <a:noFill/>
        </p:spPr>
        <p:txBody>
          <a:bodyPr wrap="none" rtlCol="0">
            <a:spAutoFit/>
          </a:bodyPr>
          <a:lstStyle/>
          <a:p>
            <a:pPr algn="ctr"/>
            <a:r>
              <a:rPr lang="en-US" sz="3000" b="1" dirty="0" smtClean="0">
                <a:solidFill>
                  <a:schemeClr val="bg1">
                    <a:lumMod val="50000"/>
                  </a:schemeClr>
                </a:solidFill>
                <a:latin typeface="Gill Sans MT Condensed" pitchFamily="34" charset="0"/>
              </a:rPr>
              <a:t>2014</a:t>
            </a:r>
            <a:endParaRPr lang="en-US" sz="3000" b="1" dirty="0">
              <a:solidFill>
                <a:schemeClr val="bg1">
                  <a:lumMod val="50000"/>
                </a:schemeClr>
              </a:solidFill>
              <a:latin typeface="Gill Sans MT Condensed" pitchFamily="34" charset="0"/>
            </a:endParaRPr>
          </a:p>
        </p:txBody>
      </p:sp>
      <p:sp>
        <p:nvSpPr>
          <p:cNvPr id="23" name="TextBox 22"/>
          <p:cNvSpPr txBox="1"/>
          <p:nvPr/>
        </p:nvSpPr>
        <p:spPr>
          <a:xfrm>
            <a:off x="1988106" y="2971800"/>
            <a:ext cx="1037465" cy="1015663"/>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2016</a:t>
            </a:r>
          </a:p>
          <a:p>
            <a:pPr algn="ctr"/>
            <a:endParaRPr lang="en-US" sz="3000" b="1" dirty="0">
              <a:solidFill>
                <a:schemeClr val="tx1">
                  <a:lumMod val="50000"/>
                  <a:lumOff val="50000"/>
                </a:schemeClr>
              </a:solidFill>
              <a:latin typeface="Gill Sans MT Condensed" pitchFamily="34" charset="0"/>
            </a:endParaRPr>
          </a:p>
        </p:txBody>
      </p:sp>
      <p:sp>
        <p:nvSpPr>
          <p:cNvPr id="24" name="TextBox 23"/>
          <p:cNvSpPr txBox="1"/>
          <p:nvPr/>
        </p:nvSpPr>
        <p:spPr>
          <a:xfrm>
            <a:off x="3460317" y="2971800"/>
            <a:ext cx="1037465" cy="553998"/>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2018</a:t>
            </a:r>
            <a:endParaRPr lang="en-US" sz="3000" b="1" dirty="0">
              <a:solidFill>
                <a:schemeClr val="tx1">
                  <a:lumMod val="50000"/>
                  <a:lumOff val="50000"/>
                </a:schemeClr>
              </a:solidFill>
              <a:latin typeface="Gill Sans MT Condensed" pitchFamily="34" charset="0"/>
            </a:endParaRPr>
          </a:p>
        </p:txBody>
      </p:sp>
      <p:sp>
        <p:nvSpPr>
          <p:cNvPr id="25" name="TextBox 24"/>
          <p:cNvSpPr txBox="1"/>
          <p:nvPr/>
        </p:nvSpPr>
        <p:spPr>
          <a:xfrm>
            <a:off x="4935731" y="2971800"/>
            <a:ext cx="1037465" cy="553998"/>
          </a:xfrm>
          <a:prstGeom prst="rect">
            <a:avLst/>
          </a:prstGeom>
          <a:noFill/>
        </p:spPr>
        <p:txBody>
          <a:bodyPr wrap="none" rtlCol="0">
            <a:spAutoFit/>
          </a:bodyPr>
          <a:lstStyle/>
          <a:p>
            <a:pPr algn="ctr"/>
            <a:r>
              <a:rPr lang="en-US" sz="3000" b="1" dirty="0" smtClean="0">
                <a:solidFill>
                  <a:schemeClr val="bg1"/>
                </a:solidFill>
                <a:latin typeface="Gill Sans MT Condensed" pitchFamily="34" charset="0"/>
              </a:rPr>
              <a:t>2020</a:t>
            </a:r>
            <a:endParaRPr lang="en-US" sz="3000" b="1" dirty="0">
              <a:solidFill>
                <a:schemeClr val="bg1"/>
              </a:solidFill>
              <a:latin typeface="Gill Sans MT Condensed" pitchFamily="34" charset="0"/>
            </a:endParaRPr>
          </a:p>
        </p:txBody>
      </p:sp>
      <p:sp>
        <p:nvSpPr>
          <p:cNvPr id="26" name="TextBox 25"/>
          <p:cNvSpPr txBox="1"/>
          <p:nvPr/>
        </p:nvSpPr>
        <p:spPr>
          <a:xfrm>
            <a:off x="6401849" y="2971800"/>
            <a:ext cx="1037465" cy="553998"/>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2022</a:t>
            </a:r>
            <a:endParaRPr lang="en-US" sz="3000" b="1" dirty="0">
              <a:solidFill>
                <a:schemeClr val="tx1">
                  <a:lumMod val="50000"/>
                  <a:lumOff val="50000"/>
                </a:schemeClr>
              </a:solidFill>
              <a:latin typeface="Gill Sans MT Condensed" pitchFamily="34" charset="0"/>
            </a:endParaRPr>
          </a:p>
        </p:txBody>
      </p:sp>
      <p:sp>
        <p:nvSpPr>
          <p:cNvPr id="27" name="TextBox 26"/>
          <p:cNvSpPr txBox="1"/>
          <p:nvPr/>
        </p:nvSpPr>
        <p:spPr>
          <a:xfrm>
            <a:off x="7779305" y="2971800"/>
            <a:ext cx="1037465" cy="553998"/>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2024</a:t>
            </a:r>
            <a:endParaRPr lang="en-US" sz="3000" b="1" dirty="0">
              <a:solidFill>
                <a:schemeClr val="tx1">
                  <a:lumMod val="50000"/>
                  <a:lumOff val="50000"/>
                </a:schemeClr>
              </a:solidFill>
              <a:latin typeface="Gill Sans MT Condensed" pitchFamily="34" charset="0"/>
            </a:endParaRPr>
          </a:p>
        </p:txBody>
      </p:sp>
      <p:sp>
        <p:nvSpPr>
          <p:cNvPr id="28" name="Rounded Rectangle 27"/>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Projected Timeline</a:t>
            </a:r>
            <a:endParaRPr lang="en-US" sz="1000" dirty="0">
              <a:latin typeface="Corbel"/>
              <a:cs typeface="Corbel"/>
            </a:endParaRPr>
          </a:p>
        </p:txBody>
      </p:sp>
      <p:cxnSp>
        <p:nvCxnSpPr>
          <p:cNvPr id="29" name="Straight Connector 28"/>
          <p:cNvCxnSpPr/>
          <p:nvPr/>
        </p:nvCxnSpPr>
        <p:spPr>
          <a:xfrm rot="5400000">
            <a:off x="4495800" y="4495800"/>
            <a:ext cx="1981200" cy="1588"/>
          </a:xfrm>
          <a:prstGeom prst="line">
            <a:avLst/>
          </a:prstGeom>
          <a:ln w="5080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Rounded Rectangle 14"/>
          <p:cNvSpPr/>
          <p:nvPr/>
        </p:nvSpPr>
        <p:spPr>
          <a:xfrm>
            <a:off x="6858000" y="4495800"/>
            <a:ext cx="2209800" cy="1905000"/>
          </a:xfrm>
          <a:prstGeom prst="roundRect">
            <a:avLst/>
          </a:prstGeom>
          <a:ln w="50800"/>
        </p:spPr>
        <p:style>
          <a:lnRef idx="2">
            <a:schemeClr val="accent5"/>
          </a:lnRef>
          <a:fillRef idx="1">
            <a:schemeClr val="lt1"/>
          </a:fillRef>
          <a:effectRef idx="0">
            <a:schemeClr val="accent5"/>
          </a:effectRef>
          <a:fontRef idx="minor">
            <a:schemeClr val="dk1"/>
          </a:fontRef>
        </p:style>
        <p:txBody>
          <a:bodyPr rtlCol="0" anchor="ctr"/>
          <a:lstStyle/>
          <a:p>
            <a:pPr algn="ctr"/>
            <a:r>
              <a:rPr lang="en-US" sz="1700" b="1" dirty="0" smtClean="0"/>
              <a:t>Train Delivery &amp; Testing Completed</a:t>
            </a:r>
          </a:p>
          <a:p>
            <a:pPr algn="ctr"/>
            <a:endParaRPr lang="en-US" sz="1700" b="1" dirty="0" smtClean="0"/>
          </a:p>
          <a:p>
            <a:pPr algn="ctr"/>
            <a:r>
              <a:rPr lang="en-US" sz="1900" b="1" i="1" dirty="0" smtClean="0">
                <a:solidFill>
                  <a:srgbClr val="953735"/>
                </a:solidFill>
              </a:rPr>
              <a:t>Open for Passenger Service</a:t>
            </a:r>
            <a:endParaRPr lang="en-US" sz="1900" b="1" i="1" dirty="0">
              <a:solidFill>
                <a:srgbClr val="953735"/>
              </a:solidFill>
            </a:endParaRPr>
          </a:p>
        </p:txBody>
      </p:sp>
      <p:pic>
        <p:nvPicPr>
          <p:cNvPr id="14" name="Picture 13"/>
          <p:cNvPicPr>
            <a:picLocks noChangeAspect="1"/>
          </p:cNvPicPr>
          <p:nvPr/>
        </p:nvPicPr>
        <p:blipFill>
          <a:blip r:embed="rId3" cstate="print"/>
          <a:srcRect l="23003" t="20478" r="25393" b="20137"/>
          <a:stretch>
            <a:fillRect/>
          </a:stretch>
        </p:blipFill>
        <p:spPr>
          <a:xfrm>
            <a:off x="2590800" y="5943600"/>
            <a:ext cx="747548" cy="688219"/>
          </a:xfrm>
          <a:prstGeom prst="rect">
            <a:avLst/>
          </a:prstGeom>
        </p:spPr>
      </p:pic>
      <p:sp>
        <p:nvSpPr>
          <p:cNvPr id="18" name="TextBox 17"/>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pic>
        <p:nvPicPr>
          <p:cNvPr id="20" name="Picture 19" descr="16523618_lighthouse.jpg"/>
          <p:cNvPicPr>
            <a:picLocks noChangeAspect="1"/>
          </p:cNvPicPr>
          <p:nvPr/>
        </p:nvPicPr>
        <p:blipFill>
          <a:blip r:embed="rId4" cstate="print">
            <a:lum bright="8000"/>
          </a:blip>
          <a:stretch>
            <a:fillRect/>
          </a:stretch>
        </p:blipFill>
        <p:spPr>
          <a:xfrm>
            <a:off x="457200" y="1219200"/>
            <a:ext cx="8229599" cy="2514600"/>
          </a:xfrm>
          <a:prstGeom prst="round2SameRect">
            <a:avLst>
              <a:gd name="adj1" fmla="val 6536"/>
              <a:gd name="adj2" fmla="val 0"/>
            </a:avLst>
          </a:prstGeom>
          <a:effectLst>
            <a:innerShdw blurRad="114300">
              <a:prstClr val="black"/>
            </a:innerShdw>
          </a:effectLst>
        </p:spPr>
      </p:pic>
      <p:sp>
        <p:nvSpPr>
          <p:cNvPr id="21" name="Rectangle 20"/>
          <p:cNvSpPr/>
          <p:nvPr/>
        </p:nvSpPr>
        <p:spPr>
          <a:xfrm flipV="1">
            <a:off x="457200" y="2912548"/>
            <a:ext cx="8229600" cy="668852"/>
          </a:xfrm>
          <a:prstGeom prst="rect">
            <a:avLst/>
          </a:prstGeom>
          <a:solidFill>
            <a:schemeClr val="tx1">
              <a:lumMod val="65000"/>
              <a:lumOff val="35000"/>
              <a:alpha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prstClr val="white"/>
              </a:solidFill>
            </a:endParaRPr>
          </a:p>
        </p:txBody>
      </p:sp>
      <p:sp>
        <p:nvSpPr>
          <p:cNvPr id="22" name="TextBox 21"/>
          <p:cNvSpPr txBox="1"/>
          <p:nvPr/>
        </p:nvSpPr>
        <p:spPr>
          <a:xfrm>
            <a:off x="539139" y="2971800"/>
            <a:ext cx="1037465" cy="553998"/>
          </a:xfrm>
          <a:prstGeom prst="rect">
            <a:avLst/>
          </a:prstGeom>
          <a:noFill/>
        </p:spPr>
        <p:txBody>
          <a:bodyPr wrap="none" rtlCol="0">
            <a:spAutoFit/>
          </a:bodyPr>
          <a:lstStyle/>
          <a:p>
            <a:pPr algn="ctr"/>
            <a:r>
              <a:rPr lang="en-US" sz="3000" b="1" dirty="0" smtClean="0">
                <a:solidFill>
                  <a:schemeClr val="bg1">
                    <a:lumMod val="50000"/>
                  </a:schemeClr>
                </a:solidFill>
                <a:latin typeface="Gill Sans MT Condensed" pitchFamily="34" charset="0"/>
              </a:rPr>
              <a:t>2014</a:t>
            </a:r>
            <a:endParaRPr lang="en-US" sz="3000" b="1" dirty="0">
              <a:solidFill>
                <a:schemeClr val="bg1">
                  <a:lumMod val="50000"/>
                </a:schemeClr>
              </a:solidFill>
              <a:latin typeface="Gill Sans MT Condensed" pitchFamily="34" charset="0"/>
            </a:endParaRPr>
          </a:p>
        </p:txBody>
      </p:sp>
      <p:sp>
        <p:nvSpPr>
          <p:cNvPr id="23" name="TextBox 22"/>
          <p:cNvSpPr txBox="1"/>
          <p:nvPr/>
        </p:nvSpPr>
        <p:spPr>
          <a:xfrm>
            <a:off x="1988106" y="2971800"/>
            <a:ext cx="1037465" cy="1015663"/>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2016</a:t>
            </a:r>
          </a:p>
          <a:p>
            <a:pPr algn="ctr"/>
            <a:endParaRPr lang="en-US" sz="3000" b="1" dirty="0">
              <a:solidFill>
                <a:schemeClr val="tx1">
                  <a:lumMod val="50000"/>
                  <a:lumOff val="50000"/>
                </a:schemeClr>
              </a:solidFill>
              <a:latin typeface="Gill Sans MT Condensed" pitchFamily="34" charset="0"/>
            </a:endParaRPr>
          </a:p>
        </p:txBody>
      </p:sp>
      <p:sp>
        <p:nvSpPr>
          <p:cNvPr id="24" name="TextBox 23"/>
          <p:cNvSpPr txBox="1"/>
          <p:nvPr/>
        </p:nvSpPr>
        <p:spPr>
          <a:xfrm>
            <a:off x="3460317" y="2971800"/>
            <a:ext cx="1037465" cy="553998"/>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2018</a:t>
            </a:r>
            <a:endParaRPr lang="en-US" sz="3000" b="1" dirty="0">
              <a:solidFill>
                <a:schemeClr val="tx1">
                  <a:lumMod val="50000"/>
                  <a:lumOff val="50000"/>
                </a:schemeClr>
              </a:solidFill>
              <a:latin typeface="Gill Sans MT Condensed" pitchFamily="34" charset="0"/>
            </a:endParaRPr>
          </a:p>
        </p:txBody>
      </p:sp>
      <p:sp>
        <p:nvSpPr>
          <p:cNvPr id="25" name="TextBox 24"/>
          <p:cNvSpPr txBox="1"/>
          <p:nvPr/>
        </p:nvSpPr>
        <p:spPr>
          <a:xfrm>
            <a:off x="4935731" y="2971800"/>
            <a:ext cx="1037465" cy="553998"/>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2020</a:t>
            </a:r>
            <a:endParaRPr lang="en-US" sz="3000" b="1" dirty="0">
              <a:solidFill>
                <a:schemeClr val="tx1">
                  <a:lumMod val="50000"/>
                  <a:lumOff val="50000"/>
                </a:schemeClr>
              </a:solidFill>
              <a:latin typeface="Gill Sans MT Condensed" pitchFamily="34" charset="0"/>
            </a:endParaRPr>
          </a:p>
        </p:txBody>
      </p:sp>
      <p:sp>
        <p:nvSpPr>
          <p:cNvPr id="26" name="TextBox 25"/>
          <p:cNvSpPr txBox="1"/>
          <p:nvPr/>
        </p:nvSpPr>
        <p:spPr>
          <a:xfrm>
            <a:off x="6401849" y="2971800"/>
            <a:ext cx="1037465" cy="553998"/>
          </a:xfrm>
          <a:prstGeom prst="rect">
            <a:avLst/>
          </a:prstGeom>
          <a:noFill/>
        </p:spPr>
        <p:txBody>
          <a:bodyPr wrap="none" rtlCol="0">
            <a:spAutoFit/>
          </a:bodyPr>
          <a:lstStyle/>
          <a:p>
            <a:pPr algn="ctr"/>
            <a:r>
              <a:rPr lang="en-US" sz="3000" b="1" dirty="0" smtClean="0">
                <a:solidFill>
                  <a:schemeClr val="bg1"/>
                </a:solidFill>
                <a:latin typeface="Gill Sans MT Condensed" pitchFamily="34" charset="0"/>
              </a:rPr>
              <a:t>2022</a:t>
            </a:r>
            <a:endParaRPr lang="en-US" sz="3000" b="1" dirty="0">
              <a:solidFill>
                <a:schemeClr val="bg1"/>
              </a:solidFill>
              <a:latin typeface="Gill Sans MT Condensed" pitchFamily="34" charset="0"/>
            </a:endParaRPr>
          </a:p>
        </p:txBody>
      </p:sp>
      <p:sp>
        <p:nvSpPr>
          <p:cNvPr id="27" name="TextBox 26"/>
          <p:cNvSpPr txBox="1"/>
          <p:nvPr/>
        </p:nvSpPr>
        <p:spPr>
          <a:xfrm>
            <a:off x="7779305" y="2971800"/>
            <a:ext cx="1037465" cy="553998"/>
          </a:xfrm>
          <a:prstGeom prst="rect">
            <a:avLst/>
          </a:prstGeom>
          <a:noFill/>
        </p:spPr>
        <p:txBody>
          <a:bodyPr wrap="none" rtlCol="0">
            <a:spAutoFit/>
          </a:bodyPr>
          <a:lstStyle/>
          <a:p>
            <a:pPr algn="ctr"/>
            <a:r>
              <a:rPr lang="en-US" sz="3000" b="1" dirty="0" smtClean="0">
                <a:solidFill>
                  <a:schemeClr val="tx1">
                    <a:lumMod val="50000"/>
                    <a:lumOff val="50000"/>
                  </a:schemeClr>
                </a:solidFill>
                <a:latin typeface="Gill Sans MT Condensed" pitchFamily="34" charset="0"/>
              </a:rPr>
              <a:t>2024</a:t>
            </a:r>
            <a:endParaRPr lang="en-US" sz="3000" b="1" dirty="0">
              <a:solidFill>
                <a:schemeClr val="tx1">
                  <a:lumMod val="50000"/>
                  <a:lumOff val="50000"/>
                </a:schemeClr>
              </a:solidFill>
              <a:latin typeface="Gill Sans MT Condensed" pitchFamily="34" charset="0"/>
            </a:endParaRPr>
          </a:p>
        </p:txBody>
      </p:sp>
      <p:sp>
        <p:nvSpPr>
          <p:cNvPr id="28" name="Rounded Rectangle 27"/>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Projected Timeline</a:t>
            </a:r>
            <a:endParaRPr lang="en-US" sz="1000" dirty="0">
              <a:latin typeface="Corbel"/>
              <a:cs typeface="Corbel"/>
            </a:endParaRPr>
          </a:p>
        </p:txBody>
      </p:sp>
      <p:cxnSp>
        <p:nvCxnSpPr>
          <p:cNvPr id="30" name="Straight Connector 29"/>
          <p:cNvCxnSpPr/>
          <p:nvPr/>
        </p:nvCxnSpPr>
        <p:spPr>
          <a:xfrm rot="5400000">
            <a:off x="5753100" y="4457700"/>
            <a:ext cx="1905794" cy="794"/>
          </a:xfrm>
          <a:prstGeom prst="line">
            <a:avLst/>
          </a:prstGeom>
          <a:ln w="5080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533400"/>
            <a:ext cx="9144000" cy="1631216"/>
          </a:xfrm>
          <a:prstGeom prst="rect">
            <a:avLst/>
          </a:prstGeom>
          <a:noFill/>
        </p:spPr>
        <p:txBody>
          <a:bodyPr wrap="square" rtlCol="0">
            <a:spAutoFit/>
            <a:scene3d>
              <a:camera prst="orthographicFront"/>
              <a:lightRig rig="soft" dir="t"/>
            </a:scene3d>
            <a:sp3d prstMaterial="matte">
              <a:bevelT w="38100" h="38100"/>
            </a:sp3d>
          </a:bodyPr>
          <a:lstStyle/>
          <a:p>
            <a:pPr algn="ctr"/>
            <a:r>
              <a:rPr lang="en-US" sz="5000" b="1" dirty="0" smtClean="0">
                <a:ln/>
                <a:solidFill>
                  <a:prstClr val="white"/>
                </a:solidFill>
                <a:latin typeface="Corbel" pitchFamily="34" charset="0"/>
              </a:rPr>
              <a:t>On Track for the Future: </a:t>
            </a:r>
          </a:p>
          <a:p>
            <a:pPr algn="ctr"/>
            <a:r>
              <a:rPr lang="en-US" sz="5000" b="1" dirty="0" smtClean="0">
                <a:ln/>
                <a:solidFill>
                  <a:prstClr val="white"/>
                </a:solidFill>
                <a:latin typeface="Corbel" pitchFamily="34" charset="0"/>
              </a:rPr>
              <a:t>Cascadia High-Speed Rail</a:t>
            </a:r>
            <a:endParaRPr lang="en-US" sz="5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rbel" pitchFamily="34" charset="0"/>
            </a:endParaRPr>
          </a:p>
        </p:txBody>
      </p:sp>
      <p:pic>
        <p:nvPicPr>
          <p:cNvPr id="4" name="Picture 3"/>
          <p:cNvPicPr>
            <a:picLocks noChangeAspect="1"/>
          </p:cNvPicPr>
          <p:nvPr/>
        </p:nvPicPr>
        <p:blipFill>
          <a:blip r:embed="rId3" cstate="print"/>
          <a:srcRect l="23003" t="20478" r="25393" b="20137"/>
          <a:stretch>
            <a:fillRect/>
          </a:stretch>
        </p:blipFill>
        <p:spPr>
          <a:xfrm>
            <a:off x="2514600" y="2667000"/>
            <a:ext cx="4038600" cy="371807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descr="17008370_pointarena.jpg"/>
          <p:cNvPicPr>
            <a:picLocks noChangeAspect="1"/>
          </p:cNvPicPr>
          <p:nvPr/>
        </p:nvPicPr>
        <p:blipFill>
          <a:blip r:embed="rId3" cstate="print">
            <a:duotone>
              <a:prstClr val="black"/>
              <a:schemeClr val="tx2">
                <a:tint val="45000"/>
                <a:satMod val="400000"/>
              </a:schemeClr>
            </a:duotone>
            <a:lum bright="-5000"/>
          </a:blip>
          <a:srcRect t="2863"/>
          <a:stretch>
            <a:fillRect/>
          </a:stretch>
        </p:blipFill>
        <p:spPr>
          <a:xfrm>
            <a:off x="762000" y="1236694"/>
            <a:ext cx="7489295" cy="3178896"/>
          </a:xfrm>
          <a:prstGeom prst="rect">
            <a:avLst/>
          </a:prstGeom>
          <a:effectLst>
            <a:innerShdw blurRad="63500" dist="50800" dir="13500000">
              <a:prstClr val="black">
                <a:alpha val="50000"/>
              </a:prstClr>
            </a:innerShdw>
          </a:effectLst>
        </p:spPr>
      </p:pic>
      <p:sp>
        <p:nvSpPr>
          <p:cNvPr id="4" name="Rectangle 3"/>
          <p:cNvSpPr/>
          <p:nvPr/>
        </p:nvSpPr>
        <p:spPr>
          <a:xfrm>
            <a:off x="4267200" y="0"/>
            <a:ext cx="2133600"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descr="17008370_pointarena.jpg"/>
          <p:cNvPicPr>
            <a:picLocks noChangeAspect="1"/>
          </p:cNvPicPr>
          <p:nvPr/>
        </p:nvPicPr>
        <p:blipFill>
          <a:blip r:embed="rId4" cstate="print"/>
          <a:srcRect/>
          <a:stretch>
            <a:fillRect/>
          </a:stretch>
        </p:blipFill>
        <p:spPr>
          <a:xfrm>
            <a:off x="4267188" y="1219200"/>
            <a:ext cx="2133623" cy="3200400"/>
          </a:xfrm>
          <a:prstGeom prst="rect">
            <a:avLst/>
          </a:prstGeom>
          <a:effectLst>
            <a:innerShdw blurRad="63500" dist="50800" dir="16200000">
              <a:prstClr val="black">
                <a:alpha val="50000"/>
              </a:prstClr>
            </a:innerShdw>
          </a:effectLst>
        </p:spPr>
      </p:pic>
      <p:sp>
        <p:nvSpPr>
          <p:cNvPr id="5" name="Rectangle 4"/>
          <p:cNvSpPr/>
          <p:nvPr/>
        </p:nvSpPr>
        <p:spPr>
          <a:xfrm>
            <a:off x="4114800" y="990600"/>
            <a:ext cx="2438400" cy="3657600"/>
          </a:xfrm>
          <a:prstGeom prst="rect">
            <a:avLst/>
          </a:prstGeom>
          <a:noFill/>
          <a:ln w="9525">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4572000" y="4953000"/>
            <a:ext cx="4343400" cy="938719"/>
          </a:xfrm>
          <a:prstGeom prst="rect">
            <a:avLst/>
          </a:prstGeom>
          <a:noFill/>
        </p:spPr>
        <p:txBody>
          <a:bodyPr wrap="square" rtlCol="0">
            <a:spAutoFit/>
          </a:bodyPr>
          <a:lstStyle/>
          <a:p>
            <a:r>
              <a:rPr lang="en-US" sz="5500" dirty="0" smtClean="0">
                <a:solidFill>
                  <a:prstClr val="white"/>
                </a:solidFill>
                <a:latin typeface="Corbel"/>
                <a:cs typeface="Corbel"/>
              </a:rPr>
              <a:t>Questions</a:t>
            </a:r>
            <a:endParaRPr lang="en-US" sz="5500" dirty="0">
              <a:solidFill>
                <a:prstClr val="white"/>
              </a:solidFill>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90261 -4.07956E-6 L 0.19479 -4.07956E-6 L 1.38889E-6 -4.07956E-6 " pathEditMode="relative" ptsTypes="AAA">
                                      <p:cBhvr>
                                        <p:cTn id="6" dur="2000" fill="hold"/>
                                        <p:tgtEl>
                                          <p:spTgt spid="5"/>
                                        </p:tgtEl>
                                        <p:attrNameLst>
                                          <p:attrName>ppt_x</p:attrName>
                                          <p:attrName>ppt_y</p:attrName>
                                        </p:attrNameLst>
                                      </p:cBhvr>
                                    </p:animMotion>
                                  </p:childTnLst>
                                </p:cTn>
                              </p:par>
                              <p:par>
                                <p:cTn id="7" presetID="10" presetClass="entr"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42" presetClass="path" presetSubtype="0" accel="50000" decel="50000" fill="hold" grpId="0" nodeType="withEffect">
                                  <p:stCondLst>
                                    <p:cond delay="0"/>
                                  </p:stCondLst>
                                  <p:childTnLst>
                                    <p:animMotion origin="layout" path="M 0 0  L 0 0.33302  E" pathEditMode="relative" ptsTypes="">
                                      <p:cBhvr>
                                        <p:cTn id="11" dur="2000" spd="-100000" fill="hold"/>
                                        <p:tgtEl>
                                          <p:spTgt spid="4"/>
                                        </p:tgtEl>
                                        <p:attrNameLst>
                                          <p:attrName>ppt_x</p:attrName>
                                          <p:attrName>ppt_y</p:attrName>
                                        </p:attrNameLst>
                                      </p:cBhvr>
                                    </p:animMotion>
                                  </p:childTnLst>
                                </p:cTn>
                              </p:par>
                              <p:par>
                                <p:cTn id="12" presetID="10" presetClass="entr" presetSubtype="0" fill="hold" nodeType="withEffect">
                                  <p:stCondLst>
                                    <p:cond delay="15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47"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9"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990600"/>
            <a:ext cx="9144000" cy="1015663"/>
          </a:xfrm>
          <a:prstGeom prst="rect">
            <a:avLst/>
          </a:prstGeom>
          <a:noFill/>
        </p:spPr>
        <p:txBody>
          <a:bodyPr wrap="square" rtlCol="0">
            <a:spAutoFit/>
            <a:scene3d>
              <a:camera prst="orthographicFront"/>
              <a:lightRig rig="soft" dir="t"/>
            </a:scene3d>
            <a:sp3d prstMaterial="matte">
              <a:bevelT w="38100" h="38100"/>
            </a:sp3d>
          </a:bodyPr>
          <a:lstStyle/>
          <a:p>
            <a:pPr algn="ctr"/>
            <a:r>
              <a:rPr lang="en-US" sz="6000" b="1" dirty="0" smtClean="0">
                <a:ln/>
                <a:solidFill>
                  <a:prstClr val="white"/>
                </a:solidFill>
                <a:latin typeface="Corbel" pitchFamily="34" charset="0"/>
              </a:rPr>
              <a:t>Cascadia High-Speed Rail</a:t>
            </a:r>
            <a:endPar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rbel" pitchFamily="34" charset="0"/>
            </a:endParaRPr>
          </a:p>
        </p:txBody>
      </p:sp>
      <p:pic>
        <p:nvPicPr>
          <p:cNvPr id="4" name="Picture 3"/>
          <p:cNvPicPr>
            <a:picLocks noChangeAspect="1"/>
          </p:cNvPicPr>
          <p:nvPr/>
        </p:nvPicPr>
        <p:blipFill>
          <a:blip r:embed="rId3" cstate="print"/>
          <a:srcRect l="23003" t="20478" r="25393" b="20137"/>
          <a:stretch>
            <a:fillRect/>
          </a:stretch>
        </p:blipFill>
        <p:spPr>
          <a:xfrm>
            <a:off x="2514600" y="2590800"/>
            <a:ext cx="4038600" cy="371807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6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descr="17008370_pointarena.jpg"/>
          <p:cNvPicPr>
            <a:picLocks noChangeAspect="1"/>
          </p:cNvPicPr>
          <p:nvPr/>
        </p:nvPicPr>
        <p:blipFill>
          <a:blip r:embed="rId3" cstate="print">
            <a:duotone>
              <a:prstClr val="black"/>
              <a:schemeClr val="tx2">
                <a:tint val="45000"/>
                <a:satMod val="400000"/>
              </a:schemeClr>
            </a:duotone>
            <a:lum bright="-5000"/>
          </a:blip>
          <a:srcRect t="2863"/>
          <a:stretch>
            <a:fillRect/>
          </a:stretch>
        </p:blipFill>
        <p:spPr>
          <a:xfrm>
            <a:off x="762000" y="1236694"/>
            <a:ext cx="7489295" cy="3178896"/>
          </a:xfrm>
          <a:prstGeom prst="rect">
            <a:avLst/>
          </a:prstGeom>
          <a:effectLst>
            <a:innerShdw blurRad="63500" dist="50800" dir="13500000">
              <a:prstClr val="black">
                <a:alpha val="50000"/>
              </a:prstClr>
            </a:innerShdw>
          </a:effectLst>
        </p:spPr>
      </p:pic>
      <p:sp>
        <p:nvSpPr>
          <p:cNvPr id="4" name="Rectangle 3"/>
          <p:cNvSpPr/>
          <p:nvPr/>
        </p:nvSpPr>
        <p:spPr>
          <a:xfrm>
            <a:off x="4267200" y="0"/>
            <a:ext cx="2133600"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descr="17008370_pointarena.jpg"/>
          <p:cNvPicPr>
            <a:picLocks noChangeAspect="1"/>
          </p:cNvPicPr>
          <p:nvPr/>
        </p:nvPicPr>
        <p:blipFill>
          <a:blip r:embed="rId4" cstate="print"/>
          <a:srcRect/>
          <a:stretch>
            <a:fillRect/>
          </a:stretch>
        </p:blipFill>
        <p:spPr>
          <a:xfrm>
            <a:off x="4267188" y="1219200"/>
            <a:ext cx="2133623" cy="3200400"/>
          </a:xfrm>
          <a:prstGeom prst="rect">
            <a:avLst/>
          </a:prstGeom>
          <a:effectLst>
            <a:innerShdw blurRad="63500" dist="50800" dir="16200000">
              <a:prstClr val="black">
                <a:alpha val="50000"/>
              </a:prstClr>
            </a:innerShdw>
          </a:effectLst>
        </p:spPr>
      </p:pic>
      <p:sp>
        <p:nvSpPr>
          <p:cNvPr id="5" name="Rectangle 4"/>
          <p:cNvSpPr/>
          <p:nvPr/>
        </p:nvSpPr>
        <p:spPr>
          <a:xfrm>
            <a:off x="4114800" y="990600"/>
            <a:ext cx="2438400" cy="3657600"/>
          </a:xfrm>
          <a:prstGeom prst="rect">
            <a:avLst/>
          </a:prstGeom>
          <a:noFill/>
          <a:ln w="9525">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3352800" y="4876800"/>
            <a:ext cx="5105400" cy="784830"/>
          </a:xfrm>
          <a:prstGeom prst="rect">
            <a:avLst/>
          </a:prstGeom>
          <a:noFill/>
        </p:spPr>
        <p:txBody>
          <a:bodyPr wrap="square" rtlCol="0">
            <a:spAutoFit/>
          </a:bodyPr>
          <a:lstStyle/>
          <a:p>
            <a:r>
              <a:rPr lang="en-US" sz="4500" dirty="0" smtClean="0">
                <a:solidFill>
                  <a:prstClr val="white"/>
                </a:solidFill>
                <a:latin typeface="Corbel"/>
                <a:cs typeface="Corbel"/>
              </a:rPr>
              <a:t>High-Speed Problem</a:t>
            </a:r>
            <a:endParaRPr lang="en-US" sz="4500" dirty="0">
              <a:solidFill>
                <a:prstClr val="white"/>
              </a:solidFill>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90261 -4.07956E-6 L 0.19479 -4.07956E-6 L 1.38889E-6 -4.07956E-6 " pathEditMode="relative" ptsTypes="AAA">
                                      <p:cBhvr>
                                        <p:cTn id="6" dur="2000" fill="hold"/>
                                        <p:tgtEl>
                                          <p:spTgt spid="5"/>
                                        </p:tgtEl>
                                        <p:attrNameLst>
                                          <p:attrName>ppt_x</p:attrName>
                                          <p:attrName>ppt_y</p:attrName>
                                        </p:attrNameLst>
                                      </p:cBhvr>
                                    </p:animMotion>
                                  </p:childTnLst>
                                </p:cTn>
                              </p:par>
                              <p:par>
                                <p:cTn id="7" presetID="10" presetClass="entr"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42" presetClass="path" presetSubtype="0" accel="50000" decel="50000" fill="hold" grpId="0" nodeType="withEffect">
                                  <p:stCondLst>
                                    <p:cond delay="0"/>
                                  </p:stCondLst>
                                  <p:childTnLst>
                                    <p:animMotion origin="layout" path="M 0 0  L 0 0.33302  E" pathEditMode="relative" ptsTypes="">
                                      <p:cBhvr>
                                        <p:cTn id="11" dur="2000" spd="-100000" fill="hold"/>
                                        <p:tgtEl>
                                          <p:spTgt spid="4"/>
                                        </p:tgtEl>
                                        <p:attrNameLst>
                                          <p:attrName>ppt_x</p:attrName>
                                          <p:attrName>ppt_y</p:attrName>
                                        </p:attrNameLst>
                                      </p:cBhvr>
                                    </p:animMotion>
                                  </p:childTnLst>
                                </p:cTn>
                              </p:par>
                              <p:par>
                                <p:cTn id="12" presetID="10" presetClass="entr" presetSubtype="0" fill="hold" nodeType="withEffect">
                                  <p:stCondLst>
                                    <p:cond delay="15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47"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9"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descr="C:\Documents and Settings\blab-428\Local Settings\Temporary Internet Files\Content.IE5\5W8CSV0I\MCj03269180000[1].wmf"/>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a:off x="909026" y="1219200"/>
            <a:ext cx="2238783" cy="1938486"/>
          </a:xfrm>
          <a:prstGeom prst="rect">
            <a:avLst/>
          </a:prstGeom>
          <a:noFill/>
        </p:spPr>
      </p:pic>
      <p:pic>
        <p:nvPicPr>
          <p:cNvPr id="3" name="Picture 3" descr="C:\Documents and Settings\blab-428\Local Settings\Temporary Internet Files\Content.IE5\SDBSCK6D\MCMP00176_0000[1].wmf"/>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3124200" y="2895600"/>
            <a:ext cx="3021349" cy="1911100"/>
          </a:xfrm>
          <a:prstGeom prst="rect">
            <a:avLst/>
          </a:prstGeom>
          <a:noFill/>
        </p:spPr>
      </p:pic>
      <p:pic>
        <p:nvPicPr>
          <p:cNvPr id="4" name="Picture 4" descr="C:\Documents and Settings\blab-428\Local Settings\Temporary Internet Files\Content.IE5\5W8CSV0I\MCMP00114_0000[1].wmf"/>
          <p:cNvPicPr>
            <a:picLocks noChangeAspect="1" noChangeArrowheads="1"/>
          </p:cNvPicPr>
          <p:nvPr/>
        </p:nvPicPr>
        <p:blipFill>
          <a:blip r:embed="rId4"/>
          <a:stretch>
            <a:fillRect/>
          </a:stretch>
        </p:blipFill>
        <p:spPr bwMode="auto">
          <a:xfrm>
            <a:off x="6019800" y="3657600"/>
            <a:ext cx="2396326" cy="2057223"/>
          </a:xfrm>
          <a:prstGeom prst="rect">
            <a:avLst/>
          </a:prstGeom>
          <a:noFill/>
        </p:spPr>
      </p:pic>
      <p:graphicFrame>
        <p:nvGraphicFramePr>
          <p:cNvPr id="5" name="Chart 4"/>
          <p:cNvGraphicFramePr>
            <a:graphicFrameLocks/>
          </p:cNvGraphicFramePr>
          <p:nvPr/>
        </p:nvGraphicFramePr>
        <p:xfrm>
          <a:off x="762000" y="762000"/>
          <a:ext cx="8077200" cy="5181600"/>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7"/>
          <p:cNvPicPr>
            <a:picLocks noChangeAspect="1"/>
          </p:cNvPicPr>
          <p:nvPr/>
        </p:nvPicPr>
        <p:blipFill>
          <a:blip r:embed="rId6" cstate="print"/>
          <a:srcRect l="23003" t="20478" r="25393" b="20137"/>
          <a:stretch>
            <a:fillRect/>
          </a:stretch>
        </p:blipFill>
        <p:spPr>
          <a:xfrm>
            <a:off x="2590800" y="5943600"/>
            <a:ext cx="747548" cy="688219"/>
          </a:xfrm>
          <a:prstGeom prst="rect">
            <a:avLst/>
          </a:prstGeom>
        </p:spPr>
      </p:pic>
      <p:sp>
        <p:nvSpPr>
          <p:cNvPr id="9" name="TextBox 8"/>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13" name="Rounded Rectangle 12"/>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Cascadia Population</a:t>
            </a:r>
            <a:endParaRPr lang="en-US" sz="4000" dirty="0">
              <a:latin typeface="Corbel"/>
              <a:cs typeface="Corbe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highways wa.gif"/>
          <p:cNvPicPr>
            <a:picLocks noChangeAspect="1"/>
          </p:cNvPicPr>
          <p:nvPr/>
        </p:nvPicPr>
        <p:blipFill>
          <a:blip r:embed="rId2" cstate="print"/>
          <a:stretch>
            <a:fillRect/>
          </a:stretch>
        </p:blipFill>
        <p:spPr>
          <a:xfrm>
            <a:off x="1828800" y="1524000"/>
            <a:ext cx="5410200" cy="423905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cstate="print"/>
          <a:srcRect l="23003" t="20478" r="25393" b="20137"/>
          <a:stretch>
            <a:fillRect/>
          </a:stretch>
        </p:blipFill>
        <p:spPr>
          <a:xfrm>
            <a:off x="2590800" y="5943600"/>
            <a:ext cx="747548" cy="688219"/>
          </a:xfrm>
          <a:prstGeom prst="rect">
            <a:avLst/>
          </a:prstGeom>
        </p:spPr>
      </p:pic>
      <p:sp>
        <p:nvSpPr>
          <p:cNvPr id="9" name="TextBox 8"/>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10" name="Rounded Rectangle 9"/>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Traffic Gridlock by 2030</a:t>
            </a:r>
            <a:endParaRPr lang="en-US" sz="4000" dirty="0">
              <a:latin typeface="Corbel"/>
              <a:cs typeface="Corbel"/>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95400" y="1676400"/>
          <a:ext cx="6583680" cy="3962400"/>
        </p:xfrm>
        <a:graphic>
          <a:graphicData uri="http://schemas.openxmlformats.org/drawingml/2006/table">
            <a:tbl>
              <a:tblPr firstRow="1" bandRow="1">
                <a:tableStyleId>{7DF18680-E054-41AD-8BC1-D1AEF772440D}</a:tableStyleId>
              </a:tblPr>
              <a:tblGrid>
                <a:gridCol w="1645920"/>
                <a:gridCol w="1645920"/>
                <a:gridCol w="1645920"/>
                <a:gridCol w="1645920"/>
              </a:tblGrid>
              <a:tr h="796296">
                <a:tc>
                  <a:txBody>
                    <a:bodyPr/>
                    <a:lstStyle/>
                    <a:p>
                      <a:pPr algn="ctr"/>
                      <a:r>
                        <a:rPr lang="en-US" smtClean="0"/>
                        <a:t>Transportation</a:t>
                      </a:r>
                      <a:endParaRPr lang="en-US" dirty="0" smtClean="0"/>
                    </a:p>
                    <a:p>
                      <a:pPr algn="ctr"/>
                      <a:r>
                        <a:rPr lang="en-US" dirty="0" smtClean="0"/>
                        <a:t>Method</a:t>
                      </a:r>
                      <a:endParaRPr lang="en-US" dirty="0"/>
                    </a:p>
                  </a:txBody>
                  <a:tcPr anchor="ctr"/>
                </a:tc>
                <a:tc>
                  <a:txBody>
                    <a:bodyPr/>
                    <a:lstStyle/>
                    <a:p>
                      <a:pPr algn="ctr"/>
                      <a:r>
                        <a:rPr lang="en-US" dirty="0" smtClean="0"/>
                        <a:t>Average</a:t>
                      </a:r>
                      <a:r>
                        <a:rPr lang="en-US" baseline="0" dirty="0" smtClean="0"/>
                        <a:t> Travel Times</a:t>
                      </a:r>
                      <a:endParaRPr lang="en-US" dirty="0"/>
                    </a:p>
                  </a:txBody>
                  <a:tcPr anchor="ctr"/>
                </a:tc>
                <a:tc>
                  <a:txBody>
                    <a:bodyPr/>
                    <a:lstStyle/>
                    <a:p>
                      <a:pPr algn="ctr"/>
                      <a:r>
                        <a:rPr lang="en-US" dirty="0" smtClean="0"/>
                        <a:t>Carbon Dioxide</a:t>
                      </a:r>
                      <a:r>
                        <a:rPr lang="en-US" baseline="0" dirty="0" smtClean="0"/>
                        <a:t> Emissions</a:t>
                      </a:r>
                      <a:endParaRPr lang="en-US" dirty="0"/>
                    </a:p>
                  </a:txBody>
                  <a:tcPr anchor="ctr"/>
                </a:tc>
                <a:tc>
                  <a:txBody>
                    <a:bodyPr/>
                    <a:lstStyle/>
                    <a:p>
                      <a:pPr algn="ctr"/>
                      <a:r>
                        <a:rPr lang="en-US" dirty="0" smtClean="0"/>
                        <a:t>Average Cost pe</a:t>
                      </a:r>
                      <a:r>
                        <a:rPr lang="en-US" baseline="0" dirty="0" smtClean="0"/>
                        <a:t>r Trip</a:t>
                      </a:r>
                      <a:endParaRPr lang="en-US" dirty="0"/>
                    </a:p>
                  </a:txBody>
                  <a:tcPr anchor="ctr"/>
                </a:tc>
              </a:tr>
              <a:tr h="803904">
                <a:tc>
                  <a:txBody>
                    <a:bodyPr/>
                    <a:lstStyle/>
                    <a:p>
                      <a:pPr algn="ctr"/>
                      <a:r>
                        <a:rPr lang="en-US" dirty="0" smtClean="0"/>
                        <a:t>Car</a:t>
                      </a:r>
                      <a:endParaRPr lang="en-US" dirty="0"/>
                    </a:p>
                  </a:txBody>
                  <a:tcPr anchor="ctr"/>
                </a:tc>
                <a:tc>
                  <a:txBody>
                    <a:bodyPr/>
                    <a:lstStyle/>
                    <a:p>
                      <a:pPr algn="ctr"/>
                      <a:r>
                        <a:rPr lang="en-US" dirty="0" smtClean="0"/>
                        <a:t>2 ½</a:t>
                      </a:r>
                      <a:r>
                        <a:rPr lang="en-US" baseline="0" dirty="0" smtClean="0"/>
                        <a:t> to 3 hours</a:t>
                      </a:r>
                      <a:endParaRPr lang="en-US" dirty="0"/>
                    </a:p>
                  </a:txBody>
                  <a:tcPr anchor="ctr"/>
                </a:tc>
                <a:tc>
                  <a:txBody>
                    <a:bodyPr/>
                    <a:lstStyle/>
                    <a:p>
                      <a:pPr algn="ctr"/>
                      <a:r>
                        <a:rPr lang="en-US" dirty="0" smtClean="0"/>
                        <a:t>158 tons</a:t>
                      </a:r>
                      <a:endParaRPr lang="en-US" dirty="0"/>
                    </a:p>
                  </a:txBody>
                  <a:tcPr anchor="ctr"/>
                </a:tc>
                <a:tc>
                  <a:txBody>
                    <a:bodyPr/>
                    <a:lstStyle/>
                    <a:p>
                      <a:pPr algn="ctr"/>
                      <a:r>
                        <a:rPr lang="en-US" dirty="0" smtClean="0"/>
                        <a:t>$30 to $75</a:t>
                      </a:r>
                      <a:endParaRPr lang="en-US" dirty="0"/>
                    </a:p>
                  </a:txBody>
                  <a:tcPr anchor="ctr"/>
                </a:tc>
              </a:tr>
              <a:tr h="762000">
                <a:tc>
                  <a:txBody>
                    <a:bodyPr/>
                    <a:lstStyle/>
                    <a:p>
                      <a:pPr algn="ctr"/>
                      <a:r>
                        <a:rPr lang="en-US" dirty="0" smtClean="0"/>
                        <a:t>Plane</a:t>
                      </a:r>
                      <a:endParaRPr lang="en-US" dirty="0"/>
                    </a:p>
                  </a:txBody>
                  <a:tcPr anchor="ctr"/>
                </a:tc>
                <a:tc>
                  <a:txBody>
                    <a:bodyPr/>
                    <a:lstStyle/>
                    <a:p>
                      <a:pPr algn="ctr"/>
                      <a:r>
                        <a:rPr lang="en-US" dirty="0" smtClean="0"/>
                        <a:t>35 to 50 minutes</a:t>
                      </a:r>
                      <a:endParaRPr lang="en-US" dirty="0"/>
                    </a:p>
                  </a:txBody>
                  <a:tcPr anchor="ctr"/>
                </a:tc>
                <a:tc>
                  <a:txBody>
                    <a:bodyPr/>
                    <a:lstStyle/>
                    <a:p>
                      <a:pPr algn="ctr"/>
                      <a:r>
                        <a:rPr lang="en-US" dirty="0" smtClean="0"/>
                        <a:t>210</a:t>
                      </a:r>
                      <a:r>
                        <a:rPr lang="en-US" baseline="0" dirty="0" smtClean="0"/>
                        <a:t> tons</a:t>
                      </a:r>
                      <a:endParaRPr lang="en-US" dirty="0"/>
                    </a:p>
                  </a:txBody>
                  <a:tcPr anchor="ctr"/>
                </a:tc>
                <a:tc>
                  <a:txBody>
                    <a:bodyPr/>
                    <a:lstStyle/>
                    <a:p>
                      <a:pPr algn="ctr"/>
                      <a:r>
                        <a:rPr lang="en-US" dirty="0" smtClean="0"/>
                        <a:t>$150</a:t>
                      </a:r>
                      <a:r>
                        <a:rPr lang="en-US" baseline="0" dirty="0" smtClean="0"/>
                        <a:t> to </a:t>
                      </a:r>
                      <a:r>
                        <a:rPr lang="en-US" dirty="0" smtClean="0"/>
                        <a:t>$250</a:t>
                      </a:r>
                      <a:endParaRPr lang="en-US" dirty="0"/>
                    </a:p>
                  </a:txBody>
                  <a:tcPr anchor="ctr"/>
                </a:tc>
              </a:tr>
              <a:tr h="762000">
                <a:tc>
                  <a:txBody>
                    <a:bodyPr/>
                    <a:lstStyle/>
                    <a:p>
                      <a:pPr algn="ctr"/>
                      <a:r>
                        <a:rPr lang="en-US" dirty="0" smtClean="0"/>
                        <a:t>Conventional Train</a:t>
                      </a:r>
                      <a:endParaRPr lang="en-US" dirty="0"/>
                    </a:p>
                  </a:txBody>
                  <a:tcPr anchor="ctr"/>
                </a:tc>
                <a:tc>
                  <a:txBody>
                    <a:bodyPr/>
                    <a:lstStyle/>
                    <a:p>
                      <a:pPr algn="ctr"/>
                      <a:r>
                        <a:rPr lang="en-US" dirty="0" smtClean="0"/>
                        <a:t>4 hours</a:t>
                      </a:r>
                      <a:endParaRPr lang="en-US" dirty="0"/>
                    </a:p>
                  </a:txBody>
                  <a:tcPr anchor="ctr"/>
                </a:tc>
                <a:tc>
                  <a:txBody>
                    <a:bodyPr/>
                    <a:lstStyle/>
                    <a:p>
                      <a:pPr algn="ctr"/>
                      <a:r>
                        <a:rPr lang="en-US" dirty="0" smtClean="0"/>
                        <a:t>105 tons</a:t>
                      </a:r>
                      <a:endParaRPr lang="en-US" dirty="0"/>
                    </a:p>
                  </a:txBody>
                  <a:tcPr anchor="ctr"/>
                </a:tc>
                <a:tc>
                  <a:txBody>
                    <a:bodyPr/>
                    <a:lstStyle/>
                    <a:p>
                      <a:pPr algn="ctr"/>
                      <a:r>
                        <a:rPr lang="en-US" dirty="0" smtClean="0"/>
                        <a:t>$35 to $50</a:t>
                      </a:r>
                      <a:endParaRPr lang="en-US" dirty="0"/>
                    </a:p>
                  </a:txBody>
                  <a:tcPr anchor="ctr"/>
                </a:tc>
              </a:tr>
              <a:tr h="838200">
                <a:tc>
                  <a:txBody>
                    <a:bodyPr/>
                    <a:lstStyle/>
                    <a:p>
                      <a:pPr algn="ctr"/>
                      <a:r>
                        <a:rPr lang="en-US" baseline="0" dirty="0" smtClean="0"/>
                        <a:t>Bus</a:t>
                      </a:r>
                      <a:endParaRPr lang="en-US" dirty="0"/>
                    </a:p>
                  </a:txBody>
                  <a:tcPr anchor="ctr"/>
                </a:tc>
                <a:tc>
                  <a:txBody>
                    <a:bodyPr/>
                    <a:lstStyle/>
                    <a:p>
                      <a:pPr algn="ctr"/>
                      <a:r>
                        <a:rPr lang="en-US" dirty="0" smtClean="0"/>
                        <a:t>3 ½ to 5 hours</a:t>
                      </a:r>
                      <a:endParaRPr lang="en-US" dirty="0"/>
                    </a:p>
                  </a:txBody>
                  <a:tcPr anchor="ctr"/>
                </a:tc>
                <a:tc>
                  <a:txBody>
                    <a:bodyPr/>
                    <a:lstStyle/>
                    <a:p>
                      <a:pPr algn="ctr"/>
                      <a:r>
                        <a:rPr lang="en-US" dirty="0" smtClean="0"/>
                        <a:t>260 tons</a:t>
                      </a:r>
                      <a:endParaRPr lang="en-US" dirty="0"/>
                    </a:p>
                  </a:txBody>
                  <a:tcPr anchor="ctr"/>
                </a:tc>
                <a:tc>
                  <a:txBody>
                    <a:bodyPr/>
                    <a:lstStyle/>
                    <a:p>
                      <a:pPr algn="ctr"/>
                      <a:r>
                        <a:rPr lang="en-US" dirty="0" smtClean="0"/>
                        <a:t>$20 to $40</a:t>
                      </a:r>
                      <a:endParaRPr lang="en-US" dirty="0"/>
                    </a:p>
                  </a:txBody>
                  <a:tcPr anchor="ctr"/>
                </a:tc>
              </a:tr>
            </a:tbl>
          </a:graphicData>
        </a:graphic>
      </p:graphicFrame>
      <p:pic>
        <p:nvPicPr>
          <p:cNvPr id="8" name="Picture 7"/>
          <p:cNvPicPr>
            <a:picLocks noChangeAspect="1"/>
          </p:cNvPicPr>
          <p:nvPr/>
        </p:nvPicPr>
        <p:blipFill>
          <a:blip r:embed="rId2" cstate="print"/>
          <a:srcRect l="23003" t="20478" r="25393" b="20137"/>
          <a:stretch>
            <a:fillRect/>
          </a:stretch>
        </p:blipFill>
        <p:spPr>
          <a:xfrm>
            <a:off x="2590800" y="5943600"/>
            <a:ext cx="747548" cy="688219"/>
          </a:xfrm>
          <a:prstGeom prst="rect">
            <a:avLst/>
          </a:prstGeom>
        </p:spPr>
      </p:pic>
      <p:sp>
        <p:nvSpPr>
          <p:cNvPr id="9" name="TextBox 8"/>
          <p:cNvSpPr txBox="1"/>
          <p:nvPr/>
        </p:nvSpPr>
        <p:spPr>
          <a:xfrm>
            <a:off x="3276600" y="6172200"/>
            <a:ext cx="3581400" cy="338554"/>
          </a:xfrm>
          <a:prstGeom prst="rect">
            <a:avLst/>
          </a:prstGeom>
          <a:noFill/>
        </p:spPr>
        <p:txBody>
          <a:bodyPr wrap="square" rtlCol="0">
            <a:spAutoFit/>
          </a:bodyPr>
          <a:lstStyle/>
          <a:p>
            <a:r>
              <a:rPr lang="en-US" sz="1600" dirty="0" smtClean="0">
                <a:solidFill>
                  <a:srgbClr val="FFFFFF"/>
                </a:solidFill>
                <a:latin typeface="Corbel"/>
                <a:cs typeface="Corbel"/>
              </a:rPr>
              <a:t>Cascadia High-Speed Rail Consortium </a:t>
            </a:r>
            <a:endParaRPr lang="en-US" sz="1600" dirty="0">
              <a:solidFill>
                <a:srgbClr val="FFFFFF"/>
              </a:solidFill>
              <a:latin typeface="Corbel"/>
              <a:cs typeface="Corbel"/>
            </a:endParaRPr>
          </a:p>
        </p:txBody>
      </p:sp>
      <p:sp>
        <p:nvSpPr>
          <p:cNvPr id="10" name="Rounded Rectangle 9"/>
          <p:cNvSpPr/>
          <p:nvPr/>
        </p:nvSpPr>
        <p:spPr>
          <a:xfrm>
            <a:off x="990600" y="228599"/>
            <a:ext cx="7315200" cy="838201"/>
          </a:xfrm>
          <a:prstGeom prst="roundRect">
            <a:avLst/>
          </a:prstGeom>
          <a:solidFill>
            <a:schemeClr val="tx1"/>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4000" dirty="0" smtClean="0">
                <a:solidFill>
                  <a:schemeClr val="bg1"/>
                </a:solidFill>
                <a:latin typeface="Corbel"/>
                <a:cs typeface="Corbel"/>
              </a:rPr>
              <a:t>Seattle to Portland</a:t>
            </a:r>
            <a:endParaRPr lang="en-US" sz="4000" dirty="0">
              <a:latin typeface="Corbel"/>
              <a:cs typeface="Corbel"/>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1153</TotalTime>
  <Words>22638</Words>
  <Application>Microsoft Office PowerPoint</Application>
  <PresentationFormat>On-screen Show (4:3)</PresentationFormat>
  <Paragraphs>1366</Paragraphs>
  <Slides>46</Slides>
  <Notes>21</Notes>
  <HiddenSlides>0</HiddenSlides>
  <MMClips>1</MMClips>
  <ScaleCrop>false</ScaleCrop>
  <HeadingPairs>
    <vt:vector size="4" baseType="variant">
      <vt:variant>
        <vt:lpstr>Design Template</vt:lpstr>
      </vt:variant>
      <vt:variant>
        <vt:i4>1</vt:i4>
      </vt:variant>
      <vt:variant>
        <vt:lpstr>Slide Titles</vt:lpstr>
      </vt:variant>
      <vt:variant>
        <vt:i4>46</vt:i4>
      </vt:variant>
    </vt:vector>
  </HeadingPairs>
  <TitlesOfParts>
    <vt:vector size="4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Construction Costs</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Company>University of Washington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Business School</dc:creator>
  <cp:lastModifiedBy>Meredith Matches</cp:lastModifiedBy>
  <cp:revision>86</cp:revision>
  <dcterms:created xsi:type="dcterms:W3CDTF">2009-05-27T20:25:03Z</dcterms:created>
  <dcterms:modified xsi:type="dcterms:W3CDTF">2009-05-27T23:06:24Z</dcterms:modified>
</cp:coreProperties>
</file>