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8" r:id="rId3"/>
    <p:sldId id="257" r:id="rId4"/>
    <p:sldId id="302" r:id="rId5"/>
    <p:sldId id="283" r:id="rId6"/>
    <p:sldId id="294" r:id="rId7"/>
    <p:sldId id="270" r:id="rId8"/>
    <p:sldId id="273" r:id="rId9"/>
    <p:sldId id="291" r:id="rId10"/>
    <p:sldId id="271" r:id="rId11"/>
    <p:sldId id="284" r:id="rId12"/>
    <p:sldId id="261" r:id="rId13"/>
    <p:sldId id="262" r:id="rId14"/>
    <p:sldId id="278" r:id="rId15"/>
    <p:sldId id="310" r:id="rId16"/>
    <p:sldId id="301" r:id="rId17"/>
    <p:sldId id="265" r:id="rId18"/>
    <p:sldId id="306" r:id="rId19"/>
    <p:sldId id="268" r:id="rId20"/>
    <p:sldId id="303" r:id="rId21"/>
    <p:sldId id="290" r:id="rId22"/>
    <p:sldId id="280" r:id="rId23"/>
    <p:sldId id="266" r:id="rId24"/>
    <p:sldId id="295" r:id="rId25"/>
    <p:sldId id="316" r:id="rId26"/>
    <p:sldId id="281" r:id="rId27"/>
    <p:sldId id="308" r:id="rId28"/>
    <p:sldId id="300" r:id="rId29"/>
    <p:sldId id="292" r:id="rId30"/>
    <p:sldId id="307" r:id="rId31"/>
    <p:sldId id="305" r:id="rId32"/>
    <p:sldId id="299" r:id="rId33"/>
    <p:sldId id="272" r:id="rId34"/>
    <p:sldId id="282" r:id="rId35"/>
    <p:sldId id="311" r:id="rId36"/>
    <p:sldId id="279" r:id="rId37"/>
    <p:sldId id="264" r:id="rId38"/>
    <p:sldId id="267" r:id="rId39"/>
    <p:sldId id="315" r:id="rId40"/>
    <p:sldId id="297" r:id="rId41"/>
    <p:sldId id="304" r:id="rId42"/>
    <p:sldId id="313" r:id="rId43"/>
    <p:sldId id="317" r:id="rId44"/>
    <p:sldId id="287" r:id="rId45"/>
    <p:sldId id="260" r:id="rId46"/>
    <p:sldId id="258" r:id="rId47"/>
    <p:sldId id="269" r:id="rId48"/>
    <p:sldId id="263" r:id="rId49"/>
    <p:sldId id="289" r:id="rId50"/>
    <p:sldId id="312" r:id="rId51"/>
    <p:sldId id="259" r:id="rId52"/>
    <p:sldId id="314" r:id="rId53"/>
    <p:sldId id="288" r:id="rId54"/>
    <p:sldId id="277" r:id="rId55"/>
    <p:sldId id="298" r:id="rId56"/>
    <p:sldId id="293" r:id="rId57"/>
    <p:sldId id="286" r:id="rId58"/>
    <p:sldId id="309" r:id="rId59"/>
    <p:sldId id="285" r:id="rId60"/>
    <p:sldId id="296" r:id="rId61"/>
    <p:sldId id="274" r:id="rId62"/>
    <p:sldId id="275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e" initials="D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152" y="-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2" d="100"/>
        <a:sy n="122" d="100"/>
      </p:scale>
      <p:origin x="0" y="8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264-B183-4BAE-B714-CE30B16F843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BD4C7-7890-440F-BB29-6736AB0AD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02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264-B183-4BAE-B714-CE30B16F843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BD4C7-7890-440F-BB29-6736AB0AD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9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264-B183-4BAE-B714-CE30B16F843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BD4C7-7890-440F-BB29-6736AB0AD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36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264-B183-4BAE-B714-CE30B16F843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BD4C7-7890-440F-BB29-6736AB0AD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52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264-B183-4BAE-B714-CE30B16F843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BD4C7-7890-440F-BB29-6736AB0AD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7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264-B183-4BAE-B714-CE30B16F843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BD4C7-7890-440F-BB29-6736AB0AD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0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264-B183-4BAE-B714-CE30B16F843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BD4C7-7890-440F-BB29-6736AB0AD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0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264-B183-4BAE-B714-CE30B16F843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BD4C7-7890-440F-BB29-6736AB0AD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9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264-B183-4BAE-B714-CE30B16F843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BD4C7-7890-440F-BB29-6736AB0AD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93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264-B183-4BAE-B714-CE30B16F843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BD4C7-7890-440F-BB29-6736AB0AD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12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264-B183-4BAE-B714-CE30B16F843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BD4C7-7890-440F-BB29-6736AB0AD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9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5E264-B183-4BAE-B714-CE30B16F843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BD4C7-7890-440F-BB29-6736AB0AD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5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Rethink the Food Label</a:t>
            </a:r>
            <a:br>
              <a:rPr lang="en-US" dirty="0" smtClean="0"/>
            </a:br>
            <a:r>
              <a:rPr lang="en-US" dirty="0" smtClean="0"/>
              <a:t>Entries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57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Campuzano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982980"/>
            <a:ext cx="3429000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3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70510"/>
            <a:ext cx="3429000" cy="63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2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85750"/>
            <a:ext cx="428625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Cook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52400"/>
            <a:ext cx="3276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4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Corpuz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34" y="0"/>
            <a:ext cx="2738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0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Dichard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76200"/>
            <a:ext cx="5715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7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Dievski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5" y="1843087"/>
            <a:ext cx="329565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9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Esparza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0" y="979170"/>
            <a:ext cx="3436620" cy="489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Frank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987" y="1828800"/>
            <a:ext cx="40100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Frayne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24" y="573024"/>
            <a:ext cx="5711952" cy="57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5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nacheez.com/wordpress/wp-content/themes/nacheez/img/mildNutrFac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325288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304800"/>
            <a:ext cx="6116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U.S. Food and Drug </a:t>
            </a:r>
            <a:r>
              <a:rPr lang="en-US" sz="2400" dirty="0" smtClean="0"/>
              <a:t>Administration Label Design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6490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Frantellizzi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244090"/>
            <a:ext cx="3429000" cy="236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4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Frederick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4903"/>
            <a:ext cx="9144000" cy="230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Gaw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88" y="204216"/>
            <a:ext cx="3163824" cy="644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0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Griego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0"/>
            <a:ext cx="449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4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Hernandez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195" y="0"/>
            <a:ext cx="3737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9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Hilson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122170"/>
            <a:ext cx="3429000" cy="261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8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Holmes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895600"/>
            <a:ext cx="3135086" cy="68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8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Hubbard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152650"/>
            <a:ext cx="3429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8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Huard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36" y="106838"/>
            <a:ext cx="1600200" cy="659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Jeffrey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783080"/>
            <a:ext cx="137160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2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76200"/>
            <a:ext cx="34290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Ackerman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Johnson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5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Ketheswaran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101090"/>
            <a:ext cx="3429000" cy="465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3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Klockenbrink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11194"/>
            <a:ext cx="1143000" cy="639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2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Kraemer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90500"/>
            <a:ext cx="17145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0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Kokkinidis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30" y="0"/>
            <a:ext cx="3997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1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Lefort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743200"/>
            <a:ext cx="1371600" cy="1371600"/>
          </a:xfrm>
          <a:prstGeom prst="rect">
            <a:avLst/>
          </a:prstGeom>
        </p:spPr>
      </p:pic>
      <p:sp>
        <p:nvSpPr>
          <p:cNvPr id="4" name="&quot;No&quot; Symbol 3"/>
          <p:cNvSpPr/>
          <p:nvPr/>
        </p:nvSpPr>
        <p:spPr>
          <a:xfrm>
            <a:off x="7239000" y="1257300"/>
            <a:ext cx="838200" cy="800100"/>
          </a:xfrm>
          <a:prstGeom prst="noSmoking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5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Leineweber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37" y="0"/>
            <a:ext cx="4245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Lumma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4" name="&quot;No&quot; Symbol 3"/>
          <p:cNvSpPr/>
          <p:nvPr/>
        </p:nvSpPr>
        <p:spPr>
          <a:xfrm>
            <a:off x="7239000" y="1257300"/>
            <a:ext cx="838200" cy="800100"/>
          </a:xfrm>
          <a:prstGeom prst="noSmoking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6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McBride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2286000" cy="6858000"/>
          </a:xfrm>
          <a:prstGeom prst="rect">
            <a:avLst/>
          </a:prstGeom>
        </p:spPr>
      </p:pic>
      <p:sp>
        <p:nvSpPr>
          <p:cNvPr id="4" name="&quot;No&quot; Symbol 3"/>
          <p:cNvSpPr/>
          <p:nvPr/>
        </p:nvSpPr>
        <p:spPr>
          <a:xfrm>
            <a:off x="7239000" y="1257300"/>
            <a:ext cx="838200" cy="800100"/>
          </a:xfrm>
          <a:prstGeom prst="noSmoking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2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McCall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25" y="0"/>
            <a:ext cx="1419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4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Andrews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2209800"/>
            <a:ext cx="3251200" cy="2438400"/>
          </a:xfrm>
          <a:prstGeom prst="rect">
            <a:avLst/>
          </a:prstGeom>
        </p:spPr>
      </p:pic>
      <p:sp>
        <p:nvSpPr>
          <p:cNvPr id="4" name="&quot;No&quot; Symbol 3"/>
          <p:cNvSpPr/>
          <p:nvPr/>
        </p:nvSpPr>
        <p:spPr>
          <a:xfrm>
            <a:off x="7239000" y="1257300"/>
            <a:ext cx="838200" cy="800100"/>
          </a:xfrm>
          <a:prstGeom prst="noSmoking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39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Messer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285875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Mikulecky</a:t>
            </a:r>
            <a:r>
              <a:rPr lang="en-US" dirty="0" smtClean="0"/>
              <a:t>, Paul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7145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0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Milulecky</a:t>
            </a:r>
            <a:r>
              <a:rPr lang="en-US" dirty="0" smtClean="0"/>
              <a:t>, Stephanie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7145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8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Miller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831" y="0"/>
            <a:ext cx="1292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7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285875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4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36" y="0"/>
            <a:ext cx="2597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2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905000"/>
            <a:ext cx="571500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O’Reilly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82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Pritchard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197100"/>
            <a:ext cx="57150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4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Seyfert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12" y="71437"/>
            <a:ext cx="376237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1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Shim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49424"/>
            <a:ext cx="1371600" cy="23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7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571750"/>
            <a:ext cx="5715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6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Ackerman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56"/>
            <a:ext cx="9144000" cy="59368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5791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Sepidehalavi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59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14" y="0"/>
            <a:ext cx="39163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43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258" y="0"/>
            <a:ext cx="4589484" cy="6858000"/>
          </a:xfrm>
          <a:prstGeom prst="rect">
            <a:avLst/>
          </a:prstGeom>
        </p:spPr>
      </p:pic>
      <p:sp>
        <p:nvSpPr>
          <p:cNvPr id="4" name="&quot;No&quot; Symbol 3"/>
          <p:cNvSpPr/>
          <p:nvPr/>
        </p:nvSpPr>
        <p:spPr>
          <a:xfrm>
            <a:off x="7239000" y="1257300"/>
            <a:ext cx="838200" cy="800100"/>
          </a:xfrm>
          <a:prstGeom prst="noSmoking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2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Thomson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415540"/>
            <a:ext cx="3429000" cy="202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8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Tribett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210562"/>
            <a:ext cx="3657600" cy="24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0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Phan</a:t>
            </a:r>
            <a:r>
              <a:rPr lang="en-US" dirty="0" smtClean="0"/>
              <a:t>-Ba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27" y="0"/>
            <a:ext cx="3181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4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914400"/>
            <a:ext cx="3429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1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Wallace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10" y="0"/>
            <a:ext cx="3573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9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Walker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1</a:t>
            </a:r>
            <a:r>
              <a:rPr lang="en-US" baseline="30000" dirty="0" smtClean="0">
                <a:solidFill>
                  <a:srgbClr val="C00000"/>
                </a:solidFill>
              </a:rPr>
              <a:t>st</a:t>
            </a:r>
            <a:r>
              <a:rPr lang="en-US" dirty="0" smtClean="0">
                <a:solidFill>
                  <a:srgbClr val="C00000"/>
                </a:solidFill>
              </a:rPr>
              <a:t> Prize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60" y="750570"/>
            <a:ext cx="4602480" cy="535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Weingarten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057400"/>
            <a:ext cx="3429000" cy="2743200"/>
          </a:xfrm>
          <a:prstGeom prst="rect">
            <a:avLst/>
          </a:prstGeom>
        </p:spPr>
      </p:pic>
      <p:sp>
        <p:nvSpPr>
          <p:cNvPr id="4" name="&quot;No&quot; Symbol 3"/>
          <p:cNvSpPr/>
          <p:nvPr/>
        </p:nvSpPr>
        <p:spPr>
          <a:xfrm>
            <a:off x="7239000" y="1257300"/>
            <a:ext cx="838200" cy="800100"/>
          </a:xfrm>
          <a:prstGeom prst="noSmoking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7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Bardoel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531364"/>
            <a:ext cx="1371600" cy="1795272"/>
          </a:xfrm>
          <a:prstGeom prst="rect">
            <a:avLst/>
          </a:prstGeom>
        </p:spPr>
      </p:pic>
      <p:sp>
        <p:nvSpPr>
          <p:cNvPr id="4" name="&quot;No&quot; Symbol 3"/>
          <p:cNvSpPr/>
          <p:nvPr/>
        </p:nvSpPr>
        <p:spPr>
          <a:xfrm>
            <a:off x="7239000" y="1257300"/>
            <a:ext cx="838200" cy="800100"/>
          </a:xfrm>
          <a:prstGeom prst="noSmoking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3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Wilkes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79" y="0"/>
            <a:ext cx="4475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4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Wilson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68" y="694944"/>
            <a:ext cx="5998464" cy="54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8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</p:spPr>
      </p:pic>
      <p:sp>
        <p:nvSpPr>
          <p:cNvPr id="4" name="&quot;No&quot; Symbol 3"/>
          <p:cNvSpPr/>
          <p:nvPr/>
        </p:nvSpPr>
        <p:spPr>
          <a:xfrm>
            <a:off x="7239000" y="1257300"/>
            <a:ext cx="838200" cy="800100"/>
          </a:xfrm>
          <a:prstGeom prst="noSmoking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82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Becker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13" y="0"/>
            <a:ext cx="1335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2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Brown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3</a:t>
            </a:r>
            <a:r>
              <a:rPr lang="en-US" baseline="30000" dirty="0" smtClean="0">
                <a:solidFill>
                  <a:srgbClr val="C00000"/>
                </a:solidFill>
              </a:rPr>
              <a:t>rd</a:t>
            </a:r>
            <a:r>
              <a:rPr lang="en-US" dirty="0" smtClean="0">
                <a:solidFill>
                  <a:srgbClr val="C00000"/>
                </a:solidFill>
              </a:rPr>
              <a:t> Prize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92100"/>
            <a:ext cx="57150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0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Brunelle</a:t>
            </a:r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2</a:t>
            </a:r>
            <a:r>
              <a:rPr lang="en-US" baseline="30000" dirty="0" smtClean="0">
                <a:solidFill>
                  <a:srgbClr val="C00000"/>
                </a:solidFill>
              </a:rPr>
              <a:t>nd</a:t>
            </a:r>
            <a:r>
              <a:rPr lang="en-US" dirty="0" smtClean="0">
                <a:solidFill>
                  <a:srgbClr val="C00000"/>
                </a:solidFill>
              </a:rPr>
              <a:t> Prize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310" y="0"/>
            <a:ext cx="3255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83</Words>
  <Application>Microsoft Office PowerPoint</Application>
  <PresentationFormat>On-screen Show (4:3)</PresentationFormat>
  <Paragraphs>66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Rethink the Food Label Entries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</dc:creator>
  <cp:lastModifiedBy>Dave</cp:lastModifiedBy>
  <cp:revision>28</cp:revision>
  <dcterms:created xsi:type="dcterms:W3CDTF">2012-09-04T18:38:09Z</dcterms:created>
  <dcterms:modified xsi:type="dcterms:W3CDTF">2012-09-25T17:33:21Z</dcterms:modified>
</cp:coreProperties>
</file>