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66" r:id="rId3"/>
    <p:sldId id="267" r:id="rId4"/>
    <p:sldId id="269" r:id="rId5"/>
    <p:sldId id="276" r:id="rId6"/>
    <p:sldId id="277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95" autoAdjust="0"/>
  </p:normalViewPr>
  <p:slideViewPr>
    <p:cSldViewPr>
      <p:cViewPr varScale="1">
        <p:scale>
          <a:sx n="86" d="100"/>
          <a:sy n="86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445DD-6D28-4774-921A-69343F4AF400}" type="datetimeFigureOut">
              <a:rPr lang="en-US" smtClean="0"/>
              <a:pPr/>
              <a:t>10/3/2011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C22EB-A69E-41AE-9286-C951D56515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Imagine you’re offering</a:t>
            </a:r>
            <a:r>
              <a:rPr lang="en-US" baseline="0" dirty="0" smtClean="0"/>
              <a:t> your services or considering whether to offer your services to design and establish 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My table is noisy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C22EB-A69E-41AE-9286-C951D56515D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F492701-4273-4522-AA4B-0451BE40BE1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5F454-BF9B-469C-B887-A5C507D7C7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F3EC9-94EA-4138-9F37-944027068C7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8E1BC-FC8C-435A-B24B-926631DBC1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465E-00E9-4C1F-9308-81F269C2D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B1DAF-A187-41F3-BC3F-6C8369D194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C22D7-BCA9-4EBD-8E03-116671803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502B9-78C9-41BE-986F-4E97EA8DA5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BCE8-9B26-4479-B87C-4F1201FD3B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8BB2-D0BA-4739-BE86-A0FC899F13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4FAA-D230-4975-A0FE-5D884713FD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B47BF-D1DA-46F6-9C1B-0DD9FB42C6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966CC-74D0-4167-9C43-9A5DC40893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F0872-8BE3-4D6C-B6E9-D27899EA01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CB0C2-7132-48F2-8C15-5A3C604CD1C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D5E8F-F094-49A3-BAE3-EC46A24D461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B1CB1-8C8D-4516-BF4B-05E2F5C00A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B5948-B686-4124-8D24-C4F6ABC6F1F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497D1-B8ED-4002-AD00-8F7A01656A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10AF-24FA-4DCF-8ADC-40D2E1799A7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6AC53-1C68-42A8-B0A4-7DCBF70903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94FD5-DF13-4CEF-8935-6E9FF9647C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4DB06-3E12-4106-8891-8053D4E200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5F3E-6222-463F-8733-B569C9CE35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D4938-9926-4C98-8D7D-F053C3F08E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9AFB83-A591-4218-A977-9AD23DE2B2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439AF3-B4FA-42A6-924C-09C1739BF4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Patterns Research </a:t>
            </a:r>
            <a:r>
              <a:rPr lang="en-US" dirty="0" smtClean="0"/>
              <a:t>Group</a:t>
            </a:r>
            <a:br>
              <a:rPr lang="en-US" dirty="0" smtClean="0"/>
            </a:br>
            <a:r>
              <a:rPr lang="en-US" dirty="0" smtClean="0"/>
              <a:t>2011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Plans and Procedures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perspective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business case for creating a pattern library in a particular setting?</a:t>
            </a:r>
          </a:p>
          <a:p>
            <a:r>
              <a:rPr lang="en-US" dirty="0" smtClean="0"/>
              <a:t>What are realistic goals? Who might use it? What benefits?</a:t>
            </a:r>
          </a:p>
          <a:p>
            <a:r>
              <a:rPr lang="en-US" dirty="0" smtClean="0"/>
              <a:t>What would be the cost in time and effort for design, creation, and ongoing maintenance?</a:t>
            </a:r>
          </a:p>
          <a:p>
            <a:r>
              <a:rPr lang="en-US" dirty="0" smtClean="0"/>
              <a:t>What would be the design features of the library and patterns?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library for restaurant chain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Servers? Supervisors? Trainers?  How used?</a:t>
            </a:r>
          </a:p>
          <a:p>
            <a:r>
              <a:rPr lang="en-US" dirty="0" smtClean="0"/>
              <a:t>What scope? What issues?</a:t>
            </a:r>
          </a:p>
          <a:p>
            <a:r>
              <a:rPr lang="en-US" dirty="0" smtClean="0"/>
              <a:t>Design of library? Design of patterns?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library for restaurant chain: Possible patterns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Dealing with a noisy table</a:t>
            </a:r>
          </a:p>
          <a:p>
            <a:r>
              <a:rPr lang="en-US" dirty="0" smtClean="0"/>
              <a:t>What to do when you have too many tables</a:t>
            </a:r>
          </a:p>
          <a:p>
            <a:r>
              <a:rPr lang="en-US" dirty="0" smtClean="0"/>
              <a:t>The bus person isn’t doing their job</a:t>
            </a:r>
          </a:p>
          <a:p>
            <a:r>
              <a:rPr lang="en-US" dirty="0" smtClean="0"/>
              <a:t>Food is coming up slow.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course plans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Within next few days, you will establish a tentative work plan, based on the credits you’ve signed up for</a:t>
            </a:r>
          </a:p>
          <a:p>
            <a:r>
              <a:rPr lang="en-US" dirty="0" smtClean="0"/>
              <a:t>Suggestions: Complete planning document for a hypothetical pattern library. Prove that you understand all the contextual issues and how to design and plan for it. Provide a design for library and some sample patterns. </a:t>
            </a:r>
          </a:p>
          <a:p>
            <a:r>
              <a:rPr lang="en-US" dirty="0" smtClean="0"/>
              <a:t>Create a portfolio item?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Project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Propose a real or imaginative situation in which you will be creating a pattern language that does not directly duplicate any existing language</a:t>
            </a:r>
          </a:p>
          <a:p>
            <a:r>
              <a:rPr lang="en-US" dirty="0" smtClean="0"/>
              <a:t>Stipulate the domain, setting, goals, audience, likely size (with a sampling of titles), and several sample patterns</a:t>
            </a:r>
          </a:p>
          <a:p>
            <a:r>
              <a:rPr lang="en-US" dirty="0" smtClean="0"/>
              <a:t>Discuss your design process—with due attention to choices you rejected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462213" y="1905000"/>
          <a:ext cx="4219575" cy="3951288"/>
        </p:xfrm>
        <a:graphic>
          <a:graphicData uri="http://schemas.openxmlformats.org/presentationml/2006/ole">
            <p:oleObj spid="_x0000_s1026" name="Clip" r:id="rId4" imgW="4218840" imgH="3951720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279</Words>
  <Application>Microsoft Office PowerPoint</Application>
  <PresentationFormat>On-screen Show (4:3)</PresentationFormat>
  <Paragraphs>29</Paragraphs>
  <Slides>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1_Office Theme</vt:lpstr>
      <vt:lpstr>Clip</vt:lpstr>
      <vt:lpstr>Design Patterns Research Group 2011</vt:lpstr>
      <vt:lpstr>Practical perspective</vt:lpstr>
      <vt:lpstr>Pattern library for restaurant chain</vt:lpstr>
      <vt:lpstr>Pattern library for restaurant chain: Possible patterns</vt:lpstr>
      <vt:lpstr>Individual course plans</vt:lpstr>
      <vt:lpstr>Pattern Project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Dave</cp:lastModifiedBy>
  <cp:revision>22</cp:revision>
  <dcterms:created xsi:type="dcterms:W3CDTF">2011-09-05T18:44:24Z</dcterms:created>
  <dcterms:modified xsi:type="dcterms:W3CDTF">2011-10-04T00:23:51Z</dcterms:modified>
</cp:coreProperties>
</file>