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0D0D-40C6-4020-AE39-FCDCA498182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B75F-29B3-48C8-96CF-35DEE4593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0D0D-40C6-4020-AE39-FCDCA498182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B75F-29B3-48C8-96CF-35DEE4593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4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Additional Suggestions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Grading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7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3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Wildlife Conservation Case Studies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Wildlife Conservation Case Studies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6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Group Presentations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6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Presentation Components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6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Preparing Your Presentations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1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Discussion Schedule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Suggestions: Working as a Group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Introductions</vt:lpstr>
      <vt:lpstr>Wildlife Conservation Case Studies</vt:lpstr>
      <vt:lpstr>Wildlife Conservation Case Studies</vt:lpstr>
      <vt:lpstr>Group Presentations</vt:lpstr>
      <vt:lpstr>Presentation Components</vt:lpstr>
      <vt:lpstr>Preparing Your Presentations</vt:lpstr>
      <vt:lpstr>Discussion Schedule</vt:lpstr>
      <vt:lpstr>Suggestions: Working as a Group</vt:lpstr>
      <vt:lpstr>Additional Suggestions</vt:lpstr>
      <vt:lpstr>Grading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laurelp</dc:creator>
  <cp:lastModifiedBy>CFR</cp:lastModifiedBy>
  <cp:revision>1</cp:revision>
  <dcterms:created xsi:type="dcterms:W3CDTF">2016-10-17T20:19:04Z</dcterms:created>
  <dcterms:modified xsi:type="dcterms:W3CDTF">2016-10-17T20:23:46Z</dcterms:modified>
</cp:coreProperties>
</file>