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7"/>
  </p:notesMasterIdLst>
  <p:sldIdLst>
    <p:sldId id="256" r:id="rId2"/>
    <p:sldId id="329" r:id="rId3"/>
    <p:sldId id="275" r:id="rId4"/>
    <p:sldId id="311" r:id="rId5"/>
    <p:sldId id="322" r:id="rId6"/>
    <p:sldId id="308" r:id="rId7"/>
    <p:sldId id="323" r:id="rId8"/>
    <p:sldId id="330" r:id="rId9"/>
    <p:sldId id="335" r:id="rId10"/>
    <p:sldId id="276" r:id="rId11"/>
    <p:sldId id="313" r:id="rId12"/>
    <p:sldId id="315" r:id="rId13"/>
    <p:sldId id="316" r:id="rId14"/>
    <p:sldId id="317" r:id="rId15"/>
    <p:sldId id="332" r:id="rId16"/>
    <p:sldId id="324" r:id="rId17"/>
    <p:sldId id="333" r:id="rId18"/>
    <p:sldId id="331" r:id="rId19"/>
    <p:sldId id="264" r:id="rId20"/>
    <p:sldId id="334" r:id="rId21"/>
    <p:sldId id="277" r:id="rId22"/>
    <p:sldId id="307" r:id="rId23"/>
    <p:sldId id="303" r:id="rId24"/>
    <p:sldId id="285" r:id="rId25"/>
    <p:sldId id="259" r:id="rId26"/>
    <p:sldId id="287" r:id="rId27"/>
    <p:sldId id="261" r:id="rId28"/>
    <p:sldId id="262" r:id="rId29"/>
    <p:sldId id="286" r:id="rId30"/>
    <p:sldId id="260" r:id="rId31"/>
    <p:sldId id="328" r:id="rId32"/>
    <p:sldId id="278" r:id="rId33"/>
    <p:sldId id="314" r:id="rId34"/>
    <p:sldId id="321" r:id="rId35"/>
    <p:sldId id="320" r:id="rId36"/>
    <p:sldId id="279" r:id="rId37"/>
    <p:sldId id="288" r:id="rId38"/>
    <p:sldId id="274" r:id="rId39"/>
    <p:sldId id="280" r:id="rId40"/>
    <p:sldId id="281" r:id="rId41"/>
    <p:sldId id="289" r:id="rId42"/>
    <p:sldId id="282" r:id="rId43"/>
    <p:sldId id="294" r:id="rId44"/>
    <p:sldId id="325" r:id="rId45"/>
    <p:sldId id="27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2612" autoAdjust="0"/>
  </p:normalViewPr>
  <p:slideViewPr>
    <p:cSldViewPr snapToGrid="0" snapToObjects="1">
      <p:cViewPr varScale="1">
        <p:scale>
          <a:sx n="49" d="100"/>
          <a:sy n="49" d="100"/>
        </p:scale>
        <p:origin x="1336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39.xml"/><Relationship Id="rId3" Type="http://schemas.openxmlformats.org/officeDocument/2006/relationships/slide" Target="slides/slide4.xml"/><Relationship Id="rId7" Type="http://schemas.openxmlformats.org/officeDocument/2006/relationships/slide" Target="slides/slide27.xml"/><Relationship Id="rId12" Type="http://schemas.openxmlformats.org/officeDocument/2006/relationships/slide" Target="slides/slide38.xml"/><Relationship Id="rId2" Type="http://schemas.openxmlformats.org/officeDocument/2006/relationships/slide" Target="slides/slide3.xml"/><Relationship Id="rId16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25.xml"/><Relationship Id="rId11" Type="http://schemas.openxmlformats.org/officeDocument/2006/relationships/slide" Target="slides/slide36.xml"/><Relationship Id="rId5" Type="http://schemas.openxmlformats.org/officeDocument/2006/relationships/slide" Target="slides/slide21.xml"/><Relationship Id="rId15" Type="http://schemas.openxmlformats.org/officeDocument/2006/relationships/slide" Target="slides/slide42.xml"/><Relationship Id="rId10" Type="http://schemas.openxmlformats.org/officeDocument/2006/relationships/slide" Target="slides/slide32.xml"/><Relationship Id="rId4" Type="http://schemas.openxmlformats.org/officeDocument/2006/relationships/slide" Target="slides/slide6.xml"/><Relationship Id="rId9" Type="http://schemas.openxmlformats.org/officeDocument/2006/relationships/slide" Target="slides/slide30.xml"/><Relationship Id="rId14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10 455 0 0,'0'0'984'0'0,"0"0"102"0"0,0 0 46 0 0,0 0-79 0 0,0 0-374 0 0,0 0-167 0 0,0 0-31 0 0,0 0-20 0 0,0 0-51 0 0,0 0-24 0 0,0 0-2 0 0,0 0 22 0 0,0 0 90 0 0,0 0 42 0 0,0 0 6 0 0,0 0-10 0 0,0 0-46 0 0,0 0-22 0 0,0 0-2 0 0,-2-2-14 0 0,-9-5 292 0 0,11 7-390 0 0,0 0-9 0 0,0 0-39 0 0,0 0-16 0 0,0 0-7 0 0,0 0-10 0 0,0 0-38 0 0,-13 13 207 0 0,10-11-228 0 0,3-2-17 0 0,-1 5-10 0 0,-19 125 1531 0 0,10-103-1430 0 0,4-11-184 0 0,-5 12 100 0 0,9-22-143 0 0,-1 0 0 0 0,1 1 0 0 0,0-1-1 0 0,1 1 1 0 0,-2 5-59 0 0,2-6 38 0 0,0-1-1 0 0,0 1 0 0 0,-1-1 1 0 0,0 1-1 0 0,0-1-37 0 0,0-1 23 0 0,0 1 0 0 0,1-1 0 0 0,0 0-1 0 0,0 1 1 0 0,0-1 0 0 0,0 1 0 0 0,1-1-1 0 0,-1 1 1 0 0,1 0-23 0 0,0 4 40 0 0,0 0 0 0 0,-1 0 0 0 0,0-1 0 0 0,-1 1 0 0 0,0 0-40 0 0,0-1 33 0 0,0-1-1 0 0,1 1 0 0 0,0 0 1 0 0,0 0-1 0 0,1 0 1 0 0,0 1-33 0 0,1-4 6 0 0,0-1-1 0 0,-1 1 1 0 0,0-1-1 0 0,0 1 1 0 0,0-1 0 0 0,0 1-1 0 0,-1-1 1 0 0,1 0 0 0 0,-1 1-1 0 0,-1-1 1 0 0,1 0 0 0 0,0 1-1 0 0,-1-1-5 0 0,-2 2 8 0 0,1 14-4 0 0,1-9-4 0 0,0 3 37 0 0,-1 0 1 0 0,-3 8-38 0 0,1-2 64 0 0,5-19-61 0 0,0 0 0 0 0,-1-1 0 0 0,1 1 0 0 0,0 0 0 0 0,0 0 0 0 0,0 0 0 0 0,-1 0 0 0 0,1-1 0 0 0,0 1 0 0 0,0 0 0 0 0,1 0 0 0 0,-1 0 0 0 0,0 0 0 0 0,0-1 0 0 0,0 1 0 0 0,0 0 1 0 0,1 0-4 0 0,1 8 161 0 0,-1-6-150 0 0,-1 1 2 0 0,1-1 0 0 0,0 1 0 0 0,-1 0 0 0 0,1-1 0 0 0,1 1 0 0 0,-1-1 0 0 0,0 0 0 0 0,1 2-13 0 0,15 27 88 0 0,-8-14-45 0 0,-6-13-40 0 0,1-1 1 0 0,-1 0-1 0 0,1 0 1 0 0,0 0-1 0 0,0 0 1 0 0,2 0-4 0 0,7 10 53 0 0,5 6 39 0 0,-12-16-80 0 0,0-2 2 0 0,7 4 39 0 0,0-1 0 0 0,0 0 0 0 0,1 0 0 0 0,0-2 0 0 0,-1 1 1 0 0,1-2-1 0 0,2 0-53 0 0,7 0 111 0 0,0-1 1 0 0,1-1-1 0 0,22-4-111 0 0,49-7 202 0 0,-8 1-24 0 0,6 3-178 0 0,-62 5 36 0 0,3 0 3 0 0,1 2 1 0 0,-1 1-1 0 0,0 1 0 0 0,3 3-38 0 0,117 16 152 0 0,-86-14-59 0 0,-40-4-37 0 0,0-2 0 0 0,-1-1 0 0 0,17-2-57 0 0,82-13 155 0 0,-115 13-139 0 0,121-22 166 0 0,-80 12-104 0 0,-1 3 0 0 0,2 2 0 0 0,33 1-78 0 0,-47 6 43 0 0,-10-1-21 0 0,0 1-1 0 0,-1 2 0 0 0,1 1 0 0 0,5 2-21 0 0,-7 0 67 0 0,21 0-67 0 0,-21-2 50 0 0,18 4-50 0 0,-8 0 227 0 0,-26-5-134 0 0,-8-2-2 0 0,-3 0-22 0 0,0 0-34 0 0,0 0-114 0 0,0 0-12 0 0,0 0-81 0 0,0 0-380 0 0,0 0-168 0 0,3-2-30 0 0,5-5-245 0 0,0-1 1 0 0,-1 0-1 0 0,0 0 0 0 0,0 0 1 0 0,-1-1-1 0 0,0-1 995 0 0,9-12-1823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0,'0'0'368'0'0,"0"0"1010"0"0,0 0 446 0 0,0 0 89 0 0,0 0-172 0 0,0 0-803 0 0,0 0-354 0 0,0 0-68 0 0,0 0-47 0 0,0 0-125 0 0,0 0-51 0 0,0 0-6 0 0,0 0-10 0 0,0 0-17 0 0,0 0-4 0 0,0 0 0 0 0,0 0-8 0 0,2 1-34 0 0,55 12 956 0 0,22 2-1170 0 0,-60-12 0 0 0,1 0 0 0 0,-1-1 0 0 0,1-1 0 0 0,4-1 0 0 0,-6 0 0 0 0,10-1-528 0 0,25-5 528 0 0,7 0-1685 0 0,-40 6-2870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2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4975 0 0,'0'0'231'0'0,"0"0"105"0"0,0 0 336 0 0,0 0 140 0 0,0 0 27 0 0,0 0-11 0 0,0 0-79 0 0,0 0-40 0 0,0 0-5 0 0,0 0-16 0 0,0 0-69 0 0,0 0-38 0 0,0 0-5 0 0,0 0 6 0 0,0 0 22 0 0,0 0 10 0 0,0 0 2 0 0,0 0-20 0 0,0 0-84 0 0,0 0-37 0 0,0 0-10 0 0,0 0-19 0 0,0 0-78 0 0,0 0-31 0 0,0 0-8 0 0,0 0-19 0 0,0 0-80 0 0,0 0-35 0 0,0 0-10 0 0,0 0-10 0 0,0 0-40 0 0,0 0-21 0 0,0 0-2 0 0,2 3-5 0 0,7 7-23 0 0,-7-7-11 0 0,25 17 287 0 0,-25-18-288 0 0,11 2 49 0 0,-11-2-98 0 0,1-1 49 0 0,8 3 62 0 0,-9-2-108 0 0,1-1 62 0 0,0 1 0 0 0,38 29 128 0 0,-39-29-152 0 0,-2-2 0 0 0,0 0 0 0 0,3 3 0 0 0,21 26 301 0 0,17 14-365 0 0,-39-40 15 0 0,0 0-1 0 0,1-1 1 0 0,-1 1-1 0 0,1-1 0 0 0,0 0 1 0 0,0 0-1 0 0,0 0 0 0 0,0 1-14 0 0,4 1 19 0 0,5 9 5 0 0,1-1 0 0 0,1 0 0 0 0,0-1 0 0 0,10 6-24 0 0,3 0 51 0 0,-17-10-31 0 0,0-1 0 0 0,1 0 0 0 0,0 0-1 0 0,0-1-19 0 0,-6-3 18 0 0,-1 0 0 0 0,1 0 0 0 0,-1 1-1 0 0,0 0 1 0 0,3 1-18 0 0,7 6 31 0 0,-6-6-28 0 0,-1 0-1 0 0,0 1 1 0 0,0 0-1 0 0,-1 0 0 0 0,1 0 1 0 0,-1 1-1 0 0,0 0 0 0 0,-1 1 1 0 0,1-1-3 0 0,8 11 36 0 0,16 14-19 0 0,-12-8 3 0 0,-13-17-11 0 0,0 0 0 0 0,0 0 0 0 0,0 0-1 0 0,1-1 1 0 0,2 2-9 0 0,20 15 53 0 0,-15-11-50 0 0,-1 0 0 0 0,1 1-1 0 0,-2 1 1 0 0,1 1-3 0 0,-6-7 0 0 0,1 0 0 0 0,0 0 0 0 0,0 0 0 0 0,1-1 0 0 0,0 0 0 0 0,2 1 0 0 0,3 2 0 0 0,-4-3 7 0 0,-1 1 1 0 0,0 0-1 0 0,5 4-7 0 0,1 1 38 0 0,-5-5-17 0 0,-5-4 9 0 0,45 39-5 0 0,-34-28-25 0 0,-1-3-12 0 0,-11-9-57 0 0,-3-2-50 0 0,0 0-9 0 0,0 0 0 0 0,-3 2-32 0 0,-19 13-489 0 0,20-14 282 0 0,-24-6-1592 0 0,9 1 896 0 0,-7 2-379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4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8719 0 0,'0'0'399'0'0,"0"0"-4"0"0,0 0-157 0 0,0 0 274 0 0,0 0 147 0 0,0 0 28 0 0,0 0-45 0 0,0 0-215 0 0,0 0-91 0 0,0 0-16 0 0,0 0-15 0 0,0 0-34 0 0,0 0-14 0 0,0 0-1 0 0,2 2 3 0 0,7 14 401 0 0,-1 0-1 0 0,0 1 1 0 0,0 0 0 0 0,2 12-660 0 0,1-1 325 0 0,11 37-72 0 0,4 25-253 0 0,-8-23 50 0 0,-3-16-83 0 0,-3 2 0 0 0,2 28 33 0 0,-10-51-89 0 0,-2 0-1 0 0,-1 0 0 0 0,-1 0 1 0 0,-2 0-1 0 0,-2 7 90 0 0,3-29-8 0 0,-4 17-13 0 0,3-17 16 0 0,2-11 16 0 0,0 0 1 0 0,0 0-1 0 0,0 0 1 0 0,0 0-1 0 0,0 0 1 0 0,0 1-1 0 0,-1-2-11 0 0,-1-11-2 0 0,1-49-33 0 0,-4 1-1 0 0,-6-26 36 0 0,-30-124-337 0 0,17 126 265 0 0,17 58 66 0 0,5 19 50 0 0,0 0 1 0 0,0 0-1 0 0,1 0 1 0 0,0 1-1 0 0,1-11-44 0 0,1 13 39 0 0,0 0-1 0 0,0 0 1 0 0,1 0-1 0 0,0 0 1 0 0,1 1-1 0 0,-1-1 1 0 0,1 1-1 0 0,1-1 1 0 0,-1 1-1 0 0,1 0 1 0 0,0 0-1 0 0,2-2-38 0 0,11-11 140 0 0,0 0 1 0 0,16-13-141 0 0,-27 26 17 0 0,1 1 8 0 0,1 0 0 0 0,-1 0-1 0 0,1 0 1 0 0,0 1-1 0 0,0 0 1 0 0,8-2-25 0 0,7-4 28 0 0,-12 5-28 0 0,1 1 0 0 0,0 0 0 0 0,0 0 0 0 0,0 2 0 0 0,0-1 0 0 0,0 2 0 0 0,1-1 0 0 0,-1 2 0 0 0,0 0 0 0 0,1 0 0 0 0,-1 1 0 0 0,11 2 0 0 0,6 4 0 0 0,-23-4 0 0 0,0 1 0 0 0,12 6 0 0 0,-2 4 0 0 0,-4 0 16 0 0,-11-9 9 0 0,1 0 0 0 0,-1 0-1 0 0,0 0 1 0 0,0 0 0 0 0,-1 0 0 0 0,1 1-1 0 0,-1-1 1 0 0,0 0 0 0 0,0 0-1 0 0,-1 0 1 0 0,0 0 0 0 0,0 0 0 0 0,0 0-1 0 0,0 0 1 0 0,-1 0 0 0 0,0 0 0 0 0,0 0-1 0 0,0-1 1 0 0,-1 1 0 0 0,1-1-1 0 0,-1 1 1 0 0,-1-1-25 0 0,-13 13 80 0 0,-1-1-1 0 0,-2 1-79 0 0,2-3 33 0 0,13-11-20 0 0,0 1 1 0 0,0-1-1 0 0,0 0 0 0 0,0-1 1 0 0,-1 1-1 0 0,-1 0-13 0 0,-20 9 0 0 0,20-8 2 0 0,0 0-1 0 0,-1 0 0 0 0,1-1 1 0 0,-1 0-1 0 0,0-1 0 0 0,0 0 1 0 0,0 0-1 0 0,-4 0-1 0 0,-17 4 54 0 0,-21 6-54 0 0,3-1-1 0 0,35-7-13 0 0,11-4-11 0 0,1 0-1 0 0,-1 1 1 0 0,0-1 0 0 0,1 0 0 0 0,-1 0 0 0 0,0 1 0 0 0,0-1 0 0 0,1 0 0 0 0,-1 0 0 0 0,0 0 0 0 0,0 0 0 0 0,1 0 0 0 0,-1 0 0 0 0,0 0 0 0 0,0 0 0 0 0,1 0 0 0 0,-1 0 25 0 0,4-9-434 0 0,-2 5 474 0 0,1 1-150 0 0,1-1 1 0 0,-1 0 0 0 0,0 1 0 0 0,1 0 0 0 0,0 0 0 0 0,0 0-1 0 0,0 0 1 0 0,0 0 0 0 0,2-1 109 0 0,19-13-4126 0 0,-21 16 3315 0 0,17-12-4491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4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0 776 919 0 0,'0'0'444'0'0,"0"0"1528"0"0,1-3 667 0 0,-1 0-1795 0 0,1 1-1 0 0,0-1 0 0 0,0 0 1 0 0,0 0-1 0 0,0 1 1 0 0,0-1-1 0 0,1 0-843 0 0,22-31 1443 0 0,-7 9-870 0 0,-15 22-468 0 0,-2 3-10 0 0,2-3-7 0 0,20-21 153 0 0,-20 22-143 0 0,-2 2 71 0 0,2-3 30 0 0,2-7 7 0 0,-3 7 24 0 0,0 1 88 0 0,2-15 101 0 0,-1 0 0 0 0,-1-1 0 0 0,0 1 0 0 0,-1 0 0 0 0,-2-3-419 0 0,1-26 226 0 0,1-1 1 0 0,4-18-227 0 0,-1 41 40 0 0,1 0 0 0 0,1 1 0 0 0,0 0 0 0 0,2 0 0 0 0,7-15-40 0 0,-11 31 24 0 0,5-13 30 0 0,0 1 0 0 0,1 0 0 0 0,1 1 0 0 0,1 0 0 0 0,2-1-54 0 0,5-3 56 0 0,2 0 1 0 0,0 2 0 0 0,4-3-57 0 0,-11 15 11 0 0,6 4 32 0 0,-2 1-22 0 0,-16 3-19 0 0,0-1 1 0 0,-1 1-1 0 0,1 0 1 0 0,0 0 0 0 0,0 0-1 0 0,0 0 1 0 0,0 0-1 0 0,0 1 1 0 0,0-1-1 0 0,-1 0 1 0 0,1 0-1 0 0,0 0 1 0 0,0 1-1 0 0,0-1 1 0 0,0 1-1 0 0,-1-1 1 0 0,1 0-1 0 0,0 1 1 0 0,0-1-1 0 0,-1 1-2 0 0,4 1 3 0 0,31 15 57 0 0,-15-6-47 0 0,-16-6-14 0 0,-1 0 1 0 0,8 9 0 0 0,-7-7 3 0 0,-1 0 0 0 0,0 0-1 0 0,0 0 1 0 0,0 4-3 0 0,1 7 43 0 0,-4 2-33 0 0,-4 0-10 0 0,-3-2 0 0 0,3-11-16 0 0,0-1 1 0 0,0 0-1 0 0,-1 1 0 0 0,1-1 0 0 0,-1-1 1 0 0,-1 1-1 0 0,1-1 0 0 0,-1 0 0 0 0,0 0 1 0 0,-2 1 15 0 0,-2 0-66 0 0,0 0 0 0 0,0 0 0 0 0,-1-1 1 0 0,0 0-1 0 0,0-1 0 0 0,-4 1 66 0 0,-10 4-86 0 0,21-7 74 0 0,-1 0 0 0 0,1 0 1 0 0,-1 0-1 0 0,1-1 0 0 0,-1 0 0 0 0,1 0 0 0 0,-1 0 0 0 0,-3 0 12 0 0,-8-1-53 0 0,-4-1 40 0 0,17 0 12 0 0,-1-2 2 0 0,-27-3-12 0 0,29 5-45 0 0,4 3-8 0 0,31 15 128 0 0,-22-12-31 0 0,0 0 0 0 0,-1 1-1 0 0,1 1 1 0 0,-1 0 0 0 0,-1 0 0 0 0,1 1 0 0 0,-1 0-33 0 0,10 10 63 0 0,-6-7-33 0 0,-1 1 0 0 0,-1 0 1 0 0,0 1-1 0 0,0 0 0 0 0,-2 0 0 0 0,1 1 0 0 0,-2 1 1 0 0,0 0-1 0 0,0 0-30 0 0,10 30 201 0 0,-2 0-1 0 0,-1 6-200 0 0,-14-47 4 0 0,18 85 172 0 0,-13-68-177 0 0,-5-14 4 0 0,0 18-21 0 0,0-22-90 0 0,-1-3-126 0 0,0 0-24 0 0,0 0 2 0 0,0 0-150 0 0,0 0-634 0 0,0 0-274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1375 0 0,'0'0'66'0'0,"0"0"226"0"0,0 0 930 0 0,0 0 406 0 0,0 0 79 0 0,0 0-111 0 0,0 0-540 0 0,0 0-236 0 0,0 0-48 0 0,0 0-33 0 0,0 0-97 0 0,0 0-39 0 0,0 0-10 0 0,0 0-15 0 0,0 0-64 0 0,0 0-30 0 0,0 0-4 0 0,0 0-17 0 0,0 0-74 0 0,0 0-34 0 0,0 0-10 0 0,0 0-14 0 0,0 0-55 0 0,0 0-20 0 0,0 0-7 0 0,0 0-15 0 0,0 0-64 0 0,0 0-30 0 0,0 0-4 0 0,0 0 4 0 0,1 3 16 0 0,6 74 820 0 0,-7-65-859 0 0,0 0 0 0 0,-1 1 0 0 0,0 2-117 0 0,-1-1 77 0 0,1 0 0 0 0,1 0 1 0 0,0 3-78 0 0,2 15 6 0 0,-2 0-1 0 0,-1 0 1 0 0,-2 6-6 0 0,-2 25 0 0 0,10 33 0 0 0,-5-75-10 0 0,2-2-49 0 0,-5 11-120 0 0,3-26 114 0 0,4 5-142 0 0,-2 0-381 0 0,1-1-1 0 0,-1 1 0 0 0,-1 0 1 0 0,0-1-1 0 0,0 1 0 0 0,-1 2 589 0 0,0-8-549 0 0,0-3-10 0 0,0 0-155 0 0,0 0-650 0 0,0 0-278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89 6879 0 0,'0'0'315'0'0,"0"0"-7"0"0,0 0-55 0 0,0 0 505 0 0,0 0 238 0 0,-1-2 48 0 0,-1 1-837 0 0,-1-3 104 0 0,0 1 0 0 0,0 0-1 0 0,0 0 1 0 0,-1 0 0 0 0,1 1-1 0 0,-1-1 1 0 0,0 1 0 0 0,1 0 0 0 0,-1 0-1 0 0,-3-1-310 0 0,4 2 176 0 0,0-1-1 0 0,0 1 0 0 0,0-1 0 0 0,0 0 1 0 0,0 0-1 0 0,0-1-175 0 0,-3-1 256 0 0,4 2 64 0 0,-1 2 0 0 0,-17-1 44 0 0,-26-5 258 0 0,32 1-532 0 0,7 0-44 0 0,-3-2-12 0 0,-17 0 32 0 0,11 5-56 0 0,1-1-10 0 0,0 5 16 0 0,6-2 23 0 0,-2 2-11 0 0,-14 10 81 0 0,-2 0 126 0 0,24-10-122 0 0,1 0-6 0 0,-1 1-73 0 0,-20 18 199 0 0,20-18-230 0 0,0 0 1 0 0,1 0-1 0 0,-1 1 1 0 0,1-1-1 0 0,0 1 1 0 0,0-1-1 0 0,0 1 1 0 0,1 0 0 0 0,-1 0-1 0 0,1 0 1 0 0,0 2-4 0 0,-5 9-17 0 0,1 2 17 0 0,3 2 0 0 0,1-12 0 0 0,1 0 0 0 0,-1 0 0 0 0,1 0 0 0 0,1 0 0 0 0,-1 0 0 0 0,1 0 0 0 0,0 0 0 0 0,2 3 0 0 0,0 5 0 0 0,2 4 0 0 0,-4-14 0 0 0,-1 0 0 0 0,2 0 0 0 0,-1 0 0 0 0,1 0 0 0 0,-1 0 0 0 0,1 0 0 0 0,3 4 0 0 0,1 1 0 0 0,3 9-10 0 0,1-2-33 0 0,-3-7 36 0 0,38 55 3 0 0,-41-58 4 0 0,0-1 0 0 0,0 0 0 0 0,1 0 0 0 0,-1-1 0 0 0,1 1 0 0 0,0-1 0 0 0,1 0 0 0 0,10 12 0 0 0,-4-2 0 0 0,2-4 0 0 0,1-2 0 0 0,20 4 37 0 0,-5-3 2 0 0,-25-10-7 0 0,-1 1 0 0 0,1 0-1 0 0,0-1 1 0 0,-1 0 0 0 0,1 0-1 0 0,-1-1 1 0 0,1 1-1 0 0,-1-1 1 0 0,1 0-32 0 0,2 0 23 0 0,-3 1 2 0 0,1-1 0 0 0,0 1 0 0 0,0 1 0 0 0,-1-1-1 0 0,1 1 1 0 0,1 0-25 0 0,16 1 78 0 0,-15-1-53 0 0,27 0 174 0 0,-25-1-155 0 0,-2-1-19 0 0,-1 1-1 0 0,1 0 0 0 0,-1 1 0 0 0,1 0 0 0 0,3 0-24 0 0,-7 0 96 0 0,0-1-16 0 0,26 4 43 0 0,-26-4-70 0 0,-3 0 11 0 0,0 0-46 0 0,0 0-197 0 0,0 0-86 0 0,0 0-21 0 0,0 0-164 0 0,0 0-685 0 0,0 0-296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5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8951 0 0,'0'0'407'0'0,"0"0"-6"0"0,0 0-193 0 0,0 0 139 0 0,0 0 90 0 0,0 0 13 0 0,0 0-10 0 0,0 0-60 0 0,-1 3-27 0 0,-1 11 682 0 0,-1-1 0 0 0,-5 13-1035 0 0,0 2 1147 0 0,7-24-973 0 0,0 0 0 0 0,-1 0 0 0 0,1 0 0 0 0,-1-1-1 0 0,-2 4-173 0 0,0 1 223 0 0,3-5 69 0 0,0-1-4 0 0,-1 5-140 0 0,-8 35 446 0 0,5 32-456 0 0,5-74-138 0 0,-3 115 0 0 0,4-81 0 0 0,-3 1 0 0 0,-1 3 0 0 0,-1 21 0 0 0,2 13 0 0 0,0-33 0 0 0,1-24-10 0 0,3-9-49 0 0,6 8-32 0 0,1-2-2 0 0,-8-10 13 0 0,3-3 24 0 0,12-3 57 0 0,3-3 69 0 0,70-40 356 0 0,-62 33-375 0 0,-20 10-33 0 0,1 0 0 0 0,0 0 1 0 0,0 1-1 0 0,7-2-18 0 0,-1 1 1 0 0,27-7 33 0 0,17-1-34 0 0,-44 10 5 0 0,-1 1 0 0 0,1 0 0 0 0,-1 1 0 0 0,1 0-1 0 0,-1 1 1 0 0,7 1-5 0 0,-4 0-9 0 0,-1-1-1 0 0,1 0 1 0 0,2-1 9 0 0,-2-1-32 0 0,-10 2 30 0 0,0 0 0 0 0,0 0 0 0 0,0 0 0 0 0,0 0 0 0 0,-1 1-1 0 0,5 1 3 0 0,-4 0 1 0 0,1-1-1 0 0,-1 0 0 0 0,1-1 0 0 0,1 1 0 0 0,46 2-10 0 0,-30-3-102 0 0,-20-3 199 0 0,4 1-1300 0 0,4-3 259 0 0,-9 2 679 0 0,0 1-756 0 0,-3 1-37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5983 0 0,'0'0'464'0'0,"-1"3"-305"0"0,-7 13 208 0 0,4-8 8555 0 0,6-6-8702 0 0,-1-1-192 0 0,0 0 0 0 0,0-1 0 0 0,0 1 0 0 0,0 0 0 0 0,0 0 0 0 0,0 0 0 0 0,0 0 0 0 0,0 0 0 0 0,-1 0 0 0 0,1 0 0 0 0,0 1-28 0 0,3-2 136 0 0,17 4 16 0 0,-18-2-132 0 0,1-1 0 0 0,-1 0 0 0 0,1-1 0 0 0,-1 1 0 0 0,1-1 0 0 0,0 0 0 0 0,0 1 0 0 0,-1-2 0 0 0,1 1 0 0 0,0 0 0 0 0,-1-1 0 0 0,3 0-20 0 0,-2 0 11 0 0,0 1 0 0 0,0-1-1 0 0,1 1 1 0 0,-1 0 0 0 0,0 0 0 0 0,0 0-1 0 0,0 1 1 0 0,0-1 0 0 0,1 1-11 0 0,-1 0 8 0 0,1 0 0 0 0,0-1 0 0 0,-1 0-1 0 0,1 1 1 0 0,0-2 0 0 0,0 1 0 0 0,2-1-8 0 0,14-3 23 0 0,0 2-1 0 0,0 0 1 0 0,5 1-23 0 0,1 0-4 0 0,16-4 4 0 0,-21 2-2 0 0,-13 3-24 0 0,-1-1-1 0 0,1-1 1 0 0,-1 0-1 0 0,0 0 1 0 0,1 0 26 0 0,-9 1-10 0 0,1 1-1 0 0,0 0 1 0 0,-1 0 0 0 0,1 0 0 0 0,0 0 0 0 0,-1 0 0 0 0,1 0 0 0 0,0 0 0 0 0,-1 0 0 0 0,1 0 0 0 0,0 0 0 0 0,-1 0 0 0 0,1 0 0 0 0,0 0 0 0 0,-1 0 0 0 0,1 1 0 0 0,-1-1 0 0 0,1 0 0 0 0,0 0 0 0 0,-1 1 0 0 0,1-1-1 0 0,0 1 11 0 0,-1-1-28 0 0,1 0 21 0 0,-1 0 0 0 0,0 0 0 0 0,0 0 0 0 0,0 1-1 0 0,0-1 1 0 0,0 0 0 0 0,1 0 0 0 0,-1 0 0 0 0,0 0 0 0 0,0 0 0 0 0,0 0-1 0 0,1 0 1 0 0,-1 0 0 0 0,0 0 0 0 0,0 0 0 0 0,0 0 0 0 0,0-1 0 0 0,1 1-1 0 0,-1 0 1 0 0,0 0 0 0 0,0 0 0 0 0,0 0 0 0 0,0 0 0 0 0,0 0-1 0 0,1 0 1 0 0,-1 0 0 0 0,0 0 0 0 0,0 0 0 0 0,0-1 0 0 0,0 1 0 0 0,0 0-1 0 0,0 0 1 0 0,1 0 7 0 0,9-9-724 0 0,-7 7-216 0 0,-3 2-40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1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6823 0 0,'0'0'308'0'0,"0"0"-1"0"0,0 0-136 0 0,0 0 157 0 0,0 0 89 0 0,0 0 20 0 0,0 0-27 0 0,0 0-130 0 0,-2-1-59 0 0,-13-14-83 0 0,6 5 1157 0 0,6 1 3857 0 0,6 10-5002 0 0,26 10 110 0 0,-20-7-167 0 0,1 0 1 0 0,0 0-1 0 0,0-1 1 0 0,0 0-1 0 0,1-1 1 0 0,-1 0-1 0 0,6-1-93 0 0,-3-1 40 0 0,97-2 218 0 0,-88 0-363 0 0,0-1 0 0 0,0-1 0 0 0,22-7 105 0 0,-20 4-329 0 0,2 1-21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0 1375 0 0,'-2'1'130'0'0,"0"1"-78"0"0,-1 0-43 0 0,-16 2 484 0 0,16-4-525 0 0,3 0 106 0 0,-11 0 139 0 0,9 0-174 0 0,-1 0 219 0 0,3 0 522 0 0,-5 0 581 0 0,-3 0 2558 0 0,2-1-2544 0 0,-8-3 7670 0 0,8 3-9698 0 0,3 0 758 0 0,3 1-1 0 0,-3 1 6 0 0,-2-1 101 0 0,-1 1 1 0 0,0-1 0 0 0,1 0-1 0 0,-1 0 1 0 0,-3-1-212 0 0,7 0 162 0 0,-1 2-30 0 0,-54 1 319 0 0,43-2-417 0 0,13-1-30 0 0,0 1 1 0 0,0 0 0 0 0,0 0-1 0 0,0 1 1 0 0,0-1-1 0 0,0 0 1 0 0,0 0 0 0 0,0 0-1 0 0,0 1 1 0 0,0-1 0 0 0,0 0-1 0 0,0 1 1 0 0,1-1-1 0 0,-2 1-4 0 0,0 0 6 0 0,-1 1 0 0 0,0-1 0 0 0,0 0 0 0 0,0 0 0 0 0,0 0 0 0 0,-1-1-1 0 0,1 1 1 0 0,0-1 0 0 0,0 0-6 0 0,-30 9 0 0 0,18-3 0 0 0,6 1 0 0 0,1 0 0 0 0,0 1 0 0 0,0 0 0 0 0,1 1 0 0 0,0 0 0 0 0,1 0 0 0 0,0 0 0 0 0,-2 6 0 0 0,-9 12-12 0 0,3-3-76 0 0,0 0-1 0 0,-2 9 89 0 0,16-31-1 0 0,-1 0 0 0 0,1 0 0 0 0,-1-1 0 0 0,0 1 0 0 0,0-1 0 0 0,1 1 1 0 0,-1 0-1 0 0,0-1 0 0 0,-1 0 0 0 0,1 1 0 0 0,0-1 0 0 0,-1 1 1 0 0,-1 2 0 0 0,-4 18-10 0 0,5-17-3 0 0,0 2-2 0 0,0 21-11 0 0,-1 7 26 0 0,1-16 0 0 0,2 12 0 0 0,2-20 0 0 0,0-8 0 0 0,-1 1 0 0 0,0 0 0 0 0,0 0 0 0 0,0 0 0 0 0,-1 0 0 0 0,0 0 0 0 0,1 0 0 0 0,-1 2 0 0 0,0-4 0 0 0,0 1 0 0 0,1 0 0 0 0,-1-1 0 0 0,0 1 0 0 0,0 0 0 0 0,0 0 0 0 0,0-1 0 0 0,-1 1 0 0 0,1 0 0 0 0,-1-1 0 0 0,3 27 0 0 0,6 10 0 0 0,-3-20 0 0 0,1 0 0 0 0,4-4 0 0 0,18 11 0 0 0,13 15 0 0 0,-26-29 0 0 0,1-3 0 0 0,1 2 0 0 0,6 4 1 0 0,-21-14-3 0 0,42 19 14 0 0,-29-13 41 0 0,-11-5-31 0 0,1 0 0 0 0,-1-1 0 0 0,0 0 1 0 0,1 0-1 0 0,-1 0 0 0 0,1 0 0 0 0,-1-1 0 0 0,1 1 0 0 0,0-1-22 0 0,12 1 96 0 0,-2-1 31 0 0,-1 0 0 0 0,1-1 1 0 0,-1 0-1 0 0,1-1 0 0 0,-1-1 1 0 0,0 0-1 0 0,0-1 0 0 0,4-2-127 0 0,-3 2 84 0 0,-12 3-17 0 0,-3 1 10 0 0,2-1-21 0 0,7-4-77 0 0,-7 4-144 0 0,-2 1-55 0 0,0 0-11 0 0,0 0-206 0 0,-2-2-862 0 0,-5-7-365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303 101 2303 0 0,'-1'-3'167'0'0,"-2"-16"485"0"0,1 16-198 0 0,0 1-4 0 0,1 0 1253 0 0,1 2 79 0 0,-2-2-151 0 0,-5-2-998 0 0,1 1 1 0 0,-1-1-1 0 0,0 1 0 0 0,0 1 1 0 0,0 0-1 0 0,0 0 0 0 0,-3-1-633 0 0,9 3 25 0 0,1 0 0 0 0,0 0 0 0 0,-1 0-1 0 0,1 0 1 0 0,0 0 0 0 0,-1 0 0 0 0,1 0 0 0 0,0 0-1 0 0,-1 0 1 0 0,1 0 0 0 0,0 0 0 0 0,-1 0 0 0 0,1 0-1 0 0,0 0 1 0 0,-1 0 0 0 0,1 0 0 0 0,0 0 0 0 0,-1 1-1 0 0,1-1 1 0 0,0 0 0 0 0,0 0 0 0 0,-1 0 0 0 0,1 0-1 0 0,0 1 1 0 0,-1-1 0 0 0,1 0 0 0 0,0 0 0 0 0,0 1-1 0 0,0-1 1 0 0,-1 0 0 0 0,1 0 0 0 0,0 1-25 0 0,0-1 26 0 0,-1 1 0 0 0,1-1 0 0 0,0 0 0 0 0,-1 1 0 0 0,1-1 0 0 0,0 0 0 0 0,-1 1 1 0 0,1-1-1 0 0,0 0 0 0 0,-1 1 0 0 0,1-1 0 0 0,-1 0 0 0 0,1 0 0 0 0,0 0 0 0 0,-1 1 0 0 0,1-1 0 0 0,-1 0 1 0 0,1 0-1 0 0,-1 0 0 0 0,1 0 0 0 0,-1 0 0 0 0,1 0 0 0 0,0 0 0 0 0,-1 0 0 0 0,1 0 0 0 0,-1 0-26 0 0,-2 0 105 0 0,1 1 0 0 0,-1-1 0 0 0,1 1 0 0 0,0-1 1 0 0,-1 1-1 0 0,1 0 0 0 0,0 0 0 0 0,-1 0 0 0 0,1 0 0 0 0,0 1 0 0 0,0-1 0 0 0,0 0 0 0 0,0 1 0 0 0,-1 1-105 0 0,2-3 24 0 0,1 1-1 0 0,-1-1 1 0 0,1 1 0 0 0,-1-1-1 0 0,1 1 1 0 0,-1-1 0 0 0,1 0 0 0 0,-1 1-1 0 0,1-1 1 0 0,-1 0 0 0 0,1 0-1 0 0,-1 1 1 0 0,0-1 0 0 0,1 0-1 0 0,-1 0 1 0 0,1 0 0 0 0,-1 0 0 0 0,0 0-1 0 0,0 0-23 0 0,0 1 81 0 0,-2-1 189 0 0,1 2 2 0 0,-32 22 848 0 0,32-23-946 0 0,2-1-46 0 0,-3 1-22 0 0,0 0-72 0 0,-11 5 135 0 0,-1 4-70 0 0,12-7-83 0 0,-12 12 10 0 0,12-12-25 0 0,-12 17 52 0 0,4-7-42 0 0,7-8-12 0 0,0 0 1 0 0,1 0 0 0 0,-1 1 0 0 0,0 2 0 0 0,-5 13 0 0 0,8-15 0 0 0,1 0 0 0 0,-9 33 0 0 0,6-19 0 0 0,3-15-1 0 0,2 9 1 0 0,3 3-9 0 0,-5-16 5 0 0,0 0 1 0 0,1 1 0 0 0,-1-1 0 0 0,1 0 0 0 0,-1 0 0 0 0,1 0-1 0 0,0 1 1 0 0,-1-1 0 0 0,1 0 0 0 0,0 0 0 0 0,0 0 0 0 0,0 0 0 0 0,0 0-1 0 0,0-1 1 0 0,0 1 0 0 0,1 1 3 0 0,2 1-3 0 0,0 2 3 0 0,16 10 0 0 0,-11-10 0 0 0,17 12 0 0 0,-20-14 0 0 0,1-1 0 0 0,0 1 0 0 0,25 3 0 0 0,8-1 0 0 0,-6-3 84 0 0,-20-5-12 0 0,-3 0-21 0 0,-6 2-24 0 0,0 1 0 0 0,0-1 1 0 0,0-1-1 0 0,0 1 0 0 0,4-3-27 0 0,20-5 63 0 0,-15 7-53 0 0,1 0 1 0 0,-10 1 32 0 0,6-3-33 0 0,0-2 1 0 0,-8 5 19 0 0,-1-1-1 0 0,1 1 1 0 0,-1-1 0 0 0,0 0 0 0 0,1 0-1 0 0,-1 0 1 0 0,0 0 0 0 0,0 0 0 0 0,0-1-1 0 0,-1 1 1 0 0,1-1 0 0 0,0 1 0 0 0,-1-1-1 0 0,1-1-29 0 0,6-9 165 0 0,-6 9-91 0 0,1 0-1 0 0,-1-1 1 0 0,1 0-1 0 0,-1 1 1 0 0,-1-1-1 0 0,1 0 1 0 0,0-4-74 0 0,3-7 157 0 0,-4 14-140 0 0,0 0 0 0 0,-1 0 0 0 0,0 0 0 0 0,1 0 0 0 0,-1 0 0 0 0,0 0 0 0 0,0 0 0 0 0,0 0 0 0 0,0 0 0 0 0,0 0 0 0 0,-1-1-17 0 0,0-6 21 0 0,1-8 55 0 0,1 3-28 0 0,-1 1 0 0 0,-1 0-1 0 0,-1-6-47 0 0,0 11 16 0 0,2 6-6 0 0,-1-1-1 0 0,0 1 1 0 0,0 0 0 0 0,0-1 0 0 0,0 1-1 0 0,0 0 1 0 0,0 0 0 0 0,-1 0 0 0 0,1 0-1 0 0,-1 0 1 0 0,1 0 0 0 0,-1 0-10 0 0,-3-3 16 0 0,3 1 24 0 0,-1 0-1 0 0,0 1 1 0 0,0 0-1 0 0,0-1 1 0 0,0 1 0 0 0,0 0-1 0 0,-1 0 1 0 0,0 1-1 0 0,1-1 1 0 0,-4-1-40 0 0,0 0 44 0 0,5 3 40 0 0,-2 0-48 0 0,1-1 0 0 0,-1 0 0 0 0,0 0 1 0 0,1 0-1 0 0,-1 0 0 0 0,1-1-36 0 0,0 1 0 0 0,-22-13 12 0 0,24 14-12 0 0,-1 1 0 0 0,1-1 0 0 0,0 0 0 0 0,-1 0 0 0 0,1 0 0 0 0,0 0 0 0 0,0 0 0 0 0,-1 0 0 0 0,1 0 0 0 0,0 0 0 0 0,0-1 0 0 0,0 1-1 0 0,0 0 1 0 0,0-1 0 0 0,1 1 0 0 0,-1-1 0 0 0,0 0 0 0 0,-6-15 0 0 0,3 4-13 0 0,3 10-58 0 0,1 3-22 0 0,0 0-11 0 0,0 0-134 0 0,0 0-60 0 0,0 0-13 0 0,0 0-35 0 0,0 0-148 0 0,2 3-67 0 0,18 29-2391 0 0,-8-18 985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 1839 0 0,'0'0'475'0'0,"0"0"1320"0"0,0 0 573 0 0,0 0 116 0 0,0 0-271 0 0,2-2-1214 0 0,7-4-537 0 0,-7 5-108 0 0,-2 1-33 0 0,0 0-42 0 0,0 0-21 0 0,0 0-2 0 0,0 0 23 0 0,0 0 94 0 0,0 0 41 0 0,0 0 8 0 0,0 0 5 0 0,0 0 10 0 0,0 0 3 0 0,0 0 0 0 0,0 0-25 0 0,0 0-106 0 0,0 0-42 0 0,0 0-10 0 0,0 0-11 0 0,0 0-48 0 0,0 0-26 0 0,0 0-4 0 0,-1 2-2 0 0,-16 19 276 0 0,15-20-299 0 0,2-1-6 0 0,0 1-129 0 0,0-1 0 0 0,0 0 0 0 0,0 1 0 0 0,0-1 0 0 0,0 0-1 0 0,0 1 1 0 0,0-1 0 0 0,0 0 0 0 0,0 0 0 0 0,0 1 0 0 0,0-1 0 0 0,-1 0-1 0 0,1 0 1 0 0,0 1 0 0 0,0-1 0 0 0,0 0 0 0 0,0 0 0 0 0,-1 1 0 0 0,1-1-1 0 0,0 0 1 0 0,0 0 0 0 0,-1 0 0 0 0,1 1 0 0 0,0-1 0 0 0,0 0 0 0 0,-1 0-8 0 0,1 0 13 0 0,-1 1 1 0 0,0-1 0 0 0,1 1 0 0 0,-1 0 0 0 0,0-1 0 0 0,1 1 0 0 0,-1-1 0 0 0,1 1-1 0 0,-1 0 1 0 0,1-1 0 0 0,-1 1 0 0 0,1 0 0 0 0,0 0 0 0 0,-1-1-14 0 0,-3 11 87 0 0,3-9-21 0 0,0 1-2 0 0,-9 26 0 0 0,8-11-64 0 0,6 1 0 0 0,-3-16 0 0 0,0 0 0 0 0,-1 0 0 0 0,1 0 0 0 0,-1-1 0 0 0,1 1 0 0 0,-1 0 0 0 0,0 0 0 0 0,0 0 0 0 0,-1 0 0 0 0,1 2 0 0 0,-7 11 0 0 0,4 2 0 0 0,-5 54 0 0 0,4-43 0 0 0,1 0 0 0 0,1 7 0 0 0,2-33-3 0 0,0 1-1 0 0,0-1 1 0 0,1 0 0 0 0,-1 0-1 0 0,1 0 1 0 0,-1 0 0 0 0,2 1 3 0 0,1 7-50 0 0,-1-1 0 0 0,0 1 0 0 0,0 5 50 0 0,0-6-78 0 0,0-1 0 0 0,0 1 1 0 0,2 3 77 0 0,6 22-275 0 0,13 38-452 0 0,-19-59 535 0 0,-2-11-6 0 0,-2 0-30 0 0,9 27-266 0 0,-7-27 226 0 0,-2-3-84 0 0,0 3-37 0 0,0-2-96 0 0,1 7 982 0 0,-1-4-5732 0 0,8-15 763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22 529 2759 0 0,'0'0'459'0'0,"0"0"885"0"0,0 0 391 0 0,0 0 79 0 0,0 0-179 0 0,0 0-796 0 0,0 0-351 0 0,0 0-68 0 0,0 0-58 0 0,0 0-171 0 0,0 0-79 0 0,0 0-15 0 0,-2-2-17 0 0,-4-6-53 0 0,5 6 73 0 0,1 2 200 0 0,0 0 59 0 0,0 0 7 0 0,0 0 10 0 0,0 0 35 0 0,0 0 18 0 0,0 0 3 0 0,0 0-12 0 0,0 0-49 0 0,0 0-19 0 0,-6-11 332 0 0,5 8-489 0 0,0 1 0 0 0,1-1 0 0 0,-1 0 1 0 0,1 0-1 0 0,0 0 0 0 0,-1 0 0 0 0,1 0 0 0 0,1 0 1 0 0,-1 0-1 0 0,1-2-195 0 0,-1-12 329 0 0,-1 4-110 0 0,0 0 0 0 0,2-1 1 0 0,-1 1-1 0 0,2-2-219 0 0,-1 3 75 0 0,0 1 0 0 0,-1-1 0 0 0,-1 0 0 0 0,1 1 0 0 0,-3-10-75 0 0,1 3 65 0 0,1-1-1 0 0,0 1 1 0 0,2 0 0 0 0,0-1-1 0 0,1 1 1 0 0,2-10-65 0 0,-2 12 42 0 0,-2 10-35 0 0,0 3-6 0 0,0 1 1 0 0,1-1-1 0 0,-1 1 1 0 0,1-1-1 0 0,-1 1 0 0 0,1-1 1 0 0,0 1-1 0 0,0 0 0 0 0,0-1 1 0 0,0 0-2 0 0,3-10 32 0 0,-3 6-28 0 0,1 0 1 0 0,-1 1-1 0 0,2-1 0 0 0,-1 1 0 0 0,1-1-4 0 0,13-29 54 0 0,-3 8 332 0 0,-11 25-312 0 0,-2 3 4 0 0,0 0 2 0 0,0 0 0 0 0,0 0-2 0 0,0 0-6 0 0,0 0 13 0 0,0 0-16 0 0,3 2-16 0 0,12 5-42 0 0,2 2-11 0 0,-4 3 0 0 0,-4 5 0 0 0,4 16 11 0 0,-12-30 42 0 0,-1 0-38 0 0,0 0 0 0 0,0 1 0 0 0,0-1 0 0 0,1 0 0 0 0,-1 1 0 0 0,1-1 0 0 0,0 0 0 0 0,0 1-15 0 0,2 12 37 0 0,-3-11-23 0 0,0-1-1 0 0,1 1 0 0 0,0-1 0 0 0,-1 0 0 0 0,2 3-13 0 0,1 5 1 0 0,1 6-1 0 0,14 36 0 0 0,-4-15 0 0 0,-4-11 0 0 0,-7-24 0 0 0,1 1 0 0 0,5 9 0 0 0,0-2-12 0 0,-9-12 11 0 0,0 0 1 0 0,0 0-1 0 0,0 0 0 0 0,0 0 0 0 0,0 0 1 0 0,1 0-1 0 0,-1 0 0 0 0,0 0 1 0 0,0 0-1 0 0,0 0 0 0 0,0 0 0 0 0,0 1 1 0 0,0-1-1 0 0,0 0 0 0 0,0 0 0 0 0,0 0 1 0 0,0 0-1 0 0,0 0 0 0 0,0 0 0 0 0,0 0 1 0 0,1 0-1 0 0,-1 0 0 0 0,0 0 0 0 0,0 0 1 0 0,0 0-1 0 0,0 0 0 0 0,0 0 0 0 0,0 0 1 0 0,0 0-1 0 0,0 0 0 0 0,0 0 1 0 0,0 0-1 0 0,1 0 0 0 0,-1 0 0 0 0,0 0 1 0 0,0 0-1 0 0,0 0 0 0 0,0 0 0 0 0,0 0 1 0 0,0 0-1 0 0,0 0 0 0 0,0 0 0 0 0,0 0 1 0 0,0 0-1 0 0,1 0 0 0 0,-1 0 0 0 0,0 0 1 0 0,0 0-1 0 0,0-1 0 0 0,0 1 1 0 0,0 0-1 0 0,0 0 0 0 0,0 0 0 0 0,0 0 1 0 0,0 0-1 0 0,0 0 0 0 0,0 0 0 0 0,0 0 1 0 0,0 0-1 0 0,0 0 0 0 0,0 0 0 0 0,0-1 1 0 0,0 1-1 0 0,0 0 0 0 0,0 0 1 0 0,11-13-12 0 0,-2-3 12 0 0,4-21 0 0 0,3-16 0 0 0,9-28 0 0 0,-7 26 0 0 0,-11 37 0 0 0,1 2 0 0 0,2 1 0 0 0,3 4 0 0 0,-10 9 1 0 0,3 0-3 0 0,4-13 14 0 0,-9 13 41 0 0,-1 2 12 0 0,2 2-6 0 0,-1 0-48 0 0,1 0 1 0 0,0 0-1 0 0,0 0 0 0 0,-1 0 1 0 0,1 1-1 0 0,-1-1 0 0 0,0 1 1 0 0,0-1-1 0 0,0 1 0 0 0,0-1 1 0 0,0 1-1 0 0,0 0-11 0 0,11 32 60 0 0,-2 8-33 0 0,-2-4 26 0 0,3 17-53 0 0,-7-34 0 0 0,-2 1 0 0 0,0 0 0 0 0,-1 2 0 0 0,3 42 0 0 0,-3-63 0 0 0,0 1 0 0 0,0-1 0 0 0,-1 1 0 0 0,0 0 0 0 0,0-1 0 0 0,0 1 0 0 0,-1 0 0 0 0,0 1 0 0 0,1-1 0 0 0,0 0 0 0 0,0 1 0 0 0,0-1 0 0 0,1 0 0 0 0,0 4 0 0 0,12 51-11 0 0,-7-29-106 0 0,-4-27 88 0 0,-1-1-54 0 0,-1-3 3 0 0,1 2 0 0 0,5 9-8 0 0,-4-9-35 0 0,-2-2-18 0 0,0 0-3 0 0,22 2-681 0 0,-19-5 458 0 0,7-10-606 0 0,-1 0 0 0 0,0-2-1 0 0,0 1 1 0 0,-2-1 0 0 0,1-3 973 0 0,4-9-5910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93 114 1375 0 0,'0'0'334'0'0,"0"0"862"0"0,0 0 380 0 0,0 0 78 0 0,1-3-107 0 0,0 1-1248 0 0,0-1 0 0 0,0 1 0 0 0,-1-1 0 0 0,1 1 1 0 0,-1-1-1 0 0,0 0 0 0 0,0 1 0 0 0,0-1 0 0 0,0 0-299 0 0,0 1 777 0 0,0 2-33 0 0,0 0-9 0 0,0 0-6 0 0,0 0-18 0 0,0 0-72 0 0,0 0-30 0 0,0 0-8 0 0,0 0-37 0 0,0 0-152 0 0,0 0-69 0 0,0 0-14 0 0,0 0-23 0 0,-1 2-97 0 0,-9 26 256 0 0,10-25-333 0 0,0-3-4 0 0,0 3 0 0 0,-1 4-50 0 0,0-4-47 0 0,1 0 0 0 0,0-1-1 0 0,0 1 1 0 0,0 0-1 0 0,0 0 1 0 0,0 0-1 0 0,1-1 1 0 0,-1 1 0 0 0,1 0-1 0 0,0 0-30 0 0,2 6 22 0 0,0 1-1 0 0,0-1 0 0 0,-1 1 1 0 0,0 0-22 0 0,-1-6-1 0 0,0 0 0 0 0,-1-1 0 0 0,1 1 0 0 0,1 0 0 0 0,-1-1 0 0 0,1 2 1 0 0,4 12 11 0 0,-5-2 18 0 0,-2-11-26 0 0,1-1 0 0 0,0 0 0 0 0,1 1 0 0 0,-1-1 0 0 0,0 0 0 0 0,1 1 0 0 0,0-1 0 0 0,0 0-3 0 0,3 9 0 0 0,-2-8 0 0 0,0 0 0 0 0,-1 1 0 0 0,1-1 0 0 0,-1 0 0 0 0,0 1 0 0 0,0-1 0 0 0,-1 1 0 0 0,1-1 0 0 0,-1 1 0 0 0,0 0 0 0 0,4 75 11 0 0,-3-60 32 0 0,8 24-33 0 0,-9-23-10 0 0,-4-2 0 0 0,0 0 0 0 0,4-18-1 0 0,0 0 0 0 0,0 0 1 0 0,-1 0-1 0 0,1 0 0 0 0,0 0 0 0 0,-1-1 0 0 0,1 1 0 0 0,-1 0 0 0 0,1 0 1 0 0,-1 0-1 0 0,1 0 0 0 0,-1 0 0 0 0,1-1 0 0 0,-2 2 1 0 0,2-2-2 0 0,-1 0 0 0 0,0 0-1 0 0,1 0 1 0 0,-1 1 0 0 0,0-1-1 0 0,1 0 1 0 0,-1 0 0 0 0,0 0 0 0 0,0 0-1 0 0,1 0 1 0 0,-1-1 0 0 0,0 1 0 0 0,1 0-1 0 0,-1 0 1 0 0,0 0 0 0 0,1-1-1 0 0,-1 1 1 0 0,0 0 0 0 0,1-1 0 0 0,-1 1-1 0 0,0 0 3 0 0,-5-5-1 0 0,1 0-1 0 0,-1 0 0 0 0,1 0 0 0 0,0-1 1 0 0,0 0-1 0 0,0 1 0 0 0,1-2 1 0 0,-2-3 1 0 0,-8-9 1 0 0,6 7-8 0 0,0 0 0 0 0,1 0 0 0 0,1 0 0 0 0,0-1 0 0 0,1 0 0 0 0,0-1-1 0 0,0 1 1 0 0,2-1 0 0 0,0 0 7 0 0,2 10 0 0 0,1-1 0 0 0,0 1 0 0 0,1-1 0 0 0,-1 1 0 0 0,1-1 0 0 0,0 1 0 0 0,0 0 0 0 0,0-1 0 0 0,0 1 0 0 0,2-3 0 0 0,3-14 0 0 0,1-5 43 0 0,1 0 0 0 0,1 0 1 0 0,6-11-44 0 0,-8 22 24 0 0,1 0 0 0 0,1 0 0 0 0,0 0 0 0 0,1 1 1 0 0,0 1-1 0 0,3-2-24 0 0,-9 10 13 0 0,14-11 28 0 0,-13 11-31 0 0,6-4 23 0 0,-7 5-22 0 0,0 0 1 0 0,1 0-1 0 0,0 0 1 0 0,0 1-1 0 0,0-1 1 0 0,1 1-1 0 0,1-1-11 0 0,-1 2 16 0 0,0 0 0 0 0,0-1 0 0 0,0 2 0 0 0,0-1 0 0 0,0 1 0 0 0,0 0 0 0 0,1 0 0 0 0,-1 0 0 0 0,0 1 0 0 0,0 0 0 0 0,1 1 0 0 0,-1-1 0 0 0,0 1 0 0 0,1 0 0 0 0,-1 1 0 0 0,5 1-16 0 0,-9-2 10 0 0,1 1 0 0 0,0-1 1 0 0,-1 1-1 0 0,1 0 0 0 0,-1 0 0 0 0,0-1 0 0 0,1 2 0 0 0,-1-1 0 0 0,0 0 1 0 0,0 0-1 0 0,0 1 0 0 0,-1-1 0 0 0,2 2-10 0 0,0 1 11 0 0,7 9 42 0 0,-8-11-40 0 0,0-1-1 0 0,-1 1 1 0 0,0 0 0 0 0,1 0-1 0 0,-1 1 1 0 0,0-1-1 0 0,-1 0 1 0 0,1 0 0 0 0,-1 0-1 0 0,1 2-12 0 0,0 1 13 0 0,-1-2 40 0 0,0-1 1 0 0,0 2-39 0 0,-1-1 1 0 0,0 1-1 0 0,0-1 1 0 0,0 1-1 0 0,-1-1 1 0 0,1 1-1 0 0,-1-1 1 0 0,0 0-1 0 0,0 0 1 0 0,-1 1-1 0 0,1-2 1 0 0,-1 1-1 0 0,0 0 1 0 0,0-1-1 0 0,0 1 1 0 0,-1-1-1 0 0,1 0 1 0 0,-1 0-1 0 0,1 0 1 0 0,-1 0-1 0 0,0-1 1 0 0,-3 2-16 0 0,-14 8 48 0 0,12-7-31 0 0,1 0 1 0 0,0-1-1 0 0,-1 0 0 0 0,-1 0-17 0 0,-25 11 1 0 0,28-12-4 0 0,0 1 1 0 0,0-1 0 0 0,0-1-1 0 0,0 1 1 0 0,-1-1 0 0 0,-5 0 2 0 0,-39 7-67 0 0,36-9 67 0 0,-17-4-10 0 0,20 1-49 0 0,-3-3-48 0 0,16 6 105 0 0,0 0 0 0 0,0 0 0 0 0,0 0 0 0 0,0 0 0 0 0,-1-1 0 0 0,1 1 0 0 0,0 0 0 0 0,0 0-1 0 0,0 0 1 0 0,0 0 0 0 0,0 0 0 0 0,0 0 0 0 0,0 0 0 0 0,0 0 0 0 0,-1 0 0 0 0,1 0 0 0 0,0 0 0 0 0,0 0 0 0 0,0-1 0 0 0,0 1-1 0 0,0 0 1 0 0,0 0 0 0 0,0 0 0 0 0,0 0 0 0 0,0 0 0 0 0,0 0 0 0 0,0 0 0 0 0,0-1 0 0 0,0 1 0 0 0,0 0 0 0 0,0 0 0 0 0,0 0-1 0 0,-1 0 1 0 0,1 0 0 0 0,0 0 0 0 0,0 0 0 0 0,1-1 0 0 0,-1 1 0 0 0,0 0 0 0 0,0 0 0 0 0,0 0 2 0 0,0-11-123 0 0,0 9-5 0 0,0-1 0 0 0,3-3-13 0 0,0 0 1 0 0,0 0-1 0 0,1 0 0 0 0,-1 0 0 0 0,1 1 0 0 0,0-1 0 0 0,1 1 1 0 0,-1 0 140 0 0,8-3-1638 0 0,-9 7 1277 0 0,0-1-802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9471 0 0,'0'0'432'0'0,"0"0"-5"0"0,0 0-168 0 0,0 0 322 0 0,0 0 171 0 0,0 0 31 0 0,0 0-66 0 0,0 0-308 0 0,0 0-138 0 0,0 0-23 0 0,-1 3-20 0 0,-1 6 171 0 0,1 1 0 0 0,1-1 0 0 0,-1 1 0 0 0,1-1 1 0 0,1 0-1 0 0,0 1 0 0 0,0-1 0 0 0,2 6-399 0 0,-2-12-44 0 0,3 39 269 0 0,-1 1 0 0 0,-2 13-225 0 0,2 44 118 0 0,0-67-15 0 0,-2 1-1 0 0,-1 0 0 0 0,-1 0 1 0 0,-2-1-1 0 0,-7 32-102 0 0,8-58 53 0 0,1-3-22 0 0,3 24-35 0 0,-2-13-10 0 0,0-12-57 0 0,2-2 8 0 0,10 7 51 0 0,-10-8 12 0 0,2 1 20 0 0,1-2 9 0 0,23 4-14 0 0,-19-2-15 0 0,12 2 0 0 0,8 5 0 0 0,-17-4 0 0 0,-5-2 0 0 0,0 0 0 0 0,-1 0 0 0 0,1-1 0 0 0,0 0 0 0 0,3 0 0 0 0,19 2 104 0 0,0-1 0 0 0,19-2-104 0 0,-44 0 14 0 0,-1-1 1 0 0,1 1-1 0 0,0-1 0 0 0,-1 0 0 0 0,1 0 0 0 0,2-1-14 0 0,15-3-5 0 0,-19 5-604 0 0,8 0 1482 0 0,-6 0-9613 0 0,-4 0 4144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81 919 0 0,'0'3'67'0'0,"0"9"394"0"0,0-9 1865 0 0,0-3 807 0 0,0 0 163 0 0,2 2-379 0 0,0-1-2419 0 0,7 7 962 0 0,-6-9-1231 0 0,17-4-184 0 0,-15 4-34 0 0,23-10-22 0 0,-9 6 11 0 0,-4 5 47 0 0,-9 0-25 0 0,-1 0-1 0 0,0 0 1 0 0,0-1-1 0 0,0 0 1 0 0,1 0-1 0 0,-1 0 1 0 0,4-2-22 0 0,32-12 10 0 0,-18 5-10 0 0,-21 8 0 0 0,1 1 0 0 0,-1 0 0 0 0,0 0 0 0 0,1 0 0 0 0,-1 1 0 0 0,1-1 0 0 0,-1 1 0 0 0,1-1 0 0 0,-1 1 0 0 0,1 0 0 0 0,-1 0 0 0 0,3 0 0 0 0,-1 0 0 0 0,0 0 0 0 0,0 0 0 0 0,0 0 0 0 0,0 0 0 0 0,0-1 0 0 0,-1 0 0 0 0,1 1 0 0 0,3-3 0 0 0,11-2-337 0 0,-1 0 0 0 0,0-2 1 0 0,13-7 336 0 0,-27 13-366 0 0,-2-1-180 0 0,7-4-750 0 0,-6 5-318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49 919 0 0,'-1'-3'67'0'0,"-7"-18"1126"0"0,8 18-655 0 0,0 1 1403 0 0,0 2 99 0 0,9-13 3013 0 0,4 9-4010 0 0,-2 2-684 0 0,-1 2 0 0 0,0-1 0 0 0,0 1 0 0 0,1 1 0 0 0,-1 0 0 0 0,0 1 0 0 0,0 0 0 0 0,0 0 0 0 0,0 1 0 0 0,0 0 0 0 0,1 1-359 0 0,1 1 215 0 0,-4-1-85 0 0,1 0 1 0 0,0 0-1 0 0,1-1 1 0 0,-1-1-1 0 0,0 0 1 0 0,1 0-1 0 0,-1-1 1 0 0,9 1-131 0 0,37 1 124 0 0,-36-1-119 0 0,1 0-1 0 0,10-2-4 0 0,-4 0-319 0 0,-1 0-4831 0 0,-22-1-301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2303 0 0,'0'0'460'0'0,"0"0"1091"0"0,0 0 473 0 0,0 0 96 0 0,0 0-160 0 0,0 0-760 0 0,0 0-336 0 0,0 0-61 0 0,0 0-71 0 0,0 0-232 0 0,0 0-99 0 0,0 0-17 0 0,0 0-25 0 0,0 0-79 0 0,0 0-31 0 0,0 0-8 0 0,0 0-3 0 0,0 0-13 0 0,0 0-8 0 0,0 3-1 0 0,-1 1-131 0 0,1 7 505 0 0,3 7 1475 0 0,-1 7-1934 0 0,-3-21-99 0 0,1 0 4 0 0,0-1 56 0 0,-1 0-11 0 0,-27 144 411 0 0,14-83-480 0 0,6-16-12 0 0,6-25 0 0 0,3-4 0 0 0,0 0 0 0 0,3 4 0 0 0,-1-1 0 0 0,7 54-66 0 0,-8 6-197 0 0,0-60 39 0 0,-2 0 1 0 0,-1 0-1 0 0,-2 11 224 0 0,3-30-104 0 0,0 1 26 0 0,-1 7-95 0 0,-1-17-377 0 0,-2-25-602 0 0,2 7 76 0 0,0 1-47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8575 0 0,'0'0'396'0'0,"0"0"-12"0"0,0 0-132 0 0,0 0 346 0 0,3 2 183 0 0,0 1-481 0 0,1 0-1 0 0,-1 0 1 0 0,1-1 0 0 0,-1 1-1 0 0,1-1 1 0 0,0 0 0 0 0,0 0-1 0 0,0-1 1 0 0,0 1 0 0 0,0-1-1 0 0,1 0 1 0 0,1 1-300 0 0,-3-2 31 0 0,10 0 232 0 0,0 0 1 0 0,0 0-1 0 0,1-2 0 0 0,-1 1 0 0 0,0-2 0 0 0,0 0 0 0 0,11-4-263 0 0,-7 1 325 0 0,1 0-1 0 0,0 1 0 0 0,0 1 0 0 0,4 1-324 0 0,30-8 263 0 0,-7 4-156 0 0,-14 3-54 0 0,-16 2-32 0 0,0 1 1 0 0,0 0-1 0 0,13 2-21 0 0,21-1 0 0 0,-41 1-5 0 0,-1-1 1 0 0,0 1-1 0 0,1 0 0 0 0,0 0 5 0 0,3 1-58 0 0,-8-1-9 0 0,-1-1-106 0 0,9 4-1290 0 0,-11-4 595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9359 0 0,'0'0'430'0'0,"0"0"-14"0"0,0 3-270 0 0,2 9-18 0 0,-2-9 450 0 0,0-3 184 0 0,0 0 36 0 0,0 0-56 0 0,0 0-266 0 0,0 0-116 0 0,0 0-28 0 0,0 0-33 0 0,0 0-124 0 0,0 0-58 0 0,0 0-12 0 0,0 0 9 0 0,0 0 39 0 0,0 0 20 0 0,0 0 3 0 0,0 0 36 0 0,0 0 152 0 0,0 0 70 0 0,0 0 12 0 0,0 0-15 0 0,0 0-74 0 0,-2 2-33 0 0,-7 4-4 0 0,7-5-13 0 0,2-1-56 0 0,0 0-26 0 0,0 0-8 0 0,0 0-18 0 0,0 0-72 0 0,0 0-30 0 0,0 0-8 0 0,-1 3-15 0 0,-1 23-59 0 0,1-21-16 0 0,-5 19 12 0 0,3-5 19 0 0,0 0 0 0 0,1-1 0 0 0,1 1-1 0 0,1 18-29 0 0,0-18 6 0 0,-1 7 17 0 0,-1 1 0 0 0,-4 12-23 0 0,3-19 22 0 0,0 0-1 0 0,1 0 1 0 0,1 1-1 0 0,2 15-21 0 0,1-5 1 0 0,-2 1 0 0 0,-1-1 0 0 0,-1 1 0 0 0,-3 6-1 0 0,-2 53-108 0 0,7-73 60 0 0,2-3 26 0 0,2 3-752 0 0,-1-21 502 0 0,2-5-139 0 0,-1 0 0 0 0,1 0-1 0 0,-1 0 1 0 0,-1 0 0 0 0,0-1 0 0 0,0 0-1 0 0,0 0 1 0 0,-1 0 0 0 0,0-1 411 0 0,2-16-5771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1839 0 0,'0'0'83'0'0,"0"0"288"0"0,0 0 1167 0 0,0 0 513 0 0,0 0 101 0 0,0 0-217 0 0,0 0-999 0 0,0 0-435 0 0,0 0-86 0 0,-1 3-31 0 0,2 20 3500 0 0,7 11-2864 0 0,-6-24-803 0 0,-1-7-96 0 0,-1-3-5 0 0,0 4-16 0 0,2 50 377 0 0,-5 45-477 0 0,1-51 46 0 0,-1-7 10 0 0,-7 34-56 0 0,-1 5-3 0 0,11-76 3 0 0,-16 188-384 0 0,16-183 345 0 0,-1 1-59 0 0,0 0 0 0 0,1 1-1 0 0,1-1 1 0 0,0 0 0 0 0,1 6 98 0 0,-1-13-142 0 0,3 9-105 0 0,-3-9 194 0 0,1 0-152 0 0,-1 0-19 0 0,0-1-29 0 0,2 4 371 0 0,-2 0-4194 0 0,-1-6-416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2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8263 0 0,'0'0'375'0'0,"0"0"-2"0"0,0 0-119 0 0,0 0 382 0 0,0-3 194 0 0,2-4-309 0 0,-1-1 0 0 0,1 1 0 0 0,1-1 0 0 0,-1 1 0 0 0,2 0 0 0 0,1-4-521 0 0,-4 9 237 0 0,-1 2-21 0 0,0-1-188 0 0,0 0 1 0 0,1 1-1 0 0,-1-1 1 0 0,0 0-1 0 0,1 0 1 0 0,-1 1-1 0 0,1-1 1 0 0,-1 0-1 0 0,1 0 1 0 0,-1 1-1 0 0,1-1 1 0 0,-1 1-1 0 0,2-1-28 0 0,-2 0 58 0 0,2-1 206 0 0,-2 2 21 0 0,0 0 3 0 0,0 0 8 0 0,0 0 35 0 0,0 0 18 0 0,0 0 3 0 0,0 0-5 0 0,3 1-23 0 0,27 12 301 0 0,-28-12-333 0 0,-2-1-85 0 0,3 2-42 0 0,7 5-65 0 0,-1-2 0 0 0,1 1 0 0 0,0-1 0 0 0,1 0 0 0 0,-1-1 0 0 0,1 0 0 0 0,0-1 0 0 0,4 1-100 0 0,-8-4 66 0 0,0 0-1 0 0,-1 0 1 0 0,1-1-1 0 0,-1 0 1 0 0,1 0-1 0 0,-1-1 1 0 0,1 1-1 0 0,3-3-65 0 0,13-2 220 0 0,57-12 468 0 0,-17 0-192 0 0,-30 6-392 0 0,-29 11-1177 0 0,1-1 0 0 0,-1 1 0 0 0,0-1 0 0 0,0 0 0 0 0,1-1 0 0 0,-1 1 0 0 0,0-1 0 0 0,0 0 1073 0 0,-2 1-4968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1839 0 0,'0'0'432'0'0,"0"0"1142"0"0,0 0 495 0 0,0 0 98 0 0,0 0-207 0 0,0 0-935 0 0,0 0-412 0 0,0 0-79 0 0,0 0-26 0 0,0 0-32 0 0,0 0-18 0 0,0 0-2 0 0,3 0 0 0 0,9-1 0 0 0,-9 0 0 0 0,-3 1 0 0 0,0 0-24 0 0,20 2 98 0 0,0-2-1 0 0,0-1 0 0 0,10-1-529 0 0,29-1 316 0 0,63 2 124 0 0,-105 0-386 0 0,0 0 0 0 0,8-3-54 0 0,26-2 47 0 0,14 4 70 0 0,12 4-117 0 0,-63 0 0 0 0,-8 0 0 0 0,-1-1 0 0 0,0 0 0 0 0,1-1 0 0 0,-1 1 0 0 0,0-1 0 0 0,1 0 0 0 0,0-1 0 0 0,1 2 0 0 0,-4 0 0 0 0,0-1 0 0 0,0 0 0 0 0,0 0 0 0 0,0 0 0 0 0,0 0 0 0 0,0 0 0 0 0,0-1 0 0 0,0 0 0 0 0,1 0 0 0 0,25-4-102 0 0,-26 4-90 0 0,8-6-226 0 0,-9 6 173 0 0,-2 1-158 0 0,0 0-69 0 0,0 0-680 0 0,0 0-2822 0 0,0 0-1212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2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0 919 0 0,'0'0'250'0'0,"0"0"711"0"0,0 0 315 0 0,0 0 61 0 0,0 0-110 0 0,0 0-495 0 0,0 0-223 0 0,0 0-42 0 0,0 0 4 0 0,0 0 53 0 0,0 0 20 0 0,0 0 6 0 0,0 0 32 0 0,0 0 122 0 0,0 0 52 0 0,0 0 10 0 0,0 0-26 0 0,0 0-117 0 0,0 0-51 0 0,0 0-11 0 0,0 0-30 0 0,0 0-124 0 0,0 0-58 0 0,0 0-12 0 0,0 0-26 0 0,0 0-107 0 0,0 0-48 0 0,0 0-11 0 0,0 0 7 0 0,0 0 32 0 0,0 0 10 0 0,0 0 4 0 0,0 0 1 0 0,0 0-6 0 0,0 0-1 0 0,0 0 0 0 0,0 0-4 0 0,0 0-17 0 0,0 0-10 0 0,0 0-1 0 0,2 3-1 0 0,-1 1-86 0 0,1 0 1 0 0,-1 0 0 0 0,0 0-1 0 0,0 0 1 0 0,-1 0-1 0 0,1 4-73 0 0,-1-5 142 0 0,0 0-13 0 0,-6 52 224 0 0,3-31-300 0 0,0-4-8 0 0,1 0 1 0 0,1 7-46 0 0,-1-1 0 0 0,0-1 0 0 0,-4 18 0 0 0,2-21 0 0 0,1 0 0 0 0,1 1 0 0 0,1 14 0 0 0,1 1 0 0 0,-4 29 0 0 0,0-13 0 0 0,1-20 0 0 0,1-25 0 0 0,1-1 0 0 0,1 1 0 0 0,-1 0 0 0 0,1 0 0 0 0,1-1 0 0 0,0 4 0 0 0,0-5 0 0 0,0 0 0 0 0,0 0 0 0 0,-1 1 0 0 0,1-1 0 0 0,-2 0 0 0 0,1 0 0 0 0,-1 1 0 0 0,-1 3 0 0 0,1-1 0 0 0,0 1 0 0 0,0-1 0 0 0,2 1 0 0 0,0 6 0 0 0,0 11 0 0 0,2-2 0 0 0,-2-21 0 0 0,0 0 0 0 0,-1 0 0 0 0,0 0 0 0 0,0 0 0 0 0,0 4 0 0 0,-4 9 0 0 0,-2-2 0 0 0,5 1 0 0 0,1-15-24 0 0,0-1-1 0 0,0 0 1 0 0,1 0-1 0 0,-1 1 1 0 0,0-1-1 0 0,1 0 1 0 0,-1 0-1 0 0,1 1 0 0 0,0-1 1 0 0,-1 0-1 0 0,1 0 1 0 0,0 0-1 0 0,0 0 1 0 0,0 0-1 0 0,0 0 1 0 0,0 0-1 0 0,0 0 1 0 0,0 0-1 0 0,0 0 1 0 0,0-1-1 0 0,0 1 1 0 0,1 0 24 0 0,-1-1-7 0 0,2 2-47 0 0,-3-2-11 0 0,0 0-6 0 0,2 2-1 0 0,9 4 0 0 0,-9-5-30 0 0,-2-1-130 0 0,0 0-59 0 0,3-1-12 0 0,-2 0 288 0 0,5-1-433 0 0,0-2 0 0 0,-1 1 0 0 0,1 0 1 0 0,2-4 447 0 0,4-7-1658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4631 0 0,'0'0'210'0'0,"0"0"84"0"0,0 0 213 0 0,0 0 93 0 0,0 0 21 0 0,0 0 1 0 0,3 0-13 0 0,-1 0-336 0 0,0 0 0 0 0,0 0 0 0 0,0-1 0 0 0,1 1 0 0 0,-1-1 0 0 0,0 0 0 0 0,0 0-1 0 0,0 0 1 0 0,0 0 0 0 0,1 0-273 0 0,-1-1 448 0 0,-1 0-22 0 0,1-2-1837 0 0,9-11 7246 0 0,-11 15-5729 0 0,0 0 1 0 0,0 0-1 0 0,0 0 0 0 0,0 0 0 0 0,0 0 1 0 0,1 0-1 0 0,-1 0 0 0 0,0 0 0 0 0,0 0 1 0 0,0 0-1 0 0,0 0 0 0 0,0 0 0 0 0,1 0 1 0 0,-1 0-1 0 0,0 0 0 0 0,0 0 0 0 0,0 0 1 0 0,0 0-1 0 0,0 0 0 0 0,1 0 0 0 0,-1 0 1 0 0,0 0-1 0 0,0 0 0 0 0,0 0 0 0 0,0 0 1 0 0,0 0-1 0 0,1 0 0 0 0,-1 0 0 0 0,0 0 1 0 0,0 0-1 0 0,0 0 0 0 0,0 1 0 0 0,0-1 1 0 0,0 0-1 0 0,0 0 0 0 0,0 0 0 0 0,1 0 1 0 0,-1 0-1 0 0,0 0 0 0 0,0 1-106 0 0,4 13 986 0 0,6 42-685 0 0,-8-49-290 0 0,3 25 138 0 0,-5 25-19 0 0,4-29-84 0 0,-4 1 3 0 0,0-23-36 0 0,3 132 178 0 0,0-111-191 0 0,-1-21 0 0 0,1 2 0 0 0,5 34 0 0 0,7 20 0 0 0,-12-46 0 0 0,-1-3 0 0 0,1-1 0 0 0,0 0 0 0 0,4 8 0 0 0,6 14 0 0 0,-4-16 0 0 0,0 0 0 0 0,-1 0 0 0 0,0-1 0 0 0,-3-4 11 0 0,-4-10 43 0 0,-1-3 24 0 0,0 0 24 0 0,0 0-3 0 0,0 0-3 0 0,0 0 0 0 0,0 0-1 0 0,0 0-6 0 0,0 0-1 0 0,0 0 1 0 0,0 0 6 0 0,2-3-15 0 0,3-5-60 0 0,0-1 1 0 0,0 1-1 0 0,-1-2 0 0 0,0 1 0 0 0,-1 0 1 0 0,1-5-21 0 0,15-64 68 0 0,-14 51-42 0 0,12-61-11 0 0,-6 27 14 0 0,3 0-1 0 0,11-27-28 0 0,15-40 0 0 0,-33 112 0 0 0,-1 0 0 0 0,2 3 0 0 0,14-8-12 0 0,-20 19-52 0 0,-2 2-28 0 0,0 0 105 0 0,0 0-1 0 0,0 0 0 0 0,1 0 1 0 0,-1-1-1 0 0,0 1 1 0 0,0 0-1 0 0,0 0 0 0 0,1-1 1 0 0,-1 1-1 0 0,0 0 1 0 0,0-1-1 0 0,0 1 0 0 0,0 0 1 0 0,1 0-1 0 0,-1-1 1 0 0,0 1-1 0 0,0 0 0 0 0,0-1 1 0 0,0 1-1 0 0,0 0 1 0 0,0-1-1 0 0,0 1 0 0 0,0 0-12 0 0,1-6-1334 0 0,1 5-2971 0 0,-2 1 2579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1375 0 0,'0'0'358'0'0,"0"0"962"0"0,0 0 420 0 0,0 0 85 0 0,0 0-132 0 0,0 0-634 0 0,0 0-276 0 0,0 0-58 0 0,0 0-30 0 0,0 0-81 0 0,0 0-35 0 0,0 0-10 0 0,0 0-27 0 0,0 0-113 0 0,0 0-49 0 0,0 0-11 0 0,0 0-11 0 0,0 0-46 0 0,0 0-22 0 0,0 0-2 0 0,0 0-9 0 0,0 0-39 0 0,0 0-16 0 0,0 0-7 0 0,0 0-9 0 0,1 3-33 0 0,2 9-14 0 0,-3-9-1 0 0,0-3-5 0 0,1 3-24 0 0,5 28 205 0 0,-6-28-238 0 0,0 1-2 0 0,-8 69 563 0 0,-17 69-659 0 0,21-121 46 0 0,1 1 1 0 0,0 11-47 0 0,2-15 21 0 0,-2 0 0 0 0,1-1 0 0 0,-2 1 0 0 0,-1 3-21 0 0,-18 67 12 0 0,13-48-12 0 0,8-31 0 0 0,0-1 0 0 0,1 1 0 0 0,0 0 0 0 0,0 3 0 0 0,-4 47 0 0 0,4-40 0 0 0,2-1 0 0 0,-2 0 0 0 0,4-3-10 0 0,-3-15 8 0 0,0 0 1 0 0,0 0 0 0 0,0 0 0 0 0,0 1 0 0 0,0-1 0 0 0,0 0 0 0 0,0 0 0 0 0,0 0-1 0 0,0 0 1 0 0,0 0 0 0 0,0 1 0 0 0,0-1 0 0 0,1 0 0 0 0,-1 0 0 0 0,0 0 0 0 0,0 0-1 0 0,0 0 1 0 0,0 1 0 0 0,0-1 0 0 0,0 0 0 0 0,0 0 0 0 0,1 0 0 0 0,-1 0 0 0 0,0 0-1 0 0,0 0 1 0 0,0 0 0 0 0,0 0 0 0 0,0 0 0 0 0,1 0 0 0 0,-1 0 0 0 0,0 0 0 0 0,0 1-1 0 0,0-1 1 0 0,0 0 0 0 0,0 0 0 0 0,1 0 0 0 0,-1 0 0 0 0,0 0 1 0 0,17 2 0 0 0,3-3 53 0 0,-12-1-24 0 0,-3 2-11 0 0,-1-1 0 0 0,1 0-1 0 0,0 0 1 0 0,0-1 0 0 0,3-1-18 0 0,5-3 22 0 0,11-8 41 0 0,-1 5-67 0 0,-20 8 5 0 0,12-6-1 0 0,-7 4 0 0 0,0 0 0 0 0,0 0 0 0 0,0 1 0 0 0,0 0 0 0 0,1 1 0 0 0,0-1 0 0 0,28-9 13 0 0,-14 3-267 0 0,-21 8 103 0 0,1-1-1 0 0,39 0-744 0 0,-40 0 622 0 0,-2 1-80 0 0,0 0-35 0 0,3-1-10 0 0,25-12-1971 0 0,-25 12 1316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5439 0 0,'0'0'248'0'0,"0"0"-5"0"0,0 0-6 0 0,0 0 535 0 0,0 0 254 0 0,0 0 50 0 0,0 0-51 0 0,0 0-256 0 0,0 0-110 0 0,0 0-19 0 0,0 0-48 0 0,0 0-176 0 0,0 0-80 0 0,0 3-15 0 0,6 27 518 0 0,-5-27-590 0 0,-1-3-1 0 0,2 2 0 0 0,2 2-148 0 0,-2-2-2 0 0,0 1 1 0 0,0-1-1 0 0,0 0 1 0 0,0 0-1 0 0,0 0 0 0 0,1-1 1 0 0,-1 1-1 0 0,0 0 1 0 0,1-1-1 0 0,0 0 1 0 0,-1 1-1 0 0,1-1 0 0 0,0 0 1 0 0,0 0-1 0 0,0-1-98 0 0,43 11 727 0 0,-45-11-714 0 0,-1 0 0 0 0,0 0 1 0 0,1 0-1 0 0,-1 0 0 0 0,0 0 0 0 0,1 1 1 0 0,-1-1-1 0 0,1 0 0 0 0,-1 0 0 0 0,0 0 1 0 0,1 0-1 0 0,-1-1 0 0 0,1 1 0 0 0,-1 0 1 0 0,0 0-1 0 0,1 0 0 0 0,-1 0 0 0 0,1 0 1 0 0,-1 0-1 0 0,0-1 0 0 0,1 1 0 0 0,-1 0 1 0 0,0 0-1 0 0,1-1 0 0 0,-1 1-13 0 0,0 0 9 0 0,1 0-1 0 0,-1-1 1 0 0,0 1-1 0 0,1 0 1 0 0,-1 0-1 0 0,1-1 0 0 0,-1 1 1 0 0,0 0-1 0 0,1 0 1 0 0,-1 0-1 0 0,1 0 1 0 0,-1 0-1 0 0,1 0 1 0 0,-1-1-1 0 0,0 1 1 0 0,1 0-1 0 0,-1 0 1 0 0,1 0-1 0 0,-1 1 1 0 0,1-1-1 0 0,-1 0 1 0 0,1 0-1 0 0,-1 0 1 0 0,1 0-9 0 0,10 1 83 0 0,0-1 1 0 0,0-1-1 0 0,6-1-83 0 0,3 0 0 0 0,-15 3 0 0 0,-1 0 0 0 0,18-5 0 0 0,-3 2-275 0 0,0 0 0 0 0,0 1 0 0 0,5 1 275 0 0,-22 0-59 0 0,-1 0 1 0 0,0 0-1 0 0,1-1 0 0 0,-1 1 1 0 0,0 0-1 0 0,1 0 1 0 0,-1-1-1 0 0,0 1 0 0 0,0-1 1 0 0,0 1-1 0 0,1-1 1 0 0,-1 1-1 0 0,0-1 0 0 0,0 0 1 0 0,0 1-1 0 0,0-1 1 0 0,0 0-1 0 0,0 0 0 0 0,0 0 1 0 0,0 0-1 0 0,0 0 0 0 0,0 0 1 0 0,-1 0-1 0 0,1 0 1 0 0,0 0 58 0 0,16-28-4874 0 0,-16 27-2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0,'0'0'368'0'0,"0"0"1210"0"0,0 0 528 0 0,0 0 109 0 0,0 0-170 0 0,0 0-802 0 0,0 0-348 0 0,0 0-67 0 0,0 0-55 0 0,0 0-158 0 0,0 0-67 0 0,0 0-18 0 0,0 0-32 0 0,0 0-130 0 0,0 0-59 0 0,4 1-12 0 0,15 6 284 0 0,6 1 1210 0 0,24 6-1791 0 0,37 0 412 0 0,-76-12-496 0 0,1 0 0 0 0,-1-1 0 0 0,1 0-1 0 0,-1-1 1 0 0,0 0 0 0 0,1 0 0 0 0,-1-1-1 0 0,1-1 1 0 0,-1 0 0 0 0,0 0 0 0 0,0-1 0 0 0,5-2 84 0 0,9-6-438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1895 0 0,'0'0'80'0'0,"0"0"24"0"0,0 0-104 0 0,0 0 0 0 0,0 0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1204 41 2303 0 0,'0'0'296'0'0,"0"0"404"0"0,0 0 179 0 0,0 0 32 0 0,0 0-89 0 0,0 0-402 0 0,0-3-178 0 0,-1-1-67 0 0,0 0 0 0 0,-1 1 0 0 0,1-1 0 0 0,-1 0 1 0 0,0 1-1 0 0,0-1 0 0 0,0 1 0 0 0,-1-2-175 0 0,1 4 185 0 0,2 1-1 0 0,-2-1 28 0 0,-9 0 119 0 0,9 0 56 0 0,-12 4 829 0 0,14-3-1187 0 0,0 0 0 0 0,-1 0 0 0 0,1 0 0 0 0,0 0 0 0 0,-1 0 0 0 0,1 1 0 0 0,0-1 0 0 0,-1 0 0 0 0,1 0 0 0 0,0 0 0 0 0,-1 1-1 0 0,1-1 1 0 0,0 0 0 0 0,0 0 0 0 0,-1 1 0 0 0,1-1 0 0 0,0 0 0 0 0,0 1 0 0 0,-1-1 0 0 0,1 0 0 0 0,0 1-29 0 0,-7 6 1021 0 0,0-1-669 0 0,5-4-7 0 0,2-2-320 0 0,0 1-1 0 0,0-1 1 0 0,-1 1 0 0 0,1-1-1 0 0,0 0 1 0 0,0 1-1 0 0,-1-1 1 0 0,1 1 0 0 0,0-1-1 0 0,-1 0 1 0 0,1 1-1 0 0,0-1 1 0 0,-1 0 0 0 0,1 1-1 0 0,-1-1 1 0 0,1 0-1 0 0,0 1 1 0 0,-1-1-25 0 0,-6 6 1381 0 0,-25 22 1219 0 0,30-27-2516 0 0,2-1 18 0 0,-4 1-9 0 0,1 1 0 0 0,-1-1 0 0 0,0 1 0 0 0,1 0 0 0 0,-1 0 0 0 0,0 0-93 0 0,-3 1 55 0 0,0-1 0 0 0,0 0-1 0 0,0-1 1 0 0,-1 0 0 0 0,1 0-1 0 0,0 0 1 0 0,-5-1-55 0 0,5 0 42 0 0,0 0 0 0 0,0 1-1 0 0,1 0 1 0 0,-1 0 0 0 0,-2 1-42 0 0,5-1 37 0 0,0 0 0 0 0,0 0 0 0 0,1-1-1 0 0,-1 0 1 0 0,0 1 0 0 0,0-2 0 0 0,-2 1-37 0 0,-20 1 246 0 0,1 0-131 0 0,15 0-72 0 0,0-1-1 0 0,0 1 1 0 0,-4 2-43 0 0,-34 0 171 0 0,12 3-30 0 0,31-6-121 0 0,0 1-1 0 0,0-1 1 0 0,0 1 0 0 0,0 0-1 0 0,-3 2-19 0 0,4-2 6 0 0,-1 0 1 0 0,1 0-1 0 0,-1 0 0 0 0,1-1 0 0 0,-3 1-6 0 0,-5-1 48 0 0,-45 4 39 0 0,40-4 17 0 0,15-1-98 0 0,-1 1 0 0 0,1 0 0 0 0,0 0 0 0 0,0 0 0 0 0,0 0 0 0 0,-1 0 0 0 0,1 0 0 0 0,0 1 0 0 0,0-1 0 0 0,0 1-1 0 0,-1 0 1 0 0,1-1 0 0 0,-2 2-6 0 0,4-2 2 0 0,-12 3 60 0 0,-11-5 2 0 0,2 1-2 0 0,11 1-46 0 0,0 0 1 0 0,-1 0 0 0 0,1 1-1 0 0,-6 1-16 0 0,-2-1 0 0 0,-10-4-1 0 0,3 3 13 0 0,19-1 31 0 0,-9-3-22 0 0,-11-5 30 0 0,8 4 7 0 0,10 3-31 0 0,-2-2-4 0 0,5 2-18 0 0,0 1 0 0 0,-1-1 0 0 0,1 1 0 0 0,0 0 0 0 0,0 0 0 0 0,-5 0-5 0 0,-25-1 0 0 0,-1-3 0 0 0,22 4 11 0 0,-28 1 42 0 0,-9 1-53 0 0,27 0 50 0 0,-15 1 32 0 0,27-2-59 0 0,9 0 8 0 0,3 0-85 0 0,0 0-43 0 0,4 1-20 0 0,7 2-1311 0 0,0 0 0 0 0,0-1 0 0 0,7 0 1428 0 0,-15-2-6034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815 1 4919 0 0,'0'0'224'0'0,"0"0"106"0"0,0 0 316 0 0,0 0 140 0 0,0 0 22 0 0,0 0-15 0 0,0 0-88 0 0,0 0-38 0 0,0 0-10 0 0,0 0-19 0 0,0 0-81 0 0,0 0-40 0 0,0 0-5 0 0,0 0-12 0 0,-1 2-52 0 0,-38 51 1836 0 0,37-50-2211 0 0,0 0-1 0 0,-1-1 1 0 0,1 0-1 0 0,-1 1 1 0 0,1-1-1 0 0,-1 0 1 0 0,0 0-1 0 0,-1 0-72 0 0,1 0 228 0 0,3-2-4 0 0,-2 3-12 0 0,0-2-183 0 0,-3 4 101 0 0,0 1 0 0 0,-1-2 0 0 0,0 1 1 0 0,-6 3-131 0 0,5-1 191 0 0,7-6-177 0 0,0-1 1 0 0,0 1-1 0 0,0-1 0 0 0,-1 0 1 0 0,1 1-1 0 0,0-1 1 0 0,-1 0-1 0 0,1 1 0 0 0,0-1 1 0 0,-1 0-1 0 0,1 0 0 0 0,0 1 1 0 0,-1-1-1 0 0,1 0 0 0 0,0 0 1 0 0,-1 0-1 0 0,1 1 0 0 0,-1-1 1 0 0,1 0-1 0 0,0 0 0 0 0,-1 0 1 0 0,1 0-1 0 0,-1 0 1 0 0,1 0-15 0 0,-4 2 52 0 0,0-1 1 0 0,0 1-1 0 0,1 0 1 0 0,-1 0-1 0 0,-2 2-52 0 0,4-2 32 0 0,-1 0-1 0 0,1-1 0 0 0,-1 0 1 0 0,0 1-1 0 0,0-1 0 0 0,0 0 1 0 0,1 0-1 0 0,-1-1 1 0 0,0 1-1 0 0,-1-1-31 0 0,-18 7 150 0 0,-40 25 133 0 0,54-29-246 0 0,-25 15 59 0 0,8-5-14 0 0,8-4-27 0 0,1 1 0 0 0,-2 2-55 0 0,14-9 1 0 0,-1 0-2 0 0,-14 5 13 0 0,-71 35 192 0 0,39-27-128 0 0,49-15-67 0 0,-1-1-1 0 0,1 1 0 0 0,0 0 1 0 0,-1-1-1 0 0,1 1 0 0 0,0-1 1 0 0,-1 0-1 0 0,-1 0-8 0 0,0 1 10 0 0,-1-1-1 0 0,0 1 1 0 0,0 0 0 0 0,1 0-1 0 0,-1 0 1 0 0,1 0 0 0 0,-1 1-1 0 0,0 0-9 0 0,-21 8 50 0 0,7-1-47 0 0,0-2-1 0 0,-1-1 1 0 0,0 0-1 0 0,-10 0-2 0 0,18-4 0 0 0,11-2 0 0 0,0 0 0 0 0,0 0 0 0 0,1 0 0 0 0,-1 0 0 0 0,0 0 0 0 0,0 0 0 0 0,0 0 0 0 0,1 0 0 0 0,-1 1 0 0 0,0-1 0 0 0,0 0 0 0 0,1 0 0 0 0,-1 1 0 0 0,0-1 0 0 0,1 0 0 0 0,-1 1 0 0 0,0-1 0 0 0,0 1 0 0 0,-16 11 0 0 0,4-5 0 0 0,2-2 11 0 0,9-3 10 0 0,5-1 1 0 0,15 9 0 0 0,-15-8-14 0 0,0-1-1 0 0,1 1 1 0 0,-1 0-1 0 0,0 0 1 0 0,-1 0-1 0 0,1 1 1 0 0,0-1-1 0 0,0 1-7 0 0,27 13 60 0 0,5 0-18 0 0,1-2 0 0 0,24 5-42 0 0,-18-6 56 0 0,35 17-56 0 0,-44-17 21 0 0,0-2 1 0 0,1-1-1 0 0,27 3-21 0 0,-54-12 0 0 0,63 19 26 0 0,-25-6 2 0 0,-39-12-19 0 0,-3-2-5 0 0,29 3-7 0 0,-25-1 6 0 0,-5-1-5 0 0,0-1 0 0 0,1 1 0 0 0,-1-1 1 0 0,0 1-1 0 0,1-1 0 0 0,-1 0 0 0 0,1 0 1 0 0,-1 0-1 0 0,1-1 2 0 0,0 1-164 0 0,-3 0-416 0 0,0 0-155 0 0,0 0-29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0 1839 0 0,'0'0'243'0'0,"0"0"346"0"0,0 0 150 0 0,0 0 28 0 0,0 0-94 0 0,-2 1-421 0 0,-9 2-149 0 0,9-2 69 0 0,2-1 28 0 0,-8 9 260 0 0,7-7-15 0 0,1-2 88 0 0,0 0 13 0 0,0 0-9 0 0,0 0-56 0 0,0 0-29 0 0,0 0-4 0 0,-1 3-22 0 0,-2 9-97 0 0,2-9-45 0 0,1-3-11 0 0,0 0 10 0 0,0 0 45 0 0,0 0 21 0 0,0 0 3 0 0,0 0 3 0 0,0 0 12 0 0,0 0 7 0 0,0 0 2 0 0,0 0-6 0 0,0 0-29 0 0,0 0-12 0 0,0 0-1 0 0,-1 2-9 0 0,-7 9-40 0 0,6-9-21 0 0,2-2-2 0 0,0 0-12 0 0,0 0-52 0 0,-20 21 860 0 0,18-19-972 0 0,-1-1 2 0 0,0 1-45 0 0,0 0 1 0 0,0 0-1 0 0,0-1 1 0 0,0 0-1 0 0,0 1 1 0 0,-1-1-1 0 0,0 0-37 0 0,2-1 86 0 0,2 0-12 0 0,-4 1-2 0 0,-28 7 74 0 0,22-6-99 0 0,-1 0 0 0 0,1-1 0 0 0,-11 0-47 0 0,-25 4 28 0 0,32-3-12 0 0,0-1 0 0 0,0 0 0 0 0,0-1 1 0 0,0-1-1 0 0,-5-1-16 0 0,1 1 66 0 0,0 0 0 0 0,-14 2-66 0 0,12 0-38 0 0,13-1-167 0 0,0 1-1 0 0,0-1 1 0 0,1 1 0 0 0,-1 1 0 0 0,-1 0 205 0 0,-10 2 332 0 0,0 0 0 0 0,-12 1-332 0 0,16-4 178 0 0,1 1 1 0 0,0 1 0 0 0,0 0 0 0 0,0 1-1 0 0,0 0 1 0 0,0 1-179 0 0,-78 31 0 0 0,76-26 0 0 0,-12 18-14 0 0,24-26-56 0 0,3-2 0 0 0,-1 3-8 0 0,-8 25-82 0 0,8-25 30 0 0,4-2-214 0 0,1 1-302 0 0,-1-1 0 0 0,1 0 0 0 0,-1 0 0 0 0,1 0 1 0 0,-1 0-1 0 0,1 0 0 0 0,0-1 0 0 0,0 0 1 0 0,0 1 645 0 0,19-5-5482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1 4143 0 0,'0'0'319'0'0,"0"0"-8"0"0,0 0 745 0 0,0 0 345 0 0,0 0 67 0 0,0 0-103 0 0,0 0-502 0 0,0 0-226 0 0,0 0-42 0 0,0 0-59 0 0,0 0-209 0 0,0 0-95 0 0,0 0-22 0 0,0 0-12 0 0,0 0-46 0 0,0 0-22 0 0,-3 1-2 0 0,-21 12 119 0 0,22-12-134 0 0,2-1-1 0 0,-3 2 24 0 0,-36 24 2672 0 0,36-25-2694 0 0,3-1 4 0 0,0 0 2 0 0,0 0-111 0 0,-1 0-1 0 0,1 0 0 0 0,-1 0 1 0 0,1 0-1 0 0,0 0 0 0 0,-1 0 1 0 0,1 1-1 0 0,-1-1 0 0 0,1 0 0 0 0,0 0 1 0 0,-1 0-1 0 0,1 0 0 0 0,0 1 1 0 0,-1-1-1 0 0,1 0 0 0 0,0 0 1 0 0,-1 1-1 0 0,1-1 0 0 0,0 0 1 0 0,0 0-1 0 0,-1 1 0 0 0,1-1-8 0 0,-11 9 136 0 0,-38 14 135 0 0,44-21-243 0 0,1 0 0 0 0,0 0 1 0 0,-1 0-1 0 0,1 1 0 0 0,1 0 1 0 0,-2 0-29 0 0,2-1 14 0 0,1 0 1 0 0,-1 0-1 0 0,1 0 1 0 0,-1 0 0 0 0,0-1-1 0 0,0 0 1 0 0,0 1-1 0 0,0-1 1 0 0,0 0 0 0 0,0 0-1 0 0,0-1-14 0 0,-2 1 29 0 0,0 0-1 0 0,0 0 1 0 0,0 1 0 0 0,0 0-1 0 0,0 0 1 0 0,0 0-1 0 0,0 0 1 0 0,1 1 0 0 0,-1 0-29 0 0,1-1 30 0 0,-1 0 1 0 0,1 0 0 0 0,-1 0 0 0 0,0-1-1 0 0,0 0 1 0 0,1 1 0 0 0,-1-2-31 0 0,-1 2 40 0 0,0-1 0 0 0,0 1-1 0 0,1 0 1 0 0,-6 2-40 0 0,-9 5 66 0 0,0-2 1 0 0,-1 0-1 0 0,-20 4-66 0 0,20-6 8 0 0,0 1 1 0 0,0 1-1 0 0,-20 10-8 0 0,-52 20 0 0 0,53-23 0 0 0,25-7 0 0 0,3 3 0 0 0,-1-4-10 0 0,13-6 9 0 0,0 0 0 0 0,0 0 1 0 0,0 0-1 0 0,0 0 0 0 0,0 0 1 0 0,0 0-1 0 0,0 0 0 0 0,0 0 1 0 0,0 0-1 0 0,-1 1 0 0 0,1-1 1 0 0,0 0-1 0 0,0 0 0 0 0,0 0 1 0 0,0 0-1 0 0,0 0 0 0 0,0 0 1 0 0,0 0-1 0 0,0 0 0 0 0,0 0 1 0 0,0 0-1 0 0,0 0 0 0 0,0 0 1 0 0,0 0-1 0 0,0 0 0 0 0,-1 1 1 0 0,1-1-1 0 0,0 0 0 0 0,0 0 1 0 0,0 0-1 0 0,0 0 0 0 0,0 0 1 0 0,0 0-1 0 0,0 0 0 0 0,0 0 1 0 0,0 0-1 0 0,0 1 0 0 0,0-1 1 0 0,0 0-1 0 0,0 0 0 0 0,0 0 1 0 0,0 0-1 0 0,0 0 0 0 0,0 0 1 0 0,0 0-1 0 0,0 0 0 0 0,1 0 1 0 0,-1 0-1 0 0,0 1 0 0 0,0-1 1 0 0,0 0-1 0 0,0 0 0 0 0,0 0 1 0 0,0 0-1 0 0,0 0 0 0 0,0 0 1 0 0,0 0-1 0 0,0 0 0 0 0,0 0 1 0 0,0 0-1 0 0,0 0 0 0 0,0 0 1 0 0,1 0-1 0 0,-1 0 1 0 0,7 12-21 0 0,-2-6-22 0 0,11 9 32 0 0,8 9 11 0 0,-3-5 0 0 0,-9-8 12 0 0,-10-9 47 0 0,1 0-4 0 0,1 2-46 0 0,22 26 152 0 0,-18-21-120 0 0,0 0 0 0 0,0-1-1 0 0,1 0 1 0 0,0 0 0 0 0,0-1-1 0 0,7 4-40 0 0,-5-4 68 0 0,13 13 27 0 0,20 8 30 0 0,-25-16-69 0 0,0 0-1 0 0,1 3-55 0 0,-14-10 12 0 0,0 0 0 0 0,1-1 0 0 0,0 0 0 0 0,0 0 1 0 0,0 0-1 0 0,0-1 0 0 0,1 0 0 0 0,-1 0 0 0 0,4 0-12 0 0,4 2 59 0 0,0 0 0 0 0,12 8-59 0 0,21 6 112 0 0,-3-2-43 0 0,-28-10-44 0 0,0-1 0 0 0,0 0 1 0 0,0-2-1 0 0,10 2-25 0 0,21 3 50 0 0,-31-5-91 0 0,0-1 1 0 0,0-1-1 0 0,10 0 41 0 0,-25-2-73 0 0,-1 0 0 0 0,0 0 0 0 0,0 0 0 0 0,0 0 0 0 0,0-1 0 0 0,0 1 0 0 0,0 0 0 0 0,0-1 0 0 0,0 1 0 0 0,0-1 0 0 0,0 1 0 0 0,0-1 0 0 0,0 1 0 0 0,0-1 0 0 0,-1 0 0 0 0,1 1 0 0 0,0-1 0 0 0,0 0 0 0 0,0 0 73 0 0,1-2-241 0 0,13-14-723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1 919 0 0,'0'3'67'0'0,"-2"8"138"0"0,3-10-203 0 0,-1 0 1 0 0,0 0-1 0 0,0 0 0 0 0,0 0 1 0 0,0-1-1 0 0,-1 1 0 0 0,1 0 1 0 0,0 0-1 0 0,0 0 1 0 0,0 0-1 0 0,-1-1 0 0 0,1 1 1 0 0,0 0-1 0 0,-1 0 0 0 0,1-1 1 0 0,-1 1-1 0 0,1 0-2 0 0,-5 5 2402 0 0,-6 12 8427 0 0,8-11-10427 0 0,0 1 1 0 0,0-1-1 0 0,1 1 0 0 0,-1 1-402 0 0,3-6 256 0 0,0-3-66 0 0,-1 3-29 0 0,1 15-27 0 0,0 0 1 0 0,1 1-1 0 0,0-1 1 0 0,2-1-1 0 0,3 14-134 0 0,-2-7 70 0 0,0 1-1 0 0,-2 0 1 0 0,0 0-70 0 0,7 151 432 0 0,-9-158-421 0 0,-2 48 42 0 0,4 45-837 0 0,0-95 369 0 0,0-13 316 0 0,-2 0-228 0 0,0-3-8 0 0,1 3-19 0 0,12 30-1012 0 0,-11-29 873 0 0,-2-4 455 0 0,0 1 1 0 0,0-1-1 0 0,0 1 1 0 0,0-1-1 0 0,0 0 1 0 0,0 1-1 0 0,0-1 1 0 0,1 1 0 0 0,-1-1-1 0 0,0 1 1 0 0,0-1-1 0 0,0 0 1 0 0,1 1-1 0 0,-1-1 1 0 0,0 1-1 0 0,0-1 1 0 0,1 0-1 0 0,-1 1 1 0 0,0-1-1 0 0,1 0 1 0 0,-1 0-1 0 0,0 1 38 0 0,1-1-82 0 0,-1 0 0 0 0,0 1 0 0 0,1-1 1 0 0,-1 0-1 0 0,0 1 0 0 0,1-1 0 0 0,-1 0 0 0 0,0 1 0 0 0,0-1 0 0 0,1 0 1 0 0,-1 1-1 0 0,0-1 0 0 0,0 1 0 0 0,0-1 0 0 0,0 1 0 0 0,1-1 0 0 0,-1 1 1 0 0,0-1-1 0 0,0 0 0 0 0,0 1 0 0 0,0 0 82 0 0,0-1-4179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241 190 3223 0 0,'0'0'143'0'0,"-1"2"-3"0"0,-7 7-111 0 0,-3-1 209 0 0,9-7 990 0 0,2-1 412 0 0,0 0 78 0 0,0 0-182 0 0,0 0-808 0 0,0 0-360 0 0,0 0-72 0 0,0 0-25 0 0,0 0-74 0 0,0 0-33 0 0,0 0-4 0 0,0 0 16 0 0,0 0 68 0 0,0 0 32 0 0,0 0 4 0 0,0 2-234 0 0,0-1 0 0 0,0 0 0 0 0,0 0 0 0 0,-1 0 0 0 0,1 0 0 0 0,0 0 0 0 0,-1 0 0 0 0,1 0 0 0 0,-1 1 0 0 0,1-1 0 0 0,-1 0-46 0 0,0 2 105 0 0,1-2-85 0 0,-1-1 0 0 0,1 1 0 0 0,0-1-1 0 0,0 1 1 0 0,0-1 0 0 0,0 1 0 0 0,0-1 0 0 0,-1 0 0 0 0,1 1 0 0 0,0-1 0 0 0,0 1-1 0 0,-1-1 1 0 0,1 1 0 0 0,0-1 0 0 0,0 0 0 0 0,-1 1 0 0 0,1-1 0 0 0,-1 0 0 0 0,1 1-1 0 0,0-1 1 0 0,-1 0 0 0 0,1 0 0 0 0,-1 1 0 0 0,1-1 0 0 0,-1 0 0 0 0,1 0-20 0 0,-1 0 19 0 0,1 1 0 0 0,-1-1 0 0 0,1 0 1 0 0,0 0-1 0 0,-1 1 0 0 0,1-1 0 0 0,-1 0 1 0 0,1 0-1 0 0,0 1 0 0 0,-1-1 0 0 0,1 0 0 0 0,0 1 1 0 0,-1-1-1 0 0,1 1 0 0 0,0-1 0 0 0,-1 0 1 0 0,1 1-1 0 0,0-1 0 0 0,0 1 0 0 0,0-1 0 0 0,-1 1 1 0 0,1-1-1 0 0,0 1 0 0 0,0-1 0 0 0,0 1-19 0 0,-4 10 166 0 0,-1-1-82 0 0,1 1 1 0 0,0-1 0 0 0,1 1-1 0 0,0 5-84 0 0,-2 16 41 0 0,1 4-30 0 0,1 1 1 0 0,1 0-12 0 0,4 161 79 0 0,-5-148 35 0 0,2-26 133 0 0,1 18-247 0 0,-1-30 58 0 0,1 0 0 0 0,-2 0 0 0 0,-1 10-58 0 0,-1-4 53 0 0,-2-5-24 0 0,4-10 46 0 0,2-3-73 0 0,0 0 0 0 0,-1 0 0 0 0,1 0 0 0 0,0 0 0 0 0,0 0 0 0 0,0 0 1 0 0,-1 0-1 0 0,1 0 0 0 0,0 0 0 0 0,0 0 0 0 0,0 0 0 0 0,0 0 0 0 0,-1 0 0 0 0,1 0 0 0 0,0 0 0 0 0,0 0 0 0 0,0 1 0 0 0,-1-1 1 0 0,1 0-1 0 0,0 0 0 0 0,0 0 0 0 0,0 0 0 0 0,0 0 0 0 0,0 1 0 0 0,0-1 0 0 0,-1 0 0 0 0,1 0 0 0 0,0 0 0 0 0,0 1 1 0 0,0-1-1 0 0,0 0-2 0 0,0 0 25 0 0,0 1 0 0 0,0-1 1 0 0,-1 0-1 0 0,1 1 1 0 0,0-1-1 0 0,0 0 0 0 0,-1 1 1 0 0,1-1-1 0 0,0 0 1 0 0,-1 1-1 0 0,1-1 1 0 0,0 0-1 0 0,0 0 0 0 0,-1 1 1 0 0,1-1-1 0 0,-1 0 1 0 0,1 0-1 0 0,0 0 0 0 0,-1 0 1 0 0,1 1-1 0 0,0-1 1 0 0,-1 0-1 0 0,1 0 0 0 0,-1 0 1 0 0,1 0-1 0 0,-1 0-25 0 0,-9 1 136 0 0,7 0 0 0 0,3-2-117 0 0,-1 0-1 0 0,1 0 0 0 0,-1 0 0 0 0,1 0 1 0 0,-1 1-1 0 0,0-1 0 0 0,1 0 0 0 0,-1 0 1 0 0,0 1-1 0 0,0-1 0 0 0,1 0 0 0 0,-2 0-18 0 0,-2-2 31 0 0,-1-3-15 0 0,1 0 1 0 0,-1 0 0 0 0,1-1-1 0 0,0 1 1 0 0,0-1 0 0 0,1 0-1 0 0,0 0 1 0 0,0 0 0 0 0,1-1-1 0 0,-1-3-16 0 0,-3-16 50 0 0,1 0 0 0 0,2-1 0 0 0,1-1-50 0 0,-3-36 75 0 0,2 42-67 0 0,1 0 0 0 0,1-1 0 0 0,1 1 0 0 0,2 0 0 0 0,0-1-1 0 0,1 1 1 0 0,6-20-8 0 0,-4 27 10 0 0,1 0 0 0 0,0 1 1 0 0,1 0-1 0 0,0 0-10 0 0,13-28 23 0 0,-12 27-23 0 0,0 0 0 0 0,1 0 0 0 0,1 0 0 0 0,0 1 0 0 0,1 1 0 0 0,4-4 0 0 0,20-21 0 0 0,24-18 0 0 0,-47 48 0 0 0,0 0 0 0 0,0 0 0 0 0,1 1 0 0 0,0 1 0 0 0,14-6 0 0 0,-11 6 0 0 0,15-1 0 0 0,-25 7 0 0 0,13-1 11 0 0,0 2 32 0 0,8 0-32 0 0,-22 2-8 0 0,1 1 4 0 0,10 3 36 0 0,-3 4-33 0 0,-9-8-3 0 0,0 2 15 0 0,8 18 3 0 0,-7-13-14 0 0,0 1 9 0 0,1 23 35 0 0,-4-25-42 0 0,1 6 18 0 0,-1-1 0 0 0,0 1 0 0 0,-1 0 0 0 0,0-1 0 0 0,-2 1 0 0 0,0 13-31 0 0,-1-17 14 0 0,0-1 1 0 0,0 1 0 0 0,-1-1-1 0 0,0 1 1 0 0,-1-1-1 0 0,0 0 1 0 0,0 0-1 0 0,-1-1 1 0 0,0 1 0 0 0,0-1-1 0 0,-1 0 1 0 0,0 0-1 0 0,-3 1-14 0 0,0-1 21 0 0,1 1-1 0 0,0 0 1 0 0,-1 1-21 0 0,6-6 0 0 0,0-1 1 0 0,0 0-1 0 0,0 0 0 0 0,0 0 1 0 0,0-1-1 0 0,-1 2 0 0 0,-20 12 32 0 0,0 0 0 0 0,-25 10-32 0 0,19-10 14 0 0,21-10-6 0 0,0-1 1 0 0,-1 0-1 0 0,0-1 0 0 0,1 0 1 0 0,-1-1-1 0 0,-4 1-8 0 0,-66 9 11 0 0,68-12 25 0 0,0 0 0 0 0,0-1 0 0 0,-6-1-36 0 0,-1 0 49 0 0,13 1-10 0 0,1 0 0 0 0,0-1 0 0 0,0 1 0 0 0,0-1 0 0 0,0-1 0 0 0,0 1 0 0 0,1-1-1 0 0,-1 0 1 0 0,0 0 0 0 0,1 0 0 0 0,-3-2-39 0 0,4 3-10 0 0,1-1-1 0 0,0 0 1 0 0,0 0 0 0 0,0 0-1 0 0,0 0 1 0 0,0 0-1 0 0,0 0 1 0 0,1 0 0 0 0,-1-1-1 0 0,1 1 1 0 0,-1 0-1 0 0,1-1 1 0 0,0 0 0 0 0,0 1-1 0 0,0-3 11 0 0,-1-5-137 0 0,2 7-107 0 0,0 3-48 0 0,7-13-369 0 0,-5 10 485 0 0,4-7-923 0 0,-6 10 396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86 612 919 0 0,'-2'2'270'0'0,"-4"7"795"0"0,5-7 352 0 0,0 1 73 0 0,-4 7-149 0 0,4-7-676 0 0,1-3-295 0 0,0 0-61 0 0,-5 11 300 0 0,3-9-297 0 0,2-2 0 0 0,0 0 11 0 0,0 0 44 0 0,0 0 17 0 0,0 0 6 0 0,-3 7 49 0 0,3-7-294 0 0,-1 0 1 0 0,1 0 0 0 0,0 0 0 0 0,0 1 0 0 0,-1-1 0 0 0,1 0 0 0 0,0 0 0 0 0,0 0-1 0 0,0 1 1 0 0,0-1 0 0 0,-1 0 0 0 0,1 1 0 0 0,0-1 0 0 0,0 0 0 0 0,0 0 0 0 0,0 1 0 0 0,0-1-1 0 0,0 0 1 0 0,0 1 0 0 0,0-1 0 0 0,0 0 0 0 0,0 0 0 0 0,0 1 0 0 0,0-1 0 0 0,0 0-146 0 0,0 1 16 0 0,-1-1 0 0 0,1 0 0 0 0,0 0 0 0 0,0 0 0 0 0,-1 0 0 0 0,1 0 0 0 0,0 0 0 0 0,-1 0 0 0 0,1 0 1 0 0,0 1-1 0 0,0-1 0 0 0,-1 0 0 0 0,1 0 0 0 0,0 0 0 0 0,-1 0 0 0 0,1 0 0 0 0,0 0 0 0 0,0-1 0 0 0,-1 1 0 0 0,1 0 1 0 0,0 0-1 0 0,-1 0 0 0 0,1 0 0 0 0,0 0 0 0 0,0 0 0 0 0,-1 0-16 0 0,-7-1 360 0 0,4-4-260 0 0,0 0-1 0 0,0 0 0 0 0,0-1 0 0 0,0 0 1 0 0,1 0-1 0 0,0 0 0 0 0,1 0 1 0 0,-1 0-1 0 0,1 0 0 0 0,0-1 0 0 0,1 1 1 0 0,-1-1-1 0 0,1 0 0 0 0,1 1 0 0 0,-1-1 1 0 0,1 0-1 0 0,0-2-99 0 0,2-18 32 0 0,1 1 0 0 0,1 0 0 0 0,5-20-32 0 0,-9 45 0 0 0,25-93 134 0 0,8-14-134 0 0,-28 93 2 0 0,3-7-2 0 0,1 0 0 0 0,6-8 0 0 0,6-17 0 0 0,-19 43 0 0 0,0 0 0 0 0,-1 0 0 0 0,2 0 0 0 0,-1 0 0 0 0,0 0 0 0 0,1 1 0 0 0,0-1 0 0 0,0 0 0 0 0,13-17 0 0 0,-6 6 0 0 0,-3 4 11 0 0,-5 8 42 0 0,0 3 11 0 0,9-3 0 0 0,-9 2 0 0 0,-2 1 0 0 0,0 0 0 0 0,0 0 0 0 0,3 1-10 0 0,9 3-33 0 0,-8 1 22 0 0,0 1-39 0 0,2 7 7 0 0,-2 23-80 0 0,-3-20 35 0 0,-1 1 0 0 0,-1-1 0 0 0,-1 0 0 0 0,-2 10 34 0 0,4-22-2 0 0,-3 15-41 0 0,-3 0 32 0 0,-1 10 11 0 0,6-25 0 0 0,-13 19 0 0 0,11-18 9 0 0,1 0 0 0 0,-1-1-1 0 0,0 1 1 0 0,0-1 0 0 0,0 0 0 0 0,-1 0-1 0 0,1 0 1 0 0,-1 0-9 0 0,-3 3-6 0 0,-6 7 17 0 0,-2-3 32 0 0,-1-4-29 0 0,8-4-50 0 0,0 2-1 0 0,0-1 1 0 0,0 1 0 0 0,-2 1 36 0 0,6-4-53 0 0,-4-4 39 0 0,8 1 14 0 0,0 1 0 0 0,0-1 0 0 0,0 1 0 0 0,0-1 0 0 0,0 1 0 0 0,0-1 0 0 0,0 1 0 0 0,1 0 0 0 0,-1-1 0 0 0,0 1 0 0 0,0-1 0 0 0,0 1 0 0 0,1 0 0 0 0,-1-1 0 0 0,0 1 0 0 0,0-1 0 0 0,1 1 0 0 0,-1 0 0 0 0,0-1 0 0 0,1 1 0 0 0,-1 0 0 0 0,11-10 0 0 0,-2-1 11 0 0,-9 11-8 0 0,1-1 0 0 0,-1 1 0 0 0,1-1 0 0 0,-1 1 0 0 0,1-1 0 0 0,-1 1 1 0 0,1-1-1 0 0,-1 1 0 0 0,1-1 0 0 0,-1 1 0 0 0,1 0 0 0 0,0-1 0 0 0,-1 1 0 0 0,1 0 0 0 0,-1 0 0 0 0,1-1 1 0 0,0 1-1 0 0,0 0-3 0 0,1 0 9 0 0,0-2 51 0 0,1 2 0 0 0,1 0-27 0 0,-1 0-1 0 0,1 0 1 0 0,0 0 0 0 0,-1 1-1 0 0,1 0 1 0 0,-1-1-1 0 0,2 2-32 0 0,-4-2 8 0 0,0 1 1 0 0,0-1-1 0 0,-1 0 0 0 0,1 1 0 0 0,0-1 0 0 0,0 0 1 0 0,0 0-1 0 0,0 0 0 0 0,0 0 0 0 0,0 0 0 0 0,0 0 1 0 0,0 0-1 0 0,0 0 0 0 0,0 0 0 0 0,0 0 0 0 0,0-1-8 0 0,2 1 29 0 0,4 2 67 0 0,5 9 0 0 0,-9-9-5 0 0,0 1-32 0 0,6 6-37 0 0,1 1-1 0 0,-1 1 1 0 0,-1-1 0 0 0,0 1 0 0 0,1 2-22 0 0,35 63 125 0 0,-34-57-117 0 0,-7-15-8 0 0,-1 1 0 0 0,0-1 0 0 0,1 0 0 0 0,0 0 0 0 0,0 0 0 0 0,0 0 0 0 0,1-1 0 0 0,-1 1 0 0 0,1-1 0 0 0,0 0 0 0 0,0 0 0 0 0,0 0 0 0 0,2 1 0 0 0,18 8 11 0 0,-17-7 32 0 0,6 11-33 0 0,8-1-10 0 0,-1-6-20 0 0,-16-8-81 0 0,-4-1-26 0 0,0 0-1 0 0,0 0-26 0 0,0 0-114 0 0,0 0-55 0 0,0 0-12 0 0,0 0-131 0 0,1-2-550 0 0,4-11-243 0 0,-4-3-48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0 455 0 0,'0'0'1903'0'0,"0"0"229"0"0,0 0 99 0 0,0 0-207 0 0,0 0-935 0 0,0 0-412 0 0,0 0-79 0 0,0 0-49 0 0,0 0-126 0 0,0 0-58 0 0,0 0-12 0 0,0 0-7 0 0,0 0-30 0 0,0 0-18 0 0,0 0-2 0 0,0 0-5 0 0,0 0-23 0 0,0 0-11 0 0,0 0-1 0 0,0 0-5 0 0,0 3-24 0 0,-4 25 526 0 0,4-28-746 0 0,0 0-1 0 0,0 1 1 0 0,0-1-1 0 0,0 0 1 0 0,0 1 0 0 0,0-1-1 0 0,0 1 1 0 0,0-1-1 0 0,0 0 1 0 0,0 1 0 0 0,0-1-1 0 0,0 1 1 0 0,0-1 0 0 0,0 0-1 0 0,-1 1 1 0 0,1-1-1 0 0,0 0 1 0 0,0 1 0 0 0,0-1-1 0 0,-1 0 1 0 0,1 1-1 0 0,0-1 1 0 0,0 0 0 0 0,-1 0-1 0 0,1 1 1 0 0,0-1-1 0 0,0 0-6 0 0,-1 0 6 0 0,1 1 0 0 0,0-1 0 0 0,-1 0 0 0 0,1 1 0 0 0,0-1 0 0 0,0 0 0 0 0,-1 0 0 0 0,1 1-1 0 0,0-1 1 0 0,0 0 0 0 0,0 1 0 0 0,0-1 0 0 0,-1 1 0 0 0,1-1 0 0 0,0 0 0 0 0,0 1-1 0 0,0-1 1 0 0,0 0 0 0 0,0 1 0 0 0,0-1 0 0 0,0 1 0 0 0,0-1 0 0 0,0 0 0 0 0,0 1 0 0 0,0-1-1 0 0,0 1 1 0 0,0-1-6 0 0,1 12 61 0 0,0-2 1 0 0,-1 0 0 0 0,0 0 0 0 0,0 0 1 0 0,-3 9-63 0 0,3-7 34 0 0,-8 34 80 0 0,0-16-26 0 0,4-17-26 0 0,1 0-1 0 0,0 0 1 0 0,-1 14-62 0 0,3 22 217 0 0,4 33-217 0 0,-3-62 48 0 0,-3 8-35 0 0,1-22-11 0 0,-1 0 6 0 0,1 0 3 0 0,2-2 2 0 0,1 28 16 0 0,1 43-29 0 0,-2-68 0 0 0,-1-4 0 0 0,1 1 0 0 0,0-1 0 0 0,-1 1 0 0 0,2-1 0 0 0,-1 1 0 0 0,0-1 0 0 0,1 1 0 0 0,0 2 0 0 0,2 12 0 0 0,-2 0-13 0 0,-3-3-59 0 0,2-12-31 0 0,0-3 13 0 0,0 0 8 0 0,0 0-15 0 0,0 0-72 0 0,0 0-30 0 0,0 0-8 0 0,0 0-30 0 0,0 0-124 0 0,0 0-58 0 0,2-2-629 0 0,11-6-2595 0 0,-1-7-1113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4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0 5151 0 0,'0'0'234'0'0,"0"0"64"0"0,-2 1 129 0 0,-36 13 1344 0 0,36-13-1502 0 0,-1-1-12 0 0,-81 20 5829 0 0,73-22-5550 0 0,9 2-438 0 0,-1-1 198 0 0,0 1-68 0 0,-25 0 160 0 0,26 0-205 0 0,2 0-39 0 0,-4 0-16 0 0,-27 2 192 0 0,3 1-123 0 0,24-3-169 0 0,-1 0 0 0 0,1 1-1 0 0,-1-1 1 0 0,1 1 0 0 0,-1 0 0 0 0,-2 1-28 0 0,1 1 14 0 0,-2 0-2 0 0,1-1 0 0 0,0 0 0 0 0,0-1-1 0 0,-1 0 1 0 0,0 0-12 0 0,-11 4 12 0 0,-8 3-12 0 0,21-4 0 0 0,-1 0 0 0 0,-13 4 0 0 0,1 0 0 0 0,13-6 0 0 0,-21 20 0 0 0,-2 4 54 0 0,21-20-43 0 0,6-5-5 0 0,-1 1 0 0 0,1 0 0 0 0,-1 0 0 0 0,1 1-1 0 0,0-1 1 0 0,0 0 0 0 0,0 1 0 0 0,0-1 0 0 0,0 2-6 0 0,-6 9 10 0 0,-1 3-10 0 0,1 4-10 0 0,-1 19-54 0 0,8-34 54 0 0,0 1 0 0 0,0-1 0 0 0,1 1 0 0 0,0-1 0 0 0,0 4 10 0 0,0 0-4 0 0,1 11 4 0 0,1 0 0 0 0,3-2 0 0 0,3-2 0 0 0,7 12 0 0 0,7 21 0 0 0,-12-26 0 0 0,-1-5 0 0 0,17 19 0 0 0,-11-21 0 0 0,3-2 16 0 0,0 0 0 0 0,1-2 0 0 0,0 0 0 0 0,3 0-16 0 0,-12-8 77 0 0,0 0 0 0 0,0-1 0 0 0,0 0 0 0 0,0 0 0 0 0,6 0-77 0 0,15 4 266 0 0,-17-5-161 0 0,18 8 49 0 0,-17-4-130 0 0,-12-5 45 0 0,0 0 40 0 0,9 5 66 0 0,-9-4 9 0 0,-3-2-7 0 0,0 0 6 0 0,0 0 28 0 0,0 0 11 0 0,0 0 2 0 0,0 0-13 0 0,0 0-56 0 0,0 0-25 0 0,0 0-2 0 0,0 0-10 0 0,0 0-42 0 0,0 0-7 0 0,0 0-42 0 0,0 0-153 0 0,0 0-20 0 0,0 0-41 0 0,0 0-205 0 0,0 0-89 0 0,0 0-21 0 0,0 0-211 0 0,0 0-880 0 0,0 0-381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1839 0 0,'0'0'83'0'0,"0"0"265"0"0,0 0 1071 0 0,0 0 462 0 0,0 0 95 0 0,0 0-165 0 0,0 0-782 0 0,0 0-344 0 0,0 0-69 0 0,0 0-32 0 0,0 0-100 0 0,0 0-41 0 0,0 0-10 0 0,0 0-19 0 0,0 0-78 0 0,2 2-31 0 0,7 26 478 0 0,-9-25-606 0 0,0-3-8 0 0,0 4-10 0 0,0 11-62 0 0,1 11 55 0 0,-2 1 0 0 0,-1 0 0 0 0,-2 4-152 0 0,-3 11 100 0 0,4-19-73 0 0,-1 0 1 0 0,-3 4-28 0 0,-5 29 79 0 0,1 1-1 0 0,3-1 1 0 0,3 2 0 0 0,2 9-79 0 0,2-8 10 0 0,2-40-10 0 0,1 0 0 0 0,3-2 0 0 0,4-4 0 0 0,-7-10 5 0 0,-1-2 0 0 0,-1-1-1 0 0,1 1 1 0 0,0 0 0 0 0,0-1 0 0 0,-1 1-1 0 0,1-1 1 0 0,0 1 0 0 0,0-1 0 0 0,0 1-1 0 0,0-1 1 0 0,0 1 0 0 0,0-1 0 0 0,-1 0-1 0 0,1 1 1 0 0,1-1-5 0 0,11 4 98 0 0,-13-3-93 0 0,1-1 0 0 0,-1 0 0 0 0,0 0 1 0 0,0 1-1 0 0,1-1 0 0 0,-1 0 1 0 0,0 0-1 0 0,1 0 0 0 0,-1 0 1 0 0,0 0-1 0 0,1 1 0 0 0,-1-1 1 0 0,0 0-1 0 0,1 0 0 0 0,-1 0 0 0 0,1 0 1 0 0,-1 0-1 0 0,0 0 0 0 0,1 0 1 0 0,-1 0-1 0 0,0 0 0 0 0,1 0 1 0 0,-1 0-1 0 0,1 0 0 0 0,-1-1 0 0 0,0 1 1 0 0,1 0-1 0 0,-1 0 0 0 0,0 0 1 0 0,1 0-1 0 0,-1-1-5 0 0,4 0 21 0 0,17 8 190 0 0,-19-6-198 0 0,0-1 0 0 0,0 1-1 0 0,0-1 1 0 0,0 0 0 0 0,0 1 0 0 0,0-1 0 0 0,0 0 0 0 0,0 0 0 0 0,0 0 0 0 0,2-1-13 0 0,7 1 45 0 0,-2 1-31 0 0,1-2 46 0 0,39-5 138 0 0,19-7 13 0 0,-51 9-198 0 0,1 2-13 0 0,-1 3 0 0 0,-3 5-22 0 0,-12-4-90 0 0,-2-2-18 0 0,2 2 2 0 0,5 5 94 0 0,-5-3-3636 0 0,-2-4-1498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0,'0'0'83'0'0,"0"0"290"0"0,0 0 1179 0 0,0 0 515 0 0,0 0 100 0 0,0 0-243 0 0,0 0-1086 0 0,0 0-476 0 0,0 0-98 0 0,0 0-51 0 0,0 0-118 0 0,0 0-14 0 0,0 0 47 0 0,0 0 21 0 0,0 0 3 0 0,0 0 15 0 0,0 0 61 0 0,0 0 27 0 0,0 0 7 0 0,2 2-10 0 0,20 19 736 0 0,-19-19-852 0 0,-3-2-2 0 0,1 0-119 0 0,-1 1 0 0 0,1-1 1 0 0,0 1-1 0 0,0-1 0 0 0,0 1 1 0 0,0-1-1 0 0,0 0 1 0 0,-1 1-1 0 0,1-1 0 0 0,0 0 1 0 0,0 0-1 0 0,0 1 0 0 0,0-1-15 0 0,2 0 35 0 0,0 1 77 0 0,1-1-67 0 0,0 0-1 0 0,-1 0 1 0 0,1 1 0 0 0,0-1-1 0 0,0 1 1 0 0,0 0-1 0 0,2 0-44 0 0,-6 0 4 0 0,1-1 0 0 0,0 0 0 0 0,-1 0-1 0 0,1 0 1 0 0,0 1 0 0 0,-1-1 0 0 0,1 0 0 0 0,0 0-1 0 0,0 0 1 0 0,-1 0 0 0 0,1 0 0 0 0,0-1 0 0 0,-1 1-1 0 0,1 0 1 0 0,0 0 0 0 0,-1 0 0 0 0,1-1 0 0 0,0 1-1 0 0,0 0-3 0 0,10-3 47 0 0,39 7 129 0 0,-31 0-121 0 0,-1-2-45 0 0,-3-3-68 0 0,-15 0 53 0 0,1 1 0 0 0,-1 0 0 0 0,1 0 0 0 0,0 0 1 0 0,-1 0-1 0 0,1 0 0 0 0,0 0 0 0 0,-1 0 0 0 0,1 0 0 0 0,0 0 1 0 0,-1 0-1 0 0,1 0 0 0 0,-1 0 0 0 0,1 1 0 0 0,0-1 1 0 0,-1 0-1 0 0,1 0 0 0 0,-1 1 0 0 0,1-1 5 0 0,7 3-5040 0 0,-8-3 502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8087 0 0,'0'0'367'0'0,"0"0"0"0"0,0 0-181 0 0,1 3 112 0 0,-1-2-232 0 0,0 0 1 0 0,0 0 0 0 0,1 1-1 0 0,-1-1 1 0 0,0 0-1 0 0,1 0 1 0 0,-1 0 0 0 0,1 0-1 0 0,0 1 1 0 0,-1-1-1 0 0,1 0 1 0 0,0 0 0 0 0,0 0-1 0 0,-1 0 1 0 0,1-1 0 0 0,0 1-1 0 0,0 0 1 0 0,0 0-1 0 0,0 0 1 0 0,0-1 0 0 0,0 1-1 0 0,1 0 1 0 0,-1-1-1 0 0,0 1 1 0 0,0-1 0 0 0,0 0-1 0 0,1 1-66 0 0,11 2 357 0 0,1 0 0 0 0,-1-1 0 0 0,0 0 0 0 0,1-1 0 0 0,3-1-357 0 0,29 4 1375 0 0,60 5-337 0 0,-94-7-985 0 0,-8 0-48 0 0,0-1 0 0 0,1 0 1 0 0,-1 0-1 0 0,0-1 1 0 0,1 1-1 0 0,-1-1 0 0 0,3 0-5 0 0,22 1 4 0 0,-7-2-25 0 0,-3-1-4294 0 0,-16 2-441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41 1375 0 0,'0'0'355'0'0,"0"0"952"0"0,-3 0 418 0 0,-26 0 5360 0 0,19 0-7189 0 0,7 0 496 0 0,0 0-9 0 0,-21 8 314 0 0,22-7-378 0 0,2-1-6 0 0,0 0-14 0 0,-3 0-55 0 0,-26-5 488 0 0,23 3-493 0 0,-1 0 1 0 0,0 1-1 0 0,1 0 0 0 0,-3 1-239 0 0,6-1 67 0 0,-1 1 0 0 0,1-1 0 0 0,0 0 0 0 0,0 0-1 0 0,0 0 1 0 0,-2-1-67 0 0,-8-3 119 0 0,-16-2 311 0 0,18 4-304 0 0,0 0 0 0 0,0 1 0 0 0,-9-1-126 0 0,9 2 96 0 0,10 0-1 0 0,1 1-6 0 0,-3 0-1 0 0,-64-6 474 0 0,54 9-327 0 0,12-3-193 0 0,-1 1-1 0 0,1 0 1 0 0,-1-1-1 0 0,1 0 1 0 0,-1 1 0 0 0,1-1-1 0 0,-1 0 1 0 0,0 0-1 0 0,1 0 1 0 0,-1 0 0 0 0,1 0-1 0 0,-2 0-41 0 0,0-2 33 0 0,-1 2-9 0 0,-21 4 122 0 0,7-2-93 0 0,-6-1 11 0 0,14-1-10 0 0,-5 2-44 0 0,-3 7-10 0 0,15-6-17 0 0,0-1-1 0 0,0 1 0 0 0,0-1 1 0 0,0 1-1 0 0,0 0 0 0 0,1 0 1 0 0,-1 0-1 0 0,1 0 0 0 0,0 1 1 0 0,0-1-1 0 0,0 1 1 0 0,1-1-1 0 0,-2 3 18 0 0,2-3-9 0 0,1 0 1 0 0,-1 0-1 0 0,0 0 0 0 0,1 1 1 0 0,0-1-1 0 0,-1 0 0 0 0,1 0 1 0 0,1 0-1 0 0,-1 0 0 0 0,0 1 9 0 0,4 14-48 0 0,1 17 35 0 0,-4-29 13 0 0,0-1 0 0 0,0 1 1 0 0,0-1-1 0 0,1 1 0 0 0,0-1 0 0 0,2 3 0 0 0,11 28-60 0 0,-12-31 58 0 0,-1 1 0 0 0,1-1 1 0 0,-1 1-1 0 0,0 0 0 0 0,0-1 0 0 0,-1 1 0 0 0,0 3 2 0 0,0-4 0 0 0,1 1 0 0 0,-1-1 1 0 0,1 0-1 0 0,-1 0 0 0 0,2 1 0 0 0,-1-1 0 0 0,0 0 0 0 0,2 0 0 0 0,24 51 0 0 0,-17-35 0 0 0,-10-19 0 0 0,4 2 0 0 0,22 30 0 0 0,-13-18 0 0 0,3-2 0 0 0,0-3 0 0 0,7 1 34 0 0,-18-11-11 0 0,1 0 4 0 0,2 3 19 0 0,-1-1-1 0 0,0-1 1 0 0,1 0 0 0 0,-1 0-1 0 0,7 1-45 0 0,0-2 62 0 0,-3 3 31 0 0,23 3 54 0 0,27 10-6 0 0,-59-16-132 0 0,0 0 1 0 0,-1-1-1 0 0,1 1 0 0 0,0 0 1 0 0,0-1-1 0 0,0 0 1 0 0,0 1-1 0 0,0-1 0 0 0,0 0 1 0 0,0-1-1 0 0,1 1-9 0 0,5-1 14 0 0,18 8 50 0 0,10 3 70 0 0,-22-5-49 0 0,-12-4-16 0 0,0 0-15 0 0,47 15 191 0 0,-47-15-190 0 0,-3-1 14 0 0,2 2-14 0 0,5 5-61 0 0,-5-5-106 0 0,-2-2-152 0 0,0 0-65 0 0,0 0-838 0 0,-2-1-3462 0 0,-7-4-1486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69 673 2759 0 0,'0'0'126'0'0,"0"0"235"0"0,0 0 907 0 0,-1 1 393 0 0,-16 8 3052 0 0,-10 1-3644 0 0,25-10-883 0 0,2 0 6 0 0,-2 1 0 0 0,2-1-108 0 0,-1 0-1 0 0,1 1 0 0 0,-1-1 0 0 0,1 0 1 0 0,-1 0-1 0 0,1 0 0 0 0,-1 0 0 0 0,1 0 0 0 0,-1 0 1 0 0,1 0-1 0 0,-1 0 0 0 0,1 0 0 0 0,-1 0 1 0 0,0 0-1 0 0,1 0 0 0 0,-1-1 0 0 0,1 1 1 0 0,-1 0-1 0 0,1 0 0 0 0,-1 0 0 0 0,1-1 1 0 0,0 1-1 0 0,-1 0 0 0 0,1-1 0 0 0,-1 1 1 0 0,1 0-1 0 0,-1-1 0 0 0,1 1 0 0 0,0-1 1 0 0,-1 1-1 0 0,1 0 0 0 0,0-1 0 0 0,0 1 1 0 0,-1-1-1 0 0,1 1 0 0 0,0-1 0 0 0,0 1-83 0 0,-2-3 182 0 0,2 1-12 0 0,-1-12 332 0 0,1 1-1 0 0,0-10-501 0 0,1 0 279 0 0,-1 22-268 0 0,0 1 0 0 0,0-1 1 0 0,0 1-1 0 0,0-1 1 0 0,0 1-1 0 0,0-1 1 0 0,0 1-1 0 0,0-1 1 0 0,0 0-1 0 0,0 1 1 0 0,0-1-1 0 0,1 1 1 0 0,-1-1-1 0 0,0 1 0 0 0,0-1 1 0 0,1 1-1 0 0,-1-1 1 0 0,0 1-1 0 0,0-1 1 0 0,1 1-1 0 0,-1 0 1 0 0,1-1-12 0 0,-1 0 18 0 0,1 1 0 0 0,0-1 0 0 0,-1 0 0 0 0,1 1 0 0 0,-1-1 0 0 0,0 0 0 0 0,1 1 0 0 0,-1-1 0 0 0,1 0 1 0 0,-1 0-1 0 0,0 0 0 0 0,0 1 0 0 0,1-1 0 0 0,-1 0-18 0 0,14-79 884 0 0,-7 31-355 0 0,-6 38-451 0 0,0 1 0 0 0,0 0 0 0 0,-1 0 0 0 0,-1-1 0 0 0,0-4-78 0 0,0 3 64 0 0,0 1 0 0 0,1-1 0 0 0,0 1 0 0 0,1-3-64 0 0,4-19 97 0 0,0-5 104 0 0,10-38-201 0 0,1 9 83 0 0,-9 51-40 0 0,-4 11-35 0 0,8-19 48 0 0,-6 13-7 0 0,1 1 1 0 0,0 0 0 0 0,1-1-50 0 0,-6 9 170 0 0,0 1 0 0 0,-1-1 1 0 0,1 0-1 0 0,0 0 0 0 0,-1 0 1 0 0,1 1-1 0 0,-1-1 0 0 0,0 0 0 0 0,0 0 1 0 0,1 0-1 0 0,-1 0 0 0 0,-1 0 1 0 0,1 0-1 0 0,0 0-170 0 0,9 19-9 0 0,-6-10 6 0 0,6 22 4 0 0,6 9-13 0 0,-8-18-43 0 0,-2 1 1 0 0,1 5 54 0 0,1 2-23 0 0,-6-19 23 0 0,1-1 0 0 0,-2 0 0 0 0,1 1 0 0 0,-1 4 0 0 0,0 18 0 0 0,2-18-21 0 0,-1 0 0 0 0,2 1 0 0 0,0-1 0 0 0,3 9 21 0 0,-3-13-17 0 0,-1 0-1 0 0,0-1 1 0 0,1 8 17 0 0,0 6-30 0 0,1 1 0 0 0,2 0 30 0 0,-3-3-12 0 0,-2 9-4 0 0,2-22-22 0 0,4 5-8 0 0,7 36 14 0 0,-8-28 31 0 0,-1-7 33 0 0,-4-8-64 0 0,-1 6 10 0 0,0-9-31 0 0,0-2-12 0 0,0 0-11 0 0,0 0-21 0 0,-1 15-89 0 0,0-12 86 0 0,1-3-49 0 0,0 0-19 0 0,0 0-7 0 0,0 0-30 0 0,0 0-123 0 0,0 0-51 0 0,0 0-6 0 0,0 0-47 0 0,0 0-176 0 0,0 0-80 0 0,0 0-692 0 0,0 0-2845 0 0,0 0-1217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0,'0'0'364'0'0,"0"0"688"0"0,0 0 298 0 0,0 0 55 0 0,0 0-125 0 0,0 0-592 0 0,0 0-264 0 0,0 0-52 0 0,0 0-8 0 0,0 0 9 0 0,0 0 3 0 0,0 0 0 0 0,0 0 12 0 0,0 0 52 0 0,2 1 28 0 0,5 2-174 0 0,0 0-1 0 0,-1 1 0 0 0,0-1 1 0 0,0 1-1 0 0,0 1 0 0 0,0-1 1 0 0,0 1-1 0 0,-1 0 0 0 0,0 0-293 0 0,-2-3 40 0 0,0 0 0 0 0,0 0 0 0 0,1-1-1 0 0,-1 1 1 0 0,0-1 0 0 0,1 0 0 0 0,1 0-40 0 0,2 1 40 0 0,-4 0 25 0 0,-3-2-1 0 0,4 1 0 0 0,3 2-42 0 0,0-1 0 0 0,0-1 1 0 0,0 1-1 0 0,0-1 0 0 0,0 0 0 0 0,0-1 0 0 0,4 0-22 0 0,-11 0 3 0 0,1 0-1 0 0,-1 0 1 0 0,0 0 0 0 0,1 0-1 0 0,-1 0 1 0 0,1 0 0 0 0,-1 0 0 0 0,1 0-1 0 0,-1 0 1 0 0,1 0 0 0 0,-1 0-1 0 0,1 0 1 0 0,-1 0 0 0 0,1 0-1 0 0,-1 1 1 0 0,1-1 0 0 0,-1 0 0 0 0,1 0-1 0 0,-1 0 1 0 0,0 1 0 0 0,1-1-1 0 0,-1 0 1 0 0,1 1 0 0 0,-1-1 0 0 0,0 0-1 0 0,1 1-2 0 0,-1-1 2 0 0,0 0 1 0 0,1 1-1 0 0,-1-1 0 0 0,0 0 0 0 0,1 1 0 0 0,-1-1 1 0 0,0 0-1 0 0,1 0 0 0 0,-1 0 0 0 0,1 1 0 0 0,-1-1 1 0 0,0 0-1 0 0,1 0 0 0 0,-1 0 0 0 0,1 0 0 0 0,-1 0 0 0 0,1 0 1 0 0,-1 0-1 0 0,0 0 0 0 0,1 0 0 0 0,-1 0 0 0 0,1 0 1 0 0,-1 0-1 0 0,1 0 0 0 0,-1 0 0 0 0,0 0 0 0 0,1 0 1 0 0,-1-1-1 0 0,1 1 0 0 0,-1 0-2 0 0,34-7 79 0 0,-28 3-249 0 0,6-6-416 0 0,-9 7-176 0 0,-3 3-34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1375 0 0,'0'0'422'0'0,"0"0"1232"0"0,0 0 546 0 0,0 0 111 0 0,0 0-260 0 0,-1 2-1186 0 0,0 1-55 0 0,0 0 0 0 0,0 0 0 0 0,1 0 0 0 0,-1 1 0 0 0,1-1-1 0 0,0 0 1 0 0,0 0 0 0 0,0 0 0 0 0,0 1-810 0 0,2 8-117 0 0,-1-9 353 0 0,-1-3-20 0 0,0 7-53 0 0,1-1 1 0 0,0 1 0 0 0,0-1-1 0 0,2 6-163 0 0,1 5 123 0 0,-3-14-13 0 0,0 0-13 0 0,11 47 179 0 0,-8-31-223 0 0,-4-16-44 0 0,1 1-1 0 0,-1 0 0 0 0,0-1 1 0 0,0 1-1 0 0,0 0 0 0 0,0-1 1 0 0,-1 1-1 0 0,0 1-8 0 0,0 3 9 0 0,1 5 16 0 0,-4 34 10 0 0,-14 130-619 0 0,19-149 285 0 0,1-1-1 0 0,1 1 1 0 0,1-1-1 0 0,1 0 1 0 0,2 1 299 0 0,-7-26-250 0 0,3 13-199 0 0,-3-9-2623 0 0,0-6 1588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4807 0 0,'0'0'216'0'0,"0"0"72"0"0,0 0 176 0 0,-2 1 72 0 0,-5 5 10 0 0,5-4-41 0 0,2-2-189 0 0,0 0-85 0 0,-4 4-56 0 0,-4 3 1974 0 0,-7 15 1721 0 0,13-20-3610 0 0,2-2-32 0 0,0 0-4 0 0,-1 3-9 0 0,-2 9-39 0 0,3-9-16 0 0,0-3-7 0 0,-1 4-2 0 0,-8 27 282 0 0,8-28-395 0 0,0-1 0 0 0,1 0 1 0 0,-1 1-1 0 0,1-1 0 0 0,-1 0 0 0 0,1 1 0 0 0,0-1 0 0 0,0 1 0 0 0,0 1-38 0 0,0 15 345 0 0,-25 109 862 0 0,8-11-828 0 0,13-50-301 0 0,4 64-78 0 0,2-108 0 0 0,-1-20 0 0 0,-1 0 0 0 0,1 1 0 0 0,-1-1 0 0 0,0 0 0 0 0,0 1 0 0 0,0-1 0 0 0,0 0 0 0 0,-1 3 0 0 0,5 23 0 0 0,0-11 0 0 0,2 1 0 0 0,-2-4-14 0 0,-3-12-61 0 0,-1-3-36 0 0,0 0-63 0 0,0 0-10 0 0,0 0 6 0 0,0 0-15 0 0,0 0-72 0 0,0 0-30 0 0,0 0-8 0 0,0 0-33 0 0,0 0-134 0 0,0 0-61 0 0,0 0-12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57 4399 0 0,'0'0'200'0'0,"0"0"51"0"0,0 0 88 0 0,0 0 39 0 0,0 0 6 0 0,0 0-52 0 0,0 0-178 0 0,0 0 70 0 0,0 0 52 0 0,0 0 10 0 0,0 0 65 0 0,0 0 262 0 0,0 0 115 0 0,0 0 28 0 0,0 0-22 0 0,0 0-113 0 0,0 0-49 0 0,0 0-11 0 0,0 0-29 0 0,0 0-117 0 0,0 0-51 0 0,0 0-11 0 0,0 0-21 0 0,3-1-84 0 0,23-12 580 0 0,-24 11-612 0 0,1 3 0 0 0,7 0-4 0 0,-7 0-17 0 0,0-2-10 0 0,37-11 802 0 0,-29 10-754 0 0,-1 0-1 0 0,0-1 1 0 0,0 0 0 0 0,2-2-233 0 0,-10 4 89 0 0,1 0-8 0 0,9-4-1 0 0,-9 4-2 0 0,0 0-12 0 0,9-2-2 0 0,-9 3 0 0 0,0-1 0 0 0,1 0-42 0 0,26 0 282 0 0,-24 1-276 0 0,10 1 104 0 0,0 3-42 0 0,-1 0 1 0 0,-12-4-22 0 0,1 2-15 0 0,11 6-33 0 0,-1-3 33 0 0,18 14-44 0 0,-17-8 43 0 0,-11-6 1 0 0,0 7-32 0 0,3 0 38 0 0,0 0-6 0 0,-5-9-37 0 0,0 1 1 0 0,-1 0 0 0 0,1 0 0 0 0,-1 0 0 0 0,0-1 0 0 0,0 1-1 0 0,0 0 1 0 0,0 1 0 0 0,-1-1 0 0 0,0 0 0 0 0,0 0 0 0 0,0 0-1 0 0,0 0 1 0 0,-1 0 0 0 0,1 0 0 0 0,-1 1-18 0 0,-7 10 43 0 0,0 0-33 0 0,3 2-10 0 0,-2-1 11 0 0,3 2 32 0 0,-2 0-33 0 0,-3-2-10 0 0,-4 9 35 0 0,8-19-14 0 0,-17 16-13 0 0,-9 13 37 0 0,10-21-11 0 0,19-13-35 0 0,-4 2 12 0 0,-3 3 37 0 0,-1 0 0 0 0,0-1 0 0 0,-1-1 0 0 0,1 0-1 0 0,-1 0 1 0 0,-1 0-48 0 0,-3 1 130 0 0,6-2-115 0 0,-21-2 56 0 0,-26-3-71 0 0,52 2 0 0 0,-1 0 0 0 0,1-1 0 0 0,-1 0 0 0 0,1 0 0 0 0,0 0 0 0 0,0 0 0 0 0,-1 0 0 0 0,-9-3 0 0 0,-2 2 11 0 0,-2 1 32 0 0,1 2-33 0 0,-7 0-10 0 0,19-2 0 0 0,1-1 0 0 0,-8-3-14 0 0,11 5 9 0 0,1-1 1 0 0,-1 1 0 0 0,1 0 0 0 0,-1 0 0 0 0,1-1 0 0 0,-1 1 0 0 0,1-1 0 0 0,-1 1-1 0 0,1-1 1 0 0,-1 1 0 0 0,1 0 0 0 0,-1-1 0 0 0,1 0 0 0 0,0 1 0 0 0,-1-1 0 0 0,1 1 0 0 0,0-1-1 0 0,-1 0 5 0 0,0 0-9 0 0,0-1-51 0 0,1 2-31 0 0,0 0 15 0 0,0 0-15 0 0,1-3-9 0 0,0 1 64 0 0,1 0 0 0 0,-1 0 0 0 0,1 0 1 0 0,0 0-1 0 0,0 0 0 0 0,0 0 0 0 0,0 1 0 0 0,0-1 0 0 0,0 1 0 0 0,0-1 0 0 0,0 1 0 0 0,0 0 0 0 0,1-1 0 0 0,-1 1 1 0 0,1 0-1 0 0,-1 1 0 0 0,1-1 0 0 0,2 0 36 0 0,9-2-514 0 0,0 1 0 0 0,0 0-1 0 0,4 1 515 0 0,12-1-1663 0 0,1-2-1714 0 0,-28 4-1622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2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1 455 0 0,'0'0'590'0'0,"0"0"55"0"0,0 0 24 0 0,0 0-43 0 0,0 0-196 0 0,0 0-80 0 0,0 0-20 0 0,0 0 17 0 0,0 0 77 0 0,0 0 31 0 0,0 0 7 0 0,0 0 4 0 0,0 0 4 0 0,0 0 2 0 0,0 0 0 0 0,0 0 3 0 0,0 0 12 0 0,0 0 7 0 0,0 0 2 0 0,0 0-26 0 0,0 0-113 0 0,0 0-49 0 0,0 0-11 0 0,0 0-7 0 0,0 0-30 0 0,0 0-18 0 0,0 0-2 0 0,0 0-6 0 0,0 0-29 0 0,0 0-12 0 0,0 0-1 0 0,0 0 2 0 0,0 0 4 0 0,0 0 2 0 0,0 0 0 0 0,0 0-2 0 0,0 0-13 0 0,0 0-8 0 0,0 0-1 0 0,-2 2-8 0 0,-7 9 80 0 0,9-11-136 0 0,0 0 4 0 0,0 0 18 0 0,0 0 8 0 0,0 0 2 0 0,0 0-2 0 0,0 0-12 0 0,-2 4-26 0 0,0-1-1 0 0,0 0 1 0 0,1 1-1 0 0,-1-1 0 0 0,1 1 1 0 0,0-1-1 0 0,0 1 1 0 0,0 0-104 0 0,1-3 10 0 0,-1 2 88 0 0,1-3-2 0 0,-1 3 0 0 0,-8 27 96 0 0,8-27-96 0 0,1 0 0 0 0,-13 105 216 0 0,8-73-315 0 0,2-8 42 0 0,1 0 0 0 0,1 0-39 0 0,-1-4 47 0 0,1-16-46 0 0,1 0 0 0 0,0 1 0 0 0,0-1 0 0 0,0 1 0 0 0,1-1-1 0 0,0 0 1 0 0,2 6-1 0 0,5 18 0 0 0,-5-25 0 0 0,4 10 0 0 0,0-4-12 0 0,-5-10-48 0 0,-2-2-12 0 0,0 0 0 0 0,0 0 0 0 0,0 0-9 0 0,0 0-40 0 0,0 0-21 0 0,0 0-2 0 0,0 0-29 0 0,0 0-123 0 0,9-9-1403 0 0,-7 7-3653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2150 6623 0 0,'0'0'299'0'0,"0"0"-4"0"0,0 0-122 0 0,0 0 183 0 0,3-2 100 0 0,9-9-86 0 0,2-1 742 0 0,-5 6 4451 0 0,-5 5-5173 0 0,0 0-1 0 0,-1 0 0 0 0,1 1 1 0 0,0 0-1 0 0,0 0 1 0 0,-1 0-1 0 0,2 0-389 0 0,0 0 242 0 0,-3 0-104 0 0,-2 0-29 0 0,2-1-12 0 0,10-7 295 0 0,-12 8-389 0 0,0 0 0 0 0,0 0 0 0 0,0 0 0 0 0,1 0 0 0 0,-1 0 0 0 0,0 0-1 0 0,0 0 1 0 0,0 0 0 0 0,1 0 0 0 0,-1 0 0 0 0,0 0 0 0 0,0 0 0 0 0,0 0 0 0 0,1 0 0 0 0,-1 0-1 0 0,0 0 1 0 0,0 0 0 0 0,1 0 0 0 0,-1 0 0 0 0,0 0 0 0 0,0 1 0 0 0,0-1 0 0 0,1 0 0 0 0,-1 0-1 0 0,0 0 1 0 0,0 0 0 0 0,0 0 0 0 0,0 1 0 0 0,0-1 0 0 0,1 0 0 0 0,-1 0 0 0 0,0 0 0 0 0,0 0-1 0 0,0 1-2 0 0,0-1 5 0 0,1 0-1 0 0,-1 1 0 0 0,0-1 0 0 0,1 0 0 0 0,-1 1 0 0 0,0-1 0 0 0,1 0 0 0 0,-1 0 0 0 0,1 1 0 0 0,-1-1 0 0 0,0 0 0 0 0,1 0 0 0 0,-1 0 0 0 0,1 1 0 0 0,-1-1 0 0 0,1 0 1 0 0,-1 0-1 0 0,1 0 0 0 0,-1 0 0 0 0,1 0 0 0 0,-1 0 0 0 0,0 0 0 0 0,1 0 0 0 0,-1 0 0 0 0,1 0 0 0 0,-1 0 0 0 0,1-1-4 0 0,8-2 134 0 0,-1 0-1 0 0,0 0 0 0 0,0-1 1 0 0,3-3-134 0 0,-9 6 122 0 0,1-1 8 0 0,15-11 170 0 0,-1 0 1 0 0,2-4-301 0 0,18-13 284 0 0,-32 27-244 0 0,0-1 0 0 0,0 2 0 0 0,0-1 1 0 0,1 1-1 0 0,1-1-40 0 0,-1 1 20 0 0,-1-1 1 0 0,0 1 0 0 0,0-1-1 0 0,0 0 1 0 0,3-2-21 0 0,4-5 40 0 0,-4 4-16 0 0,0-1 1 0 0,1 1 0 0 0,0 0 0 0 0,0 1 0 0 0,5-2-25 0 0,-9 5 10 0 0,-1-1 1 0 0,1 0-1 0 0,-1 0 1 0 0,0 0-1 0 0,3-3-10 0 0,-4 3 9 0 0,1 0 0 0 0,0 0 0 0 0,0 0 0 0 0,0 1 0 0 0,0-1 1 0 0,4 0-10 0 0,-3 1 6 0 0,-1 0 0 0 0,1 0 1 0 0,0 0-1 0 0,-1 0 1 0 0,0 0-1 0 0,1-1 0 0 0,-1 0 1 0 0,0 0-1 0 0,-1 0 1 0 0,1 0-1 0 0,1-2-6 0 0,6-6 40 0 0,0 2-1 0 0,1-1 1 0 0,12-6-40 0 0,7-6 32 0 0,3-5 30 0 0,6-8-62 0 0,-3 2 75 0 0,1-1-3 0 0,23-11 10 0 0,-36 28-27 0 0,-1-1 0 0 0,3-4-55 0 0,50-38 76 0 0,-53 41 24 0 0,0 1 0 0 0,8-3-100 0 0,-5 3 79 0 0,-1 0-1 0 0,0-2-78 0 0,91-74 75 0 0,-89 73-49 0 0,19-12-26 0 0,-25 18 13 0 0,0 0-1 0 0,-1-2 1 0 0,9-9-13 0 0,-15 12 11 0 0,1 1 0 0 0,1 1-1 0 0,0 1 1 0 0,10-5-11 0 0,27-18 32 0 0,89-69 21 0 0,-103 72-12 0 0,-30 22-35 0 0,0 1-1 0 0,1 0 1 0 0,0 1 0 0 0,10-5-6 0 0,-3 2 19 0 0,0 0-1 0 0,-1-1 1 0 0,-1-1 0 0 0,9-7-19 0 0,20-11 58 0 0,-34 24-59 0 0,0-1-1 0 0,-1 0 1 0 0,0-1 0 0 0,7-6 1 0 0,-3 1-2 0 0,1 1 1 0 0,0 1-1 0 0,8-5 2 0 0,29-22 58 0 0,-8 4 12 0 0,2 2-1 0 0,14-5-69 0 0,-33 20 8 0 0,-2-2-8 0 0,-20 15 0 0 0,1-1 0 0 0,0 1 0 0 0,0 0 0 0 0,5-2 0 0 0,2 0 8 0 0,32-18 37 0 0,30-29-34 0 0,-29 20 27 0 0,-11 6-12 0 0,-17 14-26 0 0,-3 2 0 0 0,1 1 0 0 0,0 0 0 0 0,1 1 0 0 0,4-1 0 0 0,-13 6 0 0 0,0-1 0 0 0,0 0 0 0 0,-1 0 0 0 0,1-1 0 0 0,-1 0 0 0 0,0 0 0 0 0,1-2 0 0 0,-1 1 0 0 0,0 0 0 0 0,0 1 0 0 0,1 0 0 0 0,0 0 0 0 0,1 1 0 0 0,6-4 0 0 0,-4 3 4 0 0,-1 0 0 0 0,0-1 1 0 0,0 0-1 0 0,-1 0 0 0 0,0-1 0 0 0,0 0 0 0 0,0-1 0 0 0,0-2-4 0 0,23-21 20 0 0,-29 29-18 0 0,0 1-1 0 0,0 0 1 0 0,0 0-1 0 0,0 1 1 0 0,1-1-1 0 0,-1 1 1 0 0,0-1-1 0 0,1 1 1 0 0,0 0-2 0 0,0 0 0 0 0,-1 0-1 0 0,0 0 1 0 0,0 0 0 0 0,0 0-1 0 0,0-1 1 0 0,0 1 0 0 0,-1-1 0 0 0,1 0-1 0 0,0 0 1 0 0,0-1 0 0 0,8-11 10 0 0,-10 11-6 0 0,1 1-1 0 0,-1 0 1 0 0,1-1 0 0 0,0 1-1 0 0,0 0 1 0 0,0 0-1 0 0,0 0 1 0 0,0 0 0 0 0,1 1-1 0 0,-1-1 1 0 0,0 1-1 0 0,1-1-3 0 0,2-1 3 0 0,3 0 27 0 0,-1-1-1 0 0,1-1 0 0 0,-1 1 1 0 0,-1-1-1 0 0,2-2-29 0 0,-6 6 16 0 0,-2 1-136 0 0,0 0-27 0 0,0 0 3 0 0,0 0-29 0 0,3 2-123 0 0,21 18-404 0 0,-22-18 204 0 0,-2-2-579 0 0,3 0-254 0 0,12 0-50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5727 0 0,'0'0'264'0'0,"0"0"-8"0"0,0 0-69 0 0,0 0 308 0 0,0 0 154 0 0,0 0 30 0 0,0 0-18 0 0,0 0-105 0 0,0 0-48 0 0,0 0-11 0 0,0 0 5 0 0,0 0 22 0 0,0 0 10 0 0,0 0 2 0 0,0 0 2 0 0,0 0 4 0 0,0 0 2 0 0,0 0 0 0 0,0 0-21 0 0,0 0-88 0 0,0 0-34 0 0,0 0-8 0 0,0 0-13 0 0,0 0-49 0 0,0 0-19 0 0,0 0-7 0 0,0 0-14 0 0,0 0-58 0 0,0 0-29 0 0,0 0-4 0 0,0 0-4 0 0,0 0-17 0 0,0 0-10 0 0,0 0-1 0 0,0 0-1 0 0,0 0-7 0 0,0 0-7 0 0,0 0-1 0 0,0 0-5 0 0,0 0-23 0 0,0 0-11 0 0,0 0-1 0 0,0 0-2 0 0,4 1-12 0 0,11 2-2 0 0,-11-2 0 0 0,-4-1 0 0 0,0 0 0 0 0,3 0 0 0 0,38 2 200 0 0,-36-2-192 0 0,12-2 87 0 0,-14 2-173 0 0,-1-1 0 0 0,1 1 1 0 0,-1 0-1 0 0,1 0 0 0 0,0 0 1 0 0,-1 0-1 0 0,1 0 0 0 0,-1 0 1 0 0,1 1-1 0 0,0-1 0 0 0,-1 1-18 0 0,4 0 26 0 0,1 1-1 0 0,-1-1 1 0 0,0-1-1 0 0,0 1 1 0 0,1-1-1 0 0,-1 0 1 0 0,0 0-1 0 0,0-1 0 0 0,1 0-25 0 0,22-4 106 0 0,1 1-1 0 0,-1 2 0 0 0,1 1 1 0 0,0 1-1 0 0,0 1 0 0 0,7 3-105 0 0,-31-4 17 0 0,-1 0-1 0 0,1 0 0 0 0,-1-1 0 0 0,6-1-16 0 0,-5 1 14 0 0,-1 0-1 0 0,1 1 1 0 0,0-1 0 0 0,-1 1 0 0 0,2 1-14 0 0,0 0 18 0 0,0-1 0 0 0,1 0 0 0 0,-1 0-1 0 0,0 0 1 0 0,1-1 0 0 0,-1 0 0 0 0,5-1-18 0 0,8-2 49 0 0,0 2-1 0 0,0 0 1 0 0,0 1-1 0 0,1 1-48 0 0,-1 0 72 0 0,0-1-1 0 0,-1 0 1 0 0,0-2-1 0 0,7-1-71 0 0,20-6 69 0 0,12 1-69 0 0,4-1 11 0 0,-35 6-11 0 0,86-10 11 0 0,-111 14 0 0 0,0 0 1 0 0,0 0-1 0 0,0 0 1 0 0,0 0 0 0 0,0 0-1 0 0,0 1 1 0 0,0-1-1 0 0,0 0 1 0 0,0 1-1 0 0,1 0-11 0 0,-1 0 13 0 0,1 0 0 0 0,-1-1 0 0 0,0 1 0 0 0,0-1 0 0 0,0 0 0 0 0,0 1 0 0 0,1-1 0 0 0,-1 0 0 0 0,0 0 0 0 0,1-1-13 0 0,39-7 75 0 0,-21 7-33 0 0,18 7 52 0 0,-20-2-38 0 0,-2-8 20 0 0,-2 3-4 0 0,-7 1-53 0 0,-5 0 10 0 0,21-7-12 0 0,-18 7-7 0 0,26-7 33 0 0,-17 6-32 0 0,-2 6 0 0 0,-8-4 31 0 0,6-3-19 0 0,-9 2 36 0 0,-2 0 9 0 0,0 0 12 0 0,0 0 8 0 0,0 0-14 0 0,0 0 13 0 0,0 0-12 0 0,1 3-21 0 0,3 12-43 0 0,-1 3-11 0 0,-2 0 0 0 0,-2-4 13 0 0,-1 0 0 0 0,0 1 0 0 0,-1-1-1 0 0,0 0 1 0 0,-4 7-13 0 0,-37 96 0 0 0,-41 72 0 0 0,26-61 0 0 0,0 18 0 0 0,43-107 0 0 0,-7 11 0 0 0,12-26 0 0 0,6-10 0 0 0,0 0 0 0 0,1 0 0 0 0,0 1 0 0 0,1 0 0 0 0,0 1 0 0 0,-10 45 0 0 0,-1 0 1 0 0,11-44 147 0 0,-1 0 1 0 0,0-1-1 0 0,-1 1 1 0 0,-1-1 0 0 0,0-1-1 0 0,-4 7-148 0 0,-19 37 247 0 0,20-44-674 0 0,7-12 292 0 0,0 0 0 0 0,0 0 0 0 0,0 0 0 0 0,1 1-1 0 0,-1-1 1 0 0,1 1 0 0 0,0-1 0 0 0,-1 3 135 0 0,5-7-835 0 0,5 0 196 0 0,-1-1 0 0 0,1 0 0 0 0,-1-1 0 0 0,0 0 0 0 0,0 0 0 0 0,0-1 0 0 0,4-2 639 0 0,11-11-7227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90 4687 0 0,'0'0'216'0'0,"-2"-2"-10"0"0,-2-3-164 0 0,1 2-22 0 0,0-1 1 0 0,0 0 0 0 0,0 0-1 0 0,0 0 1 0 0,1 0-1 0 0,0 0-20 0 0,0 2 629 0 0,-1 0 190 0 0,-8-5 28 0 0,8 5 21 0 0,3 2 58 0 0,-3-2 30 0 0,-7-7 4 0 0,7 7-16 0 0,0 0-68 0 0,0 0-452 0 0,1 1-127 0 0,0-1-1 0 0,-1 0 1 0 0,1 1-1 0 0,-1 0 1 0 0,1 0-1 0 0,-1 0 0 0 0,1 0 1 0 0,-1 0-1 0 0,0 0-296 0 0,1-4 706 0 0,2 5-631 0 0,0 0-1 0 0,0-1 1 0 0,0 1-1 0 0,0 0 1 0 0,0-1-1 0 0,0 1 1 0 0,0 0 0 0 0,0-1-1 0 0,0 1 1 0 0,0 0-1 0 0,0-1 1 0 0,0 1-1 0 0,0 0 1 0 0,-1-1-1 0 0,1 1 1 0 0,0 0 0 0 0,0-1-1 0 0,0 1 1 0 0,0 0-1 0 0,-1 0 1 0 0,1-1-1 0 0,0 1 1 0 0,0 0 0 0 0,-1 0-1 0 0,1-1 1 0 0,0 1-1 0 0,0 0 1 0 0,-1 0-1 0 0,1 0 1 0 0,0 0 0 0 0,-1-1-75 0 0,1 1 33 0 0,0 0 1 0 0,-1 0-1 0 0,1 0 1 0 0,0 0-1 0 0,0 0 1 0 0,-1 0-1 0 0,1 0 1 0 0,0 0-1 0 0,0 0 1 0 0,-1 0-1 0 0,1 0 1 0 0,0 0-1 0 0,0 0 1 0 0,-1 0-1 0 0,1 1 1 0 0,0-1 0 0 0,0 0-1 0 0,-1 0 1 0 0,1 0-1 0 0,0 0 1 0 0,0 0-1 0 0,0 0 1 0 0,-1 1-1 0 0,1-1 1 0 0,0 0-1 0 0,0 0 1 0 0,0 0-1 0 0,0 1 1 0 0,0-1-1 0 0,-1 0-33 0 0,0 10 400 0 0,8 21-459 0 0,-1-11 187 0 0,-3 10 14 0 0,0 0-1 0 0,-2 6-141 0 0,0-10 80 0 0,1 1 1 0 0,1-1-1 0 0,3 10-80 0 0,-4-28 15 0 0,3 13 20 0 0,-1 0 1 0 0,-1 0 0 0 0,0 0 0 0 0,-2 10-36 0 0,0 29 130 0 0,7 50-130 0 0,-4-80 20 0 0,2-1 0 0 0,0 1 0 0 0,2-1 0 0 0,8 18-20 0 0,-6-20 1 0 0,-9-24 0 0 0,13 19-22 0 0,-12-19-65 0 0,1-2-19 0 0,9 3-106 0 0,-9-3-49 0 0,-3-1-11 0 0,0 0-29 0 0,0 0-117 0 0,0 0-51 0 0,3 0-11 0 0,3-2-44 0 0,-1-1 0 0 0,1 1 0 0 0,-1-1 0 0 0,1 0-1 0 0,-1 0 1 0 0,0-1 0 0 0,0 1 0 0 0,2-3 523 0 0,5-9-1303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2303 0 0,'0'0'422'0'0,"0"0"928"0"0,0 0 406 0 0,0 0 79 0 0,2-3-152 0 0,28-34 550 0 0,-28 34-1673 0 0,-2 3-108 0 0,2-2-48 0 0,9-11 1084 0 0,-7 12-1143 0 0,27-4 237 0 0,-28 4-357 0 0,-3 1-8 0 0,0 0-10 0 0,3 0-38 0 0,2-1-108 0 0,0 1-1 0 0,0 1 0 0 0,-1-1 1 0 0,1 1-1 0 0,0 0 0 0 0,0 0 0 0 0,-1 0 1 0 0,1 0-1 0 0,-1 1 0 0 0,1 0 1 0 0,1 1-61 0 0,12 4 80 0 0,-13-5-65 0 0,0 0-1 0 0,-1 1 1 0 0,1 0-1 0 0,-1-1 0 0 0,0 1 1 0 0,0 1-1 0 0,0-1 1 0 0,0 1-1 0 0,-1-1 1 0 0,3 4-15 0 0,5 5 18 0 0,-7-9 6 0 0,0 1 1 0 0,0 0-1 0 0,1-1 1 0 0,-1 0-1 0 0,1 0 1 0 0,0 0-1 0 0,-1 0 1 0 0,1-1-1 0 0,1 0 1 0 0,-1 0-1 0 0,2 0-24 0 0,46 23 200 0 0,-50-24-136 0 0,1 2 0 0 0,21 18 194 0 0,15 18-258 0 0,-38-37 70 0 0,1 1 2 0 0,15 29 76 0 0,-16-29-56 0 0,-2-3 4 0 0,0 0 0 0 0,-1 2-70 0 0,1 1 1 0 0,0 0-1 0 0,-1 0 0 0 0,0 0 1 0 0,1-1-1 0 0,-1 1 0 0 0,0 0 0 0 0,0-1 1 0 0,-1 1-1 0 0,1-1 0 0 0,0 1 1 0 0,-1-1-1 0 0,0 0 0 0 0,1 1 0 0 0,-1-1 1 0 0,0 0-27 0 0,-6 6 91 0 0,-1 0 1 0 0,0-1-1 0 0,-4 3-91 0 0,-1 1 97 0 0,5-6-39 0 0,0 1 0 0 0,0-1 0 0 0,-1-1-1 0 0,0 1 1 0 0,0-2 0 0 0,0 1 0 0 0,0-1-1 0 0,0-1 1 0 0,-7 1-58 0 0,-28 8 159 0 0,12 1-57 0 0,23-8-42 0 0,0 0-1 0 0,0-1 0 0 0,0 0 0 0 0,0-1 0 0 0,0 0 1 0 0,-1 0-1 0 0,1-1 0 0 0,-1-1 0 0 0,1 0 1 0 0,-1 0-60 0 0,-1-2 21 0 0,9 2 7 0 0,3 0-93 0 0,0 0-38 0 0,0 0-8 0 0,0 0-1 0 0,3 0 4 0 0,66 1-71 0 0,-42 0 181 0 0,0-1 1 0 0,0-2-1 0 0,3-1-2 0 0,-21 3 0 0 0,-1-1 0 0 0,0 1 0 0 0,1 0 0 0 0,-1 1 0 0 0,0 0 0 0 0,0 0 0 0 0,1 1 0 0 0,0 0 0 0 0,-4-1 6 0 0,0 0 0 0 0,1-1 0 0 0,-1 0 0 0 0,0 0 0 0 0,0 0 0 0 0,1-1 0 0 0,3 0-6 0 0,-4 0 2 0 0,0 0 1 0 0,0 0-1 0 0,0 1 1 0 0,0 0-1 0 0,0 0 1 0 0,-1 0-1 0 0,1 1 1 0 0,0-1-1 0 0,3 2-2 0 0,17 8 0 0 0,-21-8 8 0 0,1 0-1 0 0,0 0 1 0 0,0 0 0 0 0,0-1-1 0 0,0 1 1 0 0,0-1 0 0 0,3 0-8 0 0,5-1 29 0 0,0 1 1 0 0,0 1 0 0 0,10 2-30 0 0,-7 0 59 0 0,-11-3-21 0 0,-1 0 0 0 0,1 0 0 0 0,-1 1 1 0 0,0-1-1 0 0,0 1 0 0 0,1 0 0 0 0,-1 0 1 0 0,0 0-1 0 0,-1 1 0 0 0,4 1-38 0 0,-5-2 88 0 0,4 8 85 0 0,-3-6-130 0 0,-1 0 2 0 0,0 0 1 0 0,0 0-1 0 0,-1 0 0 0 0,1 0 0 0 0,-1 0 0 0 0,0 1 0 0 0,0-1 1 0 0,0 0-1 0 0,0 3-45 0 0,-1-5 171 0 0,-2 2 11 0 0,1 1-143 0 0,0 0-1 0 0,0-1 1 0 0,-1 1 0 0 0,0-1-1 0 0,0 1 1 0 0,0-1-1 0 0,0 0 1 0 0,-1 0-1 0 0,0 0 1 0 0,0 0 0 0 0,0 0-1 0 0,0-1 1 0 0,-1 1-1 0 0,1-1 1 0 0,-1 0 0 0 0,0 0-1 0 0,-3 2-38 0 0,-5 2 68 0 0,1 0 1 0 0,0 1-1 0 0,0 2-68 0 0,-1-1 95 0 0,0 0 0 0 0,-11 5-95 0 0,-45 27 125 0 0,62-37-116 0 0,0-1-1 0 0,-1 0 1 0 0,1-1-1 0 0,-1 1 1 0 0,0-1-1 0 0,1-1 1 0 0,-1 1-1 0 0,-5 0-8 0 0,-18 4 12 0 0,19-3-12 0 0,0 0 0 0 0,-1-1 0 0 0,1 0 0 0 0,-1-1 0 0 0,0-1 0 0 0,-5 1 0 0 0,11-1-23 0 0,0 0-1 0 0,1 0 0 0 0,-1 1 1 0 0,1 0-1 0 0,-1 0 1 0 0,-1 1 23 0 0,2 0-34 0 0,1-1 0 0 0,-1 0 1 0 0,0 0-1 0 0,1-1 0 0 0,-1 1 1 0 0,1-1-1 0 0,-6 0 34 0 0,7-1-168 0 0,3 1-7 0 0,0 0-17 0 0,0 0-66 0 0,0 0-29 0 0,0 0-8 0 0,0 0-43 0 0,0 0-181 0 0,2-3-80 0 0,-1 0-65 0 0,1 0 0 0 0,0 0-1 0 0,0 1 1 0 0,0-1 0 0 0,0 0-1 0 0,0 1 1 0 0,1-1 0 0 0,-1 1 0 0 0,2-1 664 0 0,13-7-5990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0,'0'0'284'0'0,"0"0"78"0"0,0 0 1019 0 0,0 0 466 0 0,0 0 89 0 0,0 0-176 0 0,0 0-800 0 0,0 0-352 0 0,0 0-68 0 0,0 0-43 0 0,0 0-109 0 0,0 0-48 0 0,0 0-11 0 0,0 0 14 0 0,1 3 60 0 0,7 23 1091 0 0,-2 1 0 0 0,4 26-1494 0 0,-6-31 170 0 0,3 29 106 0 0,-3-1-1 0 0,-2 11-275 0 0,-2-37 17 0 0,2 38 181 0 0,-4 12-198 0 0,1-47 37 0 0,2 0 0 0 0,2 6-37 0 0,-1-10 39 0 0,-1 0 0 0 0,-1 0 1 0 0,-2 12-40 0 0,0-22 21 0 0,1 1 0 0 0,0-1 1 0 0,1 0-1 0 0,2 14-21 0 0,-2-3 39 0 0,0-16-17 0 0,0 1-1 0 0,0 0 1 0 0,0-1-1 0 0,2 5-21 0 0,-2-12 2 0 0,0-1 1 0 0,0 0-1 0 0,0 1 0 0 0,0-1 0 0 0,1 0 0 0 0,-1 1 1 0 0,0-1-1 0 0,0 1 0 0 0,0-1 0 0 0,1 0 0 0 0,-1 1 0 0 0,0-1 1 0 0,0 0-1 0 0,1 0 0 0 0,-1 1 0 0 0,0-1 0 0 0,0 0 1 0 0,1 0-1 0 0,-1 1 0 0 0,0-1 0 0 0,1 0 0 0 0,-1 0 1 0 0,0 0-1 0 0,1 1 0 0 0,-1-1 0 0 0,1 0 0 0 0,-1 0 0 0 0,0 0 1 0 0,1 0-1 0 0,-1 0 0 0 0,1 0-2 0 0,-1 0 4 0 0,0 0 0 0 0,0 0 0 0 0,1 0 0 0 0,-1 0 0 0 0,0 0-1 0 0,0 0 1 0 0,0 0 0 0 0,1 0 0 0 0,-1 0 0 0 0,0 0 0 0 0,0 1 0 0 0,0-1 0 0 0,0 0 0 0 0,1 0-1 0 0,-1 0 1 0 0,0 0 0 0 0,0 0 0 0 0,0 0 0 0 0,0 0 0 0 0,1 0 0 0 0,-1 1 0 0 0,0-1-1 0 0,0 0 1 0 0,0 0 0 0 0,0 0 0 0 0,0 0 0 0 0,0 1 0 0 0,0-1 0 0 0,0 0 0 0 0,1 0 0 0 0,-1 0-1 0 0,0 0 1 0 0,0 1 0 0 0,0-1 0 0 0,0 0-4 0 0,2-1 115 0 0,9-4-10 0 0,-11 5-102 0 0,0 0 1 0 0,0 0-1 0 0,0 0 0 0 0,1 0 0 0 0,-1 0 0 0 0,0 0 1 0 0,0 0-1 0 0,0 0 0 0 0,0 0 0 0 0,1 0 0 0 0,-1 0 0 0 0,0 0 1 0 0,0 0-1 0 0,0 0 0 0 0,1 0 0 0 0,-1 0 0 0 0,0 0 1 0 0,0 0-1 0 0,0 0 0 0 0,0 0 0 0 0,1 0 0 0 0,-1 0 1 0 0,0 0-1 0 0,0 0 0 0 0,0 0 0 0 0,0 0 0 0 0,1 0 1 0 0,-1 1-1 0 0,0-1 0 0 0,0 0 0 0 0,0 0 0 0 0,0 0 1 0 0,0 0-4 0 0,6 4 46 0 0,-4-3-33 0 0,-1 0 0 0 0,1 0-1 0 0,-1 0 1 0 0,1 0 0 0 0,-1 0 0 0 0,1-1 0 0 0,0 1 0 0 0,0-1 0 0 0,-1 1 0 0 0,2-1-13 0 0,8 1 88 0 0,-1-1 0 0 0,0 0 1 0 0,5-1-89 0 0,8 1 75 0 0,-16 1-61 0 0,0-1 0 0 0,0 0 0 0 0,-1-1 1 0 0,3 0-15 0 0,16-4 10 0 0,-2 3-10 0 0,86 2 0 0 0,-59 3 4 0 0,-38-1-39 0 0,-1-1 0 0 0,1-1-1 0 0,0 0 1 0 0,0 0 0 0 0,11-2 35 0 0,-8 0-209 0 0,-10 1-102 0 0,0 0 1 0 0,1 1-1 0 0,-1-2 0 0 0,0 1 0 0 0,0-1 0 0 0,0 1 0 0 0,2-2 311 0 0,-3 1-447 0 0,1-1-185 0 0,4-1-4281 0 0,4-1-514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9 842 10855 0 0,'0'0'496'0'0,"-1"3"-12"0"0,-5 9-297 0 0,4-9-114 0 0,2-3-3 0 0,0 0 64 0 0,0 0 192 0 0,0 0 80 0 0,0 0 12 0 0,0 0 14 0 0,0 0 38 0 0,0 0 12 0 0,0 0 4 0 0,0 0-14 0 0,0 0-66 0 0,0 0-29 0 0,0 0-8 0 0,0 0-30 0 0,0 0-123 0 0,3-3-51 0 0,2-5-93 0 0,0 0 0 0 0,-1 0 0 0 0,1 0 0 0 0,-1-1 0 0 0,-1 0 0 0 0,0 0 0 0 0,0 0 0 0 0,1-6-72 0 0,1-17 322 0 0,3-30-322 0 0,1-13 216 0 0,3 0-118 0 0,2-7 34 0 0,6-10-132 0 0,-5 17 27 0 0,-13 56-21 0 0,1 1-1 0 0,1-1 0 0 0,1 1 0 0 0,0 0 1 0 0,1 0-1 0 0,1 1 0 0 0,2-3-5 0 0,7-7 1 0 0,9-11-1 0 0,-19 30-17 0 0,1 0 0 0 0,-1 0 0 0 0,1 1 0 0 0,1-1 0 0 0,0 2 0 0 0,3-3 17 0 0,5-1-65 0 0,2 5 3 0 0,1 8 61 0 0,-16-1 8 0 0,0-1 0 0 0,0 1 1 0 0,0 0-1 0 0,0 0 0 0 0,0 1 0 0 0,-1-1 1 0 0,1 0-1 0 0,-1 1 0 0 0,1 0 1 0 0,-1 0-1 0 0,0-1 0 0 0,0 1 0 0 0,0 1 1 0 0,1 2-8 0 0,5 9 47 0 0,-1 2 1 0 0,2 7-48 0 0,-5-14 24 0 0,49 150 120 0 0,-45-122-128 0 0,-1-1 0 0 0,-2 1 0 0 0,-2 0 0 0 0,-2 1-16 0 0,-1-35 0 0 0,2 183 98 0 0,-3-100-68 0 0,0-48-31 0 0,0-23-2 0 0,1 0-1 0 0,0 0 1 0 0,1 0-1 0 0,1 0 1 0 0,3 13 3 0 0,-4-25-90 0 0,-1-4 0 0 0,0 3-26 0 0,0 10-146 0 0,0-9-67 0 0,0-4-14 0 0,0 0-135 0 0,0 0-568 0 0,1-5-251 0 0,7-18-51 0 0,1-7-11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0,'0'0'407'0'0,"0"3"-6"0"0,0-2-377 0 0,0 1-1 0 0,0-1 1 0 0,0 1-1 0 0,0-1 1 0 0,1 1-1 0 0,-1-1 1 0 0,0 1-1 0 0,1-1 1 0 0,-1 0-1 0 0,1 1-23 0 0,1 1 87 0 0,0 0 1 0 0,1 0-1 0 0,-1 0 1 0 0,1 0-1 0 0,-1 0 1 0 0,1-1-1 0 0,0 1 1 0 0,0-1-1 0 0,0 0 1 0 0,0 0-1 0 0,0 0 1 0 0,1 0-1 0 0,-1 0 1 0 0,0-1-1 0 0,1 0 0 0 0,0 1-87 0 0,4 0 205 0 0,-1 0-1 0 0,1 0 1 0 0,0-1-1 0 0,0 0 1 0 0,0 0-1 0 0,0-1 1 0 0,2 0-205 0 0,32 2 601 0 0,-30-1-399 0 0,1-1 0 0 0,-1 0 1 0 0,3 0-203 0 0,18-4 205 0 0,-9 1 59 0 0,23 0-264 0 0,152-6-1156 0 0,-168 7 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1375 0 0,'0'0'346'0'0,"0"0"912"0"0,0 0 402 0 0,0 0 79 0 0,0 0-138 0 0,0 0-651 0 0,0 0-286 0 0,0 0-59 0 0,0 0-37 0 0,0 0-108 0 0,0 0-48 0 0,0 0-11 0 0,0 0-5 0 0,0 0-17 0 0,0 0-10 0 0,0 0-1 0 0,2-1-10 0 0,5-5-46 0 0,-5 4-22 0 0,-2 2-2 0 0,0 0-2 0 0,0 0-13 0 0,0 0-8 0 0,0 0-1 0 0,0 0-17 0 0,0 0-72 0 0,0 0-30 0 0,0 0-8 0 0,0 0-1 0 0,0 0 0 0 0,0 0 0 0 0,13 3 592 0 0,-12-3-709 0 0,0 0 0 0 0,0 0 0 0 0,0 0-1 0 0,0 0 1 0 0,0 1 0 0 0,0-1 0 0 0,0 0-1 0 0,0 1 1 0 0,0-1 0 0 0,0 1 0 0 0,0-1 0 0 0,0 1-1 0 0,0-1-18 0 0,2 2 44 0 0,1 0 66 0 0,0-1 0 0 0,0 0-1 0 0,0 0 1 0 0,0 0-1 0 0,0 0 1 0 0,0-1 0 0 0,1 1-1 0 0,-1-1 1 0 0,0 0 0 0 0,1-1-110 0 0,8 1 95 0 0,-11 0-31 0 0,1 0-10 0 0,25 2 108 0 0,-15-1-138 0 0,0-1-1 0 0,0 0 0 0 0,-1-1 1 0 0,10-1-24 0 0,-16 1 7 0 0,21 0 7 0 0,13 1 55 0 0,47 6 234 0 0,-41-7-227 0 0,-26 3-33 0 0,0 3-33 0 0,13 2-166 0 0,-30-6 18 0 0,-3-1-40 0 0,3-1-200 0 0,23-8-2738 0 0,-24 8 1282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8 8463 0 0,'0'0'388'0'0,"0"0"-10"0"0,0 0-145 0 0,0 0 272 0 0,0 0 146 0 0,0 0 28 0 0,0 0-30 0 0,0 0-156 0 0,0 0-69 0 0,0 0-9 0 0,0 0-18 0 0,0 0-51 0 0,-2-1-24 0 0,-9-1-175 0 0,1 0 0 0 0,0 1 1 0 0,-1 0-1 0 0,1 1 0 0 0,0 0 0 0 0,-1 0 0 0 0,1 1 0 0 0,-1 0 0 0 0,1 1 0 0 0,0 0 0 0 0,0 1 0 0 0,0 0 0 0 0,-1 1-147 0 0,-116 38 576 0 0,69-23-379 0 0,44-16-142 0 0,0 1 0 0 0,0 1 0 0 0,1 0 1 0 0,0 1-1 0 0,0 1 0 0 0,-1 1-55 0 0,-4 3 57 0 0,0 2 1 0 0,2 0-1 0 0,0 1 0 0 0,0 1 0 0 0,1 0 0 0 0,1 2 1 0 0,1-1-1 0 0,0 1 0 0 0,-2 5-57 0 0,12-17 16 0 0,1 0 1 0 0,-1 0 0 0 0,1 0-1 0 0,0 0 1 0 0,1 0-1 0 0,-1 1 1 0 0,1-1 0 0 0,0 0-1 0 0,0 1 1 0 0,1-1-1 0 0,-1 1 1 0 0,1-1-1 0 0,1 1 1 0 0,0 4-17 0 0,0-3 26 0 0,1 0 1 0 0,0 0-1 0 0,0 0 0 0 0,1 0 1 0 0,0 0-1 0 0,0-1 0 0 0,0 0 1 0 0,1 1-1 0 0,0-1 0 0 0,2 2-26 0 0,5 5 33 0 0,0-1 0 0 0,1 0 0 0 0,0-1 0 0 0,1-1 0 0 0,0 0 0 0 0,1 0 0 0 0,0-2 0 0 0,0 0 0 0 0,9 4-33 0 0,-2-4 24 0 0,0-1 0 0 0,1-1 0 0 0,0-1-1 0 0,0-1 1 0 0,11 1-24 0 0,36 7 46 0 0,-5 1-46 0 0,59 14-53 0 0,-118-25 34 0 0,1-1 0 0 0,-1 0 0 0 0,1 0 1 0 0,-1-1-1 0 0,1 0 0 0 0,-1 1 0 0 0,1-2 0 0 0,-1 1 1 0 0,1-1-1 0 0,1 0 19 0 0,20-2-166 0 0,-24 3 116 0 0,0 0 1 0 0,1 0-1 0 0,-1 0 0 0 0,0 0 0 0 0,0-1 0 0 0,0 0 1 0 0,1 1-1 0 0,-1-1 0 0 0,0 0 0 0 0,0-1 1 0 0,0 1-1 0 0,0 0 0 0 0,-1-1 0 0 0,1 0 0 0 0,0 1 1 0 0,-1-1-1 0 0,1 0 0 0 0,-1-1 0 0 0,1 1 1 0 0,0-1 49 0 0,9-16-1506 0 0,1 3-4274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6447 0 0,'0'0'499'0'0,"0"0"-79"0"0,0 0 891 0 0,0 0 421 0 0,-1 3 85 0 0,-4 9-174 0 0,4-9-817 0 0,1-3-362 0 0,0 0-72 0 0,0 4-38 0 0,-2 24 32 0 0,2 0 1 0 0,1 0-1 0 0,1-1 1 0 0,2 8-387 0 0,7 30 1580 0 0,7 18-1580 0 0,10 19 528 0 0,-15-58-501 0 0,-1 0 0 0 0,-3 1-1 0 0,2 23-26 0 0,-7 20 15 0 0,-2-35-542 0 0,3 5 527 0 0,-5-54-84 0 0,0-1 0 0 0,1 0 0 0 0,-1 1 0 0 0,1-1 0 0 0,-1 0 0 0 0,2 3 84 0 0,1 8-322 0 0,-2-4 501 0 0,0-5-2747 0 0,-1-2-875 0 0,0-3-1931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13559 0 0,'0'0'622'0'0,"-2"2"-13"0"0,-3 0-459 0 0,-4 4-76 0 0,-9 19 27 0 0,16-22 331 0 0,0 0 134 0 0,1-1-476 0 0,-1 0 1 0 0,0 0 0 0 0,0 0 0 0 0,1-1 0 0 0,-1 1 0 0 0,-1 0-1 0 0,1-1 1 0 0,0 1 0 0 0,0-1 0 0 0,0 0 0 0 0,-1 0 0 0 0,1 0-1 0 0,-1 0 1 0 0,1 0 0 0 0,-1 0 0 0 0,-1 0-91 0 0,-10 0 26 0 0,1 0-1 0 0,-1 1 1 0 0,1 1 0 0 0,-1 0 0 0 0,1 1 0 0 0,-9 4-26 0 0,-30 9-79 0 0,37-13 98 0 0,1 1 1 0 0,-1 0-1 0 0,1 1 0 0 0,0 1 0 0 0,-2 1-19 0 0,-8 6 367 0 0,-1-1-1 0 0,-8 3-366 0 0,-6 5 381 0 0,31-15-286 0 0,-1-1-1 0 0,0 0 1 0 0,0-1 0 0 0,-8 3-95 0 0,8-4 22 0 0,0 0 0 0 0,0 0-1 0 0,1 1 1 0 0,-1 0 0 0 0,1 1-1 0 0,0-1 1 0 0,-2 3-22 0 0,-10 7-1 0 0,15-11 2 0 0,0 0 1 0 0,0 1-1 0 0,1-1 1 0 0,-1 1-1 0 0,1 0 1 0 0,0 0-1 0 0,0 1 1 0 0,-1 0-2 0 0,2 0 43 0 0,-9 12-31 0 0,11-11-7 0 0,1-3 7 0 0,-1 0 80 0 0,2 0 13 0 0,0-1-75 0 0,-1-1-22 0 0,0 0 1 0 0,0 0-1 0 0,0 0 0 0 0,0 0 1 0 0,0 0-1 0 0,0 0 0 0 0,1-1 1 0 0,-1 1-1 0 0,0 0 1 0 0,1 0-1 0 0,-1 0 0 0 0,1-1 1 0 0,-1 1-1 0 0,1 0 0 0 0,-1 0 1 0 0,1-1-1 0 0,-1 1 0 0 0,1 0 1 0 0,0-1-1 0 0,-1 1 1 0 0,1-1-9 0 0,10 9 71 0 0,1 0 0 0 0,0-1 1 0 0,0 0-1 0 0,1-2 0 0 0,0 1 1 0 0,7 1-72 0 0,27 10 459 0 0,14 1-459 0 0,16 5 219 0 0,-54-16-197 0 0,1-2 0 0 0,-1 0 0 0 0,1-1 0 0 0,8-1-22 0 0,-11 0 5 0 0,20 5-5 0 0,11 2-25 0 0,-49-10-81 0 0,-2-1 82 0 0,0 0 0 0 0,0 0 0 0 0,0 0 0 0 0,1 0 0 0 0,-1 1 0 0 0,0-1 0 0 0,0 0 0 0 0,0 1 0 0 0,0-1 1 0 0,0 1-1 0 0,1 0 24 0 0,1 0-52 0 0,0 0-241 0 0,-3-1-533 0 0,0 0-227 0 0,0 0-1038 0 0,0 0-3973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77 939 3679 0 0,'0'0'284'0'0,"-3"0"51"0"0,2-1-214 0 0,-1 1 268 0 0,0 0-1 0 0,0-1 1 0 0,0 1-1 0 0,0-1 0 0 0,1 0 1 0 0,-1 0-1 0 0,0 1 1 0 0,0-1-1 0 0,1 0 1 0 0,-1-1-1 0 0,1 1 0 0 0,-1 0 1 0 0,1 0-1 0 0,-1-1 1 0 0,1 1-1 0 0,0 0 0 0 0,-1-1 1 0 0,1 0-1 0 0,0 0-388 0 0,-25-89 2107 0 0,22 80-1848 0 0,1-1 0 0 0,1 1 0 0 0,0-1 0 0 0,0 0 0 0 0,1 0 0 0 0,1 0 0 0 0,0-1-259 0 0,2-24 1232 0 0,5-24-1232 0 0,-1 21 290 0 0,1-14 244 0 0,1-34-534 0 0,3-76 163 0 0,-7 125-146 0 0,1 0 0 0 0,2 1 0 0 0,4-11-17 0 0,-5 20 2 0 0,1 7-2 0 0,2 4 0 0 0,-9 17 0 0 0,0 1 0 0 0,0-1 0 0 0,1 1 0 0 0,-1-1 0 0 0,0 1 0 0 0,1-1 0 0 0,-1 1 0 0 0,1-1 0 0 0,-1 1 0 0 0,0-1 0 0 0,1 1 0 0 0,-1 0 0 0 0,1-1 0 0 0,-1 1 0 0 0,1 0 0 0 0,-1-1 0 0 0,1 1 0 0 0,0 0 0 0 0,-1 0 0 0 0,1-1 0 0 0,-1 1 0 0 0,1 0 0 0 0,0 1 0 0 0,0-1 0 0 0,0 1 0 0 0,0 0 0 0 0,0-1 0 0 0,0 1 0 0 0,0 0 0 0 0,0 0 0 0 0,0 0 0 0 0,-1 0 0 0 0,1 0 0 0 0,0 0 0 0 0,-1 0 0 0 0,1 0 0 0 0,0 1 0 0 0,8 20 0 0 0,11 33 47 0 0,7 36-47 0 0,-5-16 17 0 0,-10-38-12 0 0,-2-1 15 0 0,2-1 0 0 0,1 0-1 0 0,17 29-19 0 0,-16-39 1 0 0,-10-22 2 0 0,0 1 5 0 0,0 1 40 0 0,7 6-36 0 0,-1 2 3 0 0,-8-10 60 0 0,-2-3 23 0 0,2-2 20 0 0,3-4-60 0 0,0-1 0 0 0,-1 1 0 0 0,1-1 0 0 0,-1 0 0 0 0,0 0 0 0 0,-1-1 0 0 0,0 1 0 0 0,1-2-58 0 0,7-23 202 0 0,1-11-202 0 0,-12 43 0 0 0,15-67 13 0 0,0-18-13 0 0,7-30-1 0 0,-22 112 1 0 0,4-14 0 0 0,1-1 0 0 0,0 1 0 0 0,1 0 0 0 0,0 1 0 0 0,2-1 0 0 0,0 1 0 0 0,7-10 0 0 0,-7 13 15 0 0,-7 10 58 0 0,2 4 15 0 0,9 5 0 0 0,-7-1 8 0 0,6 18 34 0 0,-1 0 0 0 0,-1 1 1 0 0,-1 0-1 0 0,-1 0 0 0 0,1 14-130 0 0,9 41 81 0 0,3-1-1 0 0,13 25-80 0 0,-23-75 45 0 0,8 23 34 0 0,6 4-79 0 0,48 120-92 0 0,-67-161-10 0 0,-5-12-109 0 0,0-2-49 0 0,1 3-11 0 0,-1 0-174 0 0,0 2 682 0 0,3 3-8527 0 0,4 7 3500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83 839 10943 0 0,'0'0'498'0'0,"0"0"-9"0"0,-2 2-312 0 0,-5 5-125 0 0,5-5 112 0 0,1 1 48 0 0,0 11 4 0 0,1-11-14 0 0,0-3-61 0 0,0 0-21 0 0,0 0-7 0 0,0 0 61 0 0,0 0 258 0 0,0 0 117 0 0,0 0 24 0 0,0 0 7 0 0,0 0 18 0 0,-3 0 8 0 0,2-1-388 0 0,-2 0 54 0 0,0 1-1 0 0,1-1 1 0 0,-1 1-1 0 0,0-1 1 0 0,1 1-1 0 0,-1 0 1 0 0,-1 0-272 0 0,2-3 433 0 0,-4-7-328 0 0,1 0 0 0 0,0-1 0 0 0,0 1 0 0 0,1-1 0 0 0,1 0 0 0 0,0 0 0 0 0,0 0 0 0 0,1-3-105 0 0,0-3 6 0 0,0 0 1 0 0,2 0-1 0 0,0 0 1 0 0,1 1-1 0 0,2-11-6 0 0,6-81 0 0 0,-5 57 0 0 0,1 1 0 0 0,4-5 0 0 0,5-21-1 0 0,14-59 3 0 0,-21 111-5 0 0,0 0-1 0 0,2 1 0 0 0,1 1 0 0 0,8-16 4 0 0,-14 32-20 0 0,14-23-100 0 0,-12 20 94 0 0,-6 9 25 0 0,0 0 0 0 0,0 0-1 0 0,0-1 1 0 0,0 1 0 0 0,0 0 0 0 0,0 0-1 0 0,0 0 1 0 0,0 0 0 0 0,0 0 0 0 0,1 0-1 0 0,-1 0 1 0 0,0-1 0 0 0,0 1 0 0 0,0 0-1 0 0,0 0 1 0 0,0 0 0 0 0,0 0-1 0 0,0 0 1 0 0,1 0 0 0 0,-1 0 0 0 0,0 0-1 0 0,0 0 1 0 0,0 0 0 0 0,0 0 0 0 0,0 0-1 0 0,0 0 1 0 0,1 0 0 0 0,-1 0 0 0 0,0 0-1 0 0,0 0 1 0 0,0 0 0 0 0,0 0-1 0 0,0 0 1 0 0,1 0 0 0 0,-1 0 0 0 0,0 0-1 0 0,0 0 1 0 0,0 0 1 0 0,24 4-43 0 0,-18 0 27 0 0,-1 0 3 0 0,0-1 12 0 0,0 1-1 0 0,-1 0 0 0 0,1 0 1 0 0,-1 1-1 0 0,1 0 0 0 0,-1-1 1 0 0,-1 1-1 0 0,1 0 1 0 0,0 2 1 0 0,1 1 0 0 0,1 1 1 0 0,1-2 0 0 0,1 3-1 0 0,3 2 0 0 0,0 0 0 0 0,-1 1 0 0 0,-1 0 0 0 0,0 0 0 0 0,-1 1 0 0 0,1 2 0 0 0,11 29 0 0 0,6 17 0 0 0,2 8 0 0 0,-2-14-12 0 0,1 4-40 0 0,9 32 52 0 0,-31-77-11 0 0,1 2-78 0 0,0 1 0 0 0,2 17 89 0 0,6 20-493 0 0,-13-52 303 0 0,-1-3-2 0 0,0 0-26 0 0,0 0-113 0 0,0 0-48 0 0,0 0-6 0 0,0 0-143 0 0,0 0-577 0 0,-2 0-250 0 0,-9 2-48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12 137 8751 0 0,'0'0'674'0'0,"-2"-2"-205"0"0,1 2-256 0 0,1-1-1 0 0,-1 0 1 0 0,0 0 0 0 0,0 0-1 0 0,1 0 1 0 0,-1 0 0 0 0,0 0-1 0 0,1 0 1 0 0,-1 0-1 0 0,1 0 1 0 0,0 0 0 0 0,-1 0-1 0 0,1 0 1 0 0,0 0 0 0 0,-1 0-1 0 0,1 0 1 0 0,0 0 0 0 0,0 0-1 0 0,0-1 1 0 0,0 1-1 0 0,0 0 1 0 0,0 0 0 0 0,0 0-1 0 0,1-1-212 0 0,-1 0 159 0 0,1 0 0 0 0,0 0 0 0 0,0 0 0 0 0,0 0 0 0 0,1 0 0 0 0,-1 0 0 0 0,0 1 0 0 0,1-1 0 0 0,-1 0 0 0 0,1 1 0 0 0,0-1 0 0 0,0 0-159 0 0,5-3 126 0 0,0-1 0 0 0,1 1 0 0 0,0 1 0 0 0,0-1 0 0 0,0 1 0 0 0,2 0-126 0 0,15-5 10 0 0,1 1 0 0 0,-1 2 0 0 0,1 0 0 0 0,1 2 0 0 0,15-1-10 0 0,8-1 1 0 0,-31 3-17 0 0,0 0-1 0 0,0 2 1 0 0,0 1 0 0 0,9 0 16 0 0,8 3-6 0 0,-8-1-81 0 0,0 1 0 0 0,-1 1 1 0 0,3 2 86 0 0,32 7-851 0 0,-19-7-3518 0 0,-8-3-865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264 876 6447 0 0,'-2'1'499'0'0,"-6"1"-337"0"0,-3 3 258 0 0,-1-1-1 0 0,0 0 1 0 0,0-1-1 0 0,-8 1-419 0 0,17-4 477 0 0,0 1 0 0 0,0 0 0 0 0,-1 0 0 0 0,1 0 0 0 0,1 0 0 0 0,-1 0 0 0 0,0 1 0 0 0,-3 1-477 0 0,6-3 112 0 0,-1 1 0 0 0,1-1-1 0 0,-1 0 1 0 0,1 0 0 0 0,-1 1 0 0 0,0-1 0 0 0,1 0-1 0 0,-1 0 1 0 0,0 1 0 0 0,1-1 0 0 0,-1 0-1 0 0,0 0 1 0 0,1 0 0 0 0,-1 0 0 0 0,0 0 0 0 0,1 0-1 0 0,-1 0 1 0 0,0 0 0 0 0,1 0 0 0 0,-1-1 0 0 0,0 1-112 0 0,-5-1 1039 0 0,4 1-966 0 0,-1 0-1 0 0,0-1 1 0 0,0 0 0 0 0,1 1 0 0 0,-1-1 0 0 0,0 0 0 0 0,1 0 0 0 0,-1-1 0 0 0,1 1 0 0 0,-1-1-73 0 0,1 1 177 0 0,0-1 15 0 0,-12-10 294 0 0,1 0-1 0 0,0-1 0 0 0,-3-6-485 0 0,12 13 116 0 0,1 0-1 0 0,0 0 0 0 0,1 0 0 0 0,-1-1 1 0 0,1 1-1 0 0,0 0 0 0 0,1-1 1 0 0,0 0-1 0 0,0 1 0 0 0,0-3-115 0 0,-5-25 327 0 0,0 12-253 0 0,2 0-1 0 0,0-1 1 0 0,1 0 0 0 0,2 0-1 0 0,0 0 1 0 0,1 0-1 0 0,2 0 1 0 0,0 1 0 0 0,1-1-1 0 0,3-5-73 0 0,10-43-8 0 0,-7 28-41 0 0,14-41 49 0 0,-18 70-11 0 0,0 1 0 0 0,1 0 0 0 0,0 0-1 0 0,1 0 1 0 0,1 1 0 0 0,0 0 0 0 0,1 0 0 0 0,1 0 11 0 0,14-12-84 0 0,19-16 84 0 0,-4 4-50 0 0,-29 28 23 0 0,1 0 0 0 0,-1 1 0 0 0,1 0 0 0 0,1 0-1 0 0,-1 1 1 0 0,1 1 0 0 0,0 0 0 0 0,11-3 27 0 0,-18 6-12 0 0,9-3-9 0 0,-7 5-22 0 0,0 3 42 0 0,0 0-1 0 0,0 1 1 0 0,0 0 0 0 0,0 0 0 0 0,0 1 0 0 0,-1 0 0 0 0,0 0-1 0 0,0 0 1 0 0,3 5 1 0 0,0 0 5 0 0,-2 0-1 0 0,1 1 1 0 0,-2 0 0 0 0,1 0-1 0 0,-1 1 1 0 0,-1 0-1 0 0,0 0 1 0 0,-1 0 0 0 0,0 0-1 0 0,-1 1 1 0 0,-1 0 0 0 0,2 12-5 0 0,-2-4-16 0 0,-2 0 0 0 0,0 0 1 0 0,-1 0-1 0 0,-1 0 1 0 0,-1 0-1 0 0,-1 0 1 0 0,-4 12 15 0 0,1-10-21 0 0,-2-6-22 0 0,-4-5 32 0 0,-7 1 12 0 0,15-11 6 0 0,2-2 7 0 0,1 0 7 0 0,0 1 0 0 0,0-1 0 0 0,0 0 0 0 0,0 1 0 0 0,0-1 0 0 0,0 0 0 0 0,0 0 0 0 0,0-1 0 0 0,0 1 0 0 0,0 0 0 0 0,-1-1-21 0 0,-6 0 45 0 0,4 1-19 0 0,0-1 0 0 0,0 1 1 0 0,0-1-1 0 0,0 0 1 0 0,0 0-1 0 0,0 0 1 0 0,-2-2-27 0 0,7 3 0 0 0,0 0 1 0 0,0 1 0 0 0,0-1-1 0 0,0 0 1 0 0,0 0 0 0 0,0 0-1 0 0,0 0 1 0 0,0 0-1 0 0,0 0 1 0 0,0 0 0 0 0,0 0-1 0 0,0 0 1 0 0,0 0 0 0 0,0 0-1 0 0,0 1 1 0 0,0-1 0 0 0,0 0-1 0 0,0 0 1 0 0,0 0-1 0 0,0 0 1 0 0,0 0 0 0 0,0 0-1 0 0,0 0 1 0 0,0 0 0 0 0,-1 0-1 0 0,1 0 1 0 0,0 0-1 0 0,0 0 1 0 0,0 0 0 0 0,0 0-1 0 0,0 0 1 0 0,0 1 0 0 0,0-1-1 0 0,0 0 1 0 0,0 0-1 0 0,0 0 1 0 0,0 0 0 0 0,0 0-1 0 0,-1 0 1 0 0,1 0 0 0 0,0 0-1 0 0,0 0 1 0 0,0 0-1 0 0,0 0 1 0 0,0 0 0 0 0,0 0-1 0 0,0 0 1 0 0,0 0 0 0 0,0 0-1 0 0,0 0 1 0 0,0 0-1 0 0,-1 0 1 0 0,1 0 0 0 0,0 0-1 0 0,0 0 1 0 0,0-1 0 0 0,0 1-1 0 0,0 0 1 0 0,0 0-1 0 0,0 0 1 0 0,0 0 0 0 0,0 0-1 0 0,0 0 1 0 0,0 0 0 0 0,0 0-1 0 0,0 0 1 0 0,0 0-1 0 0,0 0 1 0 0,0 15 25 0 0,2-6 6 0 0,2 0 0 0 0,-1 0 0 0 0,1 0 0 0 0,1 0 0 0 0,2 3-32 0 0,-6-9 17 0 0,1 1 1 0 0,0-1-1 0 0,0 0 0 0 0,0 1 0 0 0,0-1 1 0 0,0 0-1 0 0,1 0 0 0 0,1 1-17 0 0,2 3 22 0 0,15 26 72 0 0,2-2-1 0 0,9 9-93 0 0,-4-6 104 0 0,-1 3-104 0 0,23 28 77 0 0,-44-58-66 0 0,0 1 1 0 0,0-1-1 0 0,0 1 0 0 0,0 3-11 0 0,4 4 19 0 0,48 61-611 0 0,-56-74 392 0 0,-2-2-101 0 0,2 2-47 0 0,7 9-11 0 0,-7-9-114 0 0,-2-2-476 0 0,0 0-209 0 0,0 0-38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0,'0'0'488'0'0,"0"0"-12"0"0,1 4-180 0 0,20 61 3103 0 0,-8-29-2888 0 0,-2 0 0 0 0,-1 1 0 0 0,0 11-511 0 0,-2 7 480 0 0,-3 1 0 0 0,-2 44-480 0 0,1 9 568 0 0,-1-42-120 0 0,1-12 44 0 0,3 0 0 0 0,2 0-492 0 0,-2-12 171 0 0,-1-12-60 0 0,6 19-111 0 0,5 18-194 0 0,-13-35-154 0 0,-3-30 79 0 0,-1-3-10 0 0,0 0-45 0 0,0 0-186 0 0,0 0-88 0 0,0-3-1046 0 0,0-12-4144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 10591 0 0,'0'0'819'0'0,"0"0"-355"0"0,0 0 491 0 0,0 0 270 0 0,0 0 58 0 0,0 0-183 0 0,0 0-815 0 0,0 0-353 0 0,0 0-76 0 0,-3 0-5 0 0,-3 0 142 0 0,0 0 1 0 0,-1 0 0 0 0,1 0-1 0 0,0 1 1 0 0,-1 0 0 0 0,1 1-1 0 0,0-1 1 0 0,0 1 0 0 0,0 0-1 0 0,0 1 1 0 0,1-1 0 0 0,-1 1 0 0 0,-1 2 6 0 0,-18 6 400 0 0,-10 1 148 0 0,28-10-398 0 0,0 0 0 0 0,0 1-1 0 0,0-1 1 0 0,0 1 0 0 0,1 1 0 0 0,-1-1-1 0 0,-2 3-149 0 0,-94 75 420 0 0,95-75-432 0 0,-1-1 0 0 0,0-1 0 0 0,0 1 0 0 0,0-2 0 0 0,-1 1 0 0 0,1-1 1 0 0,-1 0-1 0 0,0-1 12 0 0,-5 2-23 0 0,1 0 1 0 0,0 1 0 0 0,-1 1 22 0 0,1 0-27 0 0,0-1 0 0 0,-7 2 27 0 0,-9 2 0 0 0,28-7 14 0 0,-1-1-1 0 0,1 0 1 0 0,0 0-1 0 0,-1 1 1 0 0,1-1-1 0 0,0 1 1 0 0,0 0-1 0 0,0 0 1 0 0,0 0-1 0 0,0 0 1 0 0,0 0-1 0 0,1 0 1 0 0,-1 0-1 0 0,1 0 1 0 0,-1 1-1 0 0,0 1-13 0 0,1-1 71 0 0,1-3 28 0 0,0 0 11 0 0,0 0 2 0 0,0 0-1 0 0,0 0-6 0 0,0 0-1 0 0,3 2 0 0 0,6 3-78 0 0,0-1 0 0 0,0 0-1 0 0,0 0 1 0 0,0 0 0 0 0,1-1-1 0 0,-1-1 1 0 0,1 0 0 0 0,0 0-26 0 0,-3 0 22 0 0,-1-1 0 0 0,1 2 0 0 0,-1-1 0 0 0,0 0 0 0 0,0 1 0 0 0,0 1 0 0 0,-1-1 0 0 0,4 3-22 0 0,29 15 154 0 0,-7-7-66 0 0,-1 1-1 0 0,-1 2 0 0 0,0 1 1 0 0,-1 2-88 0 0,33 26 202 0 0,11 15-202 0 0,-27-20 172 0 0,8 13-172 0 0,-32-33 13 0 0,-16-18-14 0 0,0 0 1 0 0,-1 0 3 0 0,6 10 48 0 0,5 15-152 0 0,-13-24 51 0 0,-1-1-118 0 0,-1-3-7 0 0,0 0-113 0 0,0 0-470 0 0,0 0-208 0 0,0 0-38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8287 0 0,'0'0'382'0'0,"0"0"-8"0"0,0 0-76 0 0,0 0 566 0 0,0 0 273 0 0,0 0 58 0 0,-2 0-129 0 0,-11 0 13 0 0,12 3-699 0 0,0 4-113 0 0,0 0 0 0 0,0 0 0 0 0,1-1 0 0 0,0 1 0 0 0,0 0 1 0 0,2 5-268 0 0,-1 26 621 0 0,-1-17-253 0 0,1 0 0 0 0,1-1 0 0 0,1 2-368 0 0,3 39 497 0 0,-3-31-333 0 0,0-1 0 0 0,3 1-164 0 0,2 25 46 0 0,4 29 404 0 0,12 36-450 0 0,-20-103 90 0 0,1 0 0 0 0,0 0 0 0 0,1 0-1 0 0,2-1 1 0 0,-1 1 0 0 0,2-2 0 0 0,0 1-1 0 0,1-1 1 0 0,3 3-90 0 0,-11-16 72 0 0,1 0 0 0 0,31 13 60 0 0,-32-13-129 0 0,1-1 0 0 0,-1 0-1 0 0,1-1 1 0 0,-1 1 0 0 0,0 0 0 0 0,1-1-1 0 0,-1 1 1 0 0,1-1 0 0 0,0 0 0 0 0,-1 0-1 0 0,1 0 1 0 0,-1 0 0 0 0,3-1-3 0 0,5 1 40 0 0,5 1 10 0 0,0-1 0 0 0,-1 0 0 0 0,1-1 0 0 0,0-1 0 0 0,-1 0 0 0 0,1-1 0 0 0,-1-1 0 0 0,0 0 0 0 0,0-1 0 0 0,2-1-50 0 0,32-15 11 0 0,-27 11-28 0 0,-1 2 1 0 0,2 0 0 0 0,-1 1 0 0 0,7-1 16 0 0,-21 7-30 0 0,12-2-200 0 0,0-2-1 0 0,0 0 1 0 0,-1 0 0 0 0,1-2-1 0 0,1-1 231 0 0,-18 7-238 0 0,-2 1-97 0 0,3-2-45 0 0,7-4-11 0 0,-7 5-186 0 0,-3 1-778 0 0,0-1 1130 0 0,1 0 0 0 0,-1 0 0 0 0,1 0 0 0 0,-1 0 1 0 0,1 0-1 0 0,-1 0 0 0 0,1 0 0 0 0,-1 0 0 0 0,0 0 0 0 0,0 0 0 0 0,1 0 0 0 0,-1 0 0 0 0,0-1 225 0 0,0 0-522 0 0,1-1-1252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1839 0 0,'0'0'83'0'0,"-1"3"-6"0"0,-4 7 293 0 0,4-7 1464 0 0,0-1 638 0 0,-17 22 5869 0 0,12-17-8178 0 0,5-5 335 0 0,1-2 40 0 0,0 0 6 0 0,0 0-17 0 0,0 0-74 0 0,0 0-33 0 0,0 0-4 0 0,0 0-28 0 0,0 0-118 0 0,0 0-57 0 0,0 0-12 0 0,0 0-3 0 0,0 0-13 0 0,0 0-8 0 0,-2 15 170 0 0,1-12-199 0 0,1 0-11 0 0,2 19 144 0 0,10 25-74 0 0,-8-31-175 0 0,0-1 0 0 0,-1 1-1 0 0,-1 0 1 0 0,-1 0 0 0 0,0 5-32 0 0,5 106 142 0 0,-5-99-147 0 0,2 49-227 0 0,6-18-322 0 0,-8-42 336 0 0,-1-13-35 0 0,0-4-10 0 0,0 0-31 0 0,0 0-129 0 0,0 0-52 0 0,1 0 445 0 0,-1 0 1 0 0,0 0-1 0 0,1 0 0 0 0,-1 0 0 0 0,0 0 1 0 0,1 0-1 0 0,-1 0 0 0 0,0 0 0 0 0,1 1 1 0 0,-1-1-1 0 0,0 0 0 0 0,1 0 0 0 0,-1 0 1 0 0,0 1-1 0 0,0-1 0 0 0,1 0 0 0 0,-1 0 1 0 0,0 0-1 0 0,0 1 0 0 0,1-1 0 0 0,-1 0 1 0 0,0 1-1 0 0,0-1 30 0 0,1 0-47 0 0,-1 1 0 0 0,0-1-1 0 0,0 0 1 0 0,0 1 0 0 0,1-1 0 0 0,-1 0 0 0 0,0 1 0 0 0,1-1 0 0 0,-1 0-1 0 0,0 0 1 0 0,1 0 0 0 0,-1 1 0 0 0,0-1 0 0 0,1 0 0 0 0,-1 0 0 0 0,0 0-1 0 0,1 0 1 0 0,-1 1 0 0 0,1-1 0 0 0,-1 0 0 0 0,0 0 0 0 0,1 0 0 0 0,-1 0 0 0 0,0 0-1 0 0,1 0 1 0 0,-1 0 0 0 0,1 0 0 0 0,-1 0 0 0 0,0 0 0 0 0,1-1 0 0 0,-1 1-1 0 0,1 0 1 0 0,-1 0 47 0 0,15-5-1373 0 0,3-5-46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5527 0 0,'0'0'250'0'0,"0"0"-2"0"0,2 0 73 0 0,34-12 2699 0 0,-14 5-1705 0 0,0 1 1 0 0,0 0 0 0 0,2 2-1316 0 0,117-16 1974 0 0,-125 19-1633 0 0,0 1 0 0 0,-1 0 0 0 0,4 2-341 0 0,31-1 617 0 0,-40-1-485 0 0,0 1 0 0 0,0 0-1 0 0,-1 0 1 0 0,7 2-132 0 0,25 3 177 0 0,-37-6-181 0 0,-1 0 0 0 0,1-1-1 0 0,-1 1 1 0 0,1-1 0 0 0,-1 0-1 0 0,1 1 1 0 0,-1-2 0 0 0,0 1 0 0 0,3-1 4 0 0,-3 0-164 0 0,0 0-18 0 0,21-16-1128 0 0,-21 12 54 0 0,3-10-58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3 125 919 0 0,'0'-2'67'0'0,"-2"-5"248"0"0,2 5 1249 0 0,0 2 542 0 0,0 0 109 0 0,0 0-154 0 0,0 0-734 0 0,0 0-318 0 0,0 0-66 0 0,1-3-52 0 0,4-9-166 0 0,-4 9-76 0 0,0 3-560 0 0,0-1-1 0 0,-1 1 1 0 0,1-1-1 0 0,0 1 1 0 0,0-1-1 0 0,0 0 1 0 0,0 1 0 0 0,-1-1-1 0 0,1 0 1 0 0,0 1-1 0 0,-1-1 1 0 0,1 0-89 0 0,2-2 184 0 0,1 0-12 0 0,0 0-1 0 0,0 1 1 0 0,1 0 0 0 0,-1 0 0 0 0,1 0-1 0 0,-1 0 1 0 0,1 1 0 0 0,-1-1 0 0 0,1 1-1 0 0,0 0 1 0 0,2 0-172 0 0,12-1 405 0 0,1 1 0 0 0,4 1-405 0 0,-19 0-26 0 0,31 0-126 0 0,-1-2 0 0 0,19-4 152 0 0,-34 3-233 0 0,-1-1 0 0 0,0-1-1 0 0,0-1 1 0 0,0-1 0 0 0,4-2 233 0 0,-1-1-1026 0 0,0 2-4734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2759 0 0,'-1'-1'207'0'0,"-9"-12"-88"0"0,9 12 280 0 0,-1-1 1 0 0,1 1-1 0 0,-1-1 0 0 0,1 0 0 0 0,0 1 1 0 0,0-1-1 0 0,0 0 0 0 0,0 0 1 0 0,0 0-1 0 0,0 0 0 0 0,0 0 1 0 0,1 0-1 0 0,-1 0 0 0 0,1 0 1 0 0,-1 0-1 0 0,1-2-399 0 0,0 2 2103 0 0,0 2-934 0 0,-2-1-412 0 0,2 1-600 0 0,0 0 0 0 0,0 0 0 0 0,-1-1 0 0 0,1 1-1 0 0,0 0 1 0 0,0 0 0 0 0,0 0 0 0 0,-1 0 0 0 0,1 0-1 0 0,0 0 1 0 0,0 0 0 0 0,0 0 0 0 0,-1 0 0 0 0,1 0 0 0 0,0 0-1 0 0,0 0 1 0 0,0 0 0 0 0,-1 0 0 0 0,1 0 0 0 0,0 0 0 0 0,0 0-1 0 0,-1 0 1 0 0,1 0 0 0 0,0 0 0 0 0,0 0 0 0 0,0 0-1 0 0,0 1 1 0 0,-1-1 0 0 0,1 0 0 0 0,0 0 0 0 0,0 0 0 0 0,0 0-1 0 0,0 0 1 0 0,-1 0 0 0 0,1 1 0 0 0,0-1 0 0 0,0 0-1 0 0,0 0 1 0 0,0 0-157 0 0,-4 13 2062 0 0,3 26-3042 0 0,1-22 1649 0 0,0 4-497 0 0,1 1 0 0 0,0-1 1 0 0,2 1-1 0 0,1 3-172 0 0,21 85 146 0 0,-5-32-112 0 0,-20-75-34 0 0,49 204 0 0 0,-34-158 0 0 0,1 0 0 0 0,3-1 0 0 0,4 5 0 0 0,32 47 1 0 0,-14-28-14 0 0,-35-60-15 0 0,8 13-87 0 0,4 14 115 0 0,-14-25-69 0 0,-3-12-75 0 0,-1-2-14 0 0,0 0 4 0 0,0 0-30 0 0,0 0-134 0 0,0 0-60 0 0,-3-1-7 0 0,-1-1 56 0 0,0 0 0 0 0,0-1 0 0 0,1 0 0 0 0,-1 0 0 0 0,0 0 1 0 0,-1-2 328 0 0,-11-11-1738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9183 0 0,'0'0'422'0'0,"0"0"-13"0"0,0 0-149 0 0,0 0 348 0 0,0 0 179 0 0,0 0 39 0 0,0 0-63 0 0,0 0-292 0 0,-2-1-130 0 0,-5 1 4478 0 0,10 2-2779 0 0,17 7-2106 0 0,-5-3 628 0 0,0 1-376 0 0,0 0 1 0 0,0 0-1 0 0,1-2 1 0 0,0 0-1 0 0,0 0 1 0 0,1-2-1 0 0,-1 0 1 0 0,1-1-1 0 0,10 0-186 0 0,62-3 262 0 0,0-4 0 0 0,1-4-1 0 0,44-11-261 0 0,-86 11-148 0 0,-18 4-253 0 0,18-5 401 0 0,-39 7-316 0 0,1 0 0 0 0,-1 0 0 0 0,0-1-1 0 0,0 0 1 0 0,-1-1 0 0 0,9-5 316 0 0,0-3-1337 0 0,-2 1-57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92 219 2303 0 0,'-3'-1'167'0'0,"-3"1"220"0"0,-17-2-687 0 0,8-4 6281 0 0,13 5-5964 0 0,1 0 1 0 0,-1 0-1 0 0,0-1 1 0 0,0 1-1 0 0,1-1 1 0 0,-1 1-1 0 0,1-1 0 0 0,-1 1 1 0 0,1-1-1 0 0,0 0 1 0 0,-1 0-1 0 0,1 0 0 0 0,0 0 1 0 0,0 0-1 0 0,1 0 1 0 0,-1 0-1 0 0,0 0 1 0 0,1 0-1 0 0,-1-1 0 0 0,1 1 1 0 0,-1 0-1 0 0,1 0 1 0 0,0-2-18 0 0,0-3 104 0 0,-5-23 48 0 0,5 27-58 0 0,0 0 8 0 0,-2-9 2 0 0,2 9 42 0 0,0 3 171 0 0,0-2 71 0 0,-1 1-490 0 0,-1-19 1966 0 0,2 19-1746 0 0,0 1 1 0 0,-1-1 0 0 0,1 0-1 0 0,0 0 1 0 0,0 1-1 0 0,0-1 1 0 0,0 0 0 0 0,-1 0-1 0 0,1 1 1 0 0,0-1 0 0 0,-1 0-1 0 0,1 1 1 0 0,0-1 0 0 0,-1 0-1 0 0,1 1 1 0 0,-1-1 0 0 0,1 1-1 0 0,-1-1 1 0 0,0 1 0 0 0,1-1-1 0 0,-1 0-118 0 0,1-1-101 0 0,2-3 35 0 0,0 1 0 0 0,1-1 0 0 0,-1 1 0 0 0,1 0 0 0 0,-1 0 0 0 0,3-3 66 0 0,10-14-1228 0 0,-7 8-7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79 124 12175 0 0,'-2'-1'562'0'0,"-1"1"-370"0"0,-18-6 353 0 0,16 3-360 0 0,0 1-1 0 0,0-1 1 0 0,1 0 0 0 0,-1 0 0 0 0,1-1 0 0 0,0 1-1 0 0,-3-4-184 0 0,6 6 416 0 0,1 1-133 0 0,0 0-54 0 0,0 0-6 0 0,-1-1-193 0 0,0 1 1 0 0,1-1-1 0 0,-1 1 0 0 0,1-1 1 0 0,-1 0-1 0 0,1 1 0 0 0,0-1 1 0 0,-1 0-1 0 0,1 1 0 0 0,0-1 1 0 0,-1 0-1 0 0,1 1 0 0 0,0-1 1 0 0,0 0-1 0 0,0 0-30 0 0,-2-4 510 0 0,-1-4-416 0 0,2 4-29 0 0,1 3-147 0 0,0 0-1 0 0,0 0 1 0 0,0-1 0 0 0,0 1-1 0 0,0 0 1 0 0,0 0 0 0 0,1-1-1 0 0,-1 1 1 0 0,1 0 0 0 0,0 0-1 0 0,-1 0 1 0 0,1 0 0 0 0,0-1-1 0 0,0 1 1 0 0,1-1 82 0 0,2-2-282 0 0,2-11-556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54 150 11199 0 0,'0'0'514'0'0,"-3"1"-12"0"0,-10 3-322 0 0,-2-8-86 0 0,2 3 283 0 0,10 1 118 0 0,3 0 17 0 0,0 0-12 0 0,0 0-78 0 0,0 0-35 0 0,0 0-10 0 0,-1-2-18 0 0,0-1-280 0 0,0-1 1 0 0,0 1 0 0 0,0 0-1 0 0,0 0 1 0 0,1-1-1 0 0,0 1 1 0 0,-1-1-1 0 0,1 1 1 0 0,0 0 0 0 0,1-1-1 0 0,-1 1 1 0 0,1 0-1 0 0,0-4-79 0 0,0-1 83 0 0,0 6-84 0 0,0 0 0 0 0,-1 0 0 0 0,1 0-1 0 0,0 0 1 0 0,0 0 0 0 0,0 1 0 0 0,0-1 0 0 0,0 0-1 0 0,1 0 1 0 0,-1 1 0 0 0,1-1 0 0 0,-1 1-1 0 0,1-1 1 0 0,1 0 1 0 0,1-2-45 0 0,4-4-370 0 0,1 0 0 0 0,0 1 0 0 0,0 0 0 0 0,1 1 0 0 0,8-5 415 0 0,4 0-1043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2759 0 0,'-42'43'480'0'0,"40"-42"16"0"0,0 0-1 0 0,0 0 0 0 0,-1 0 1 0 0,1 0-1 0 0,0 0 0 0 0,-1 0 0 0 0,1-1 1 0 0,0 1-1 0 0,-3-1-495 0 0,-1 2 946 0 0,4-2-228 0 0,2 0-286 0 0,0 0-59 0 0,0 0 10 0 0,0 0 87 0 0,-3 1 40 0 0,-7 4 8 0 0,7-4 8 0 0,3-1 22 0 0,0 0 10 0 0,0 0 2 0 0,0 0-20 0 0,-10-12 335 0 0,8 9-737 0 0,0 0 0 0 0,1-1 1 0 0,0 1-1 0 0,0 0 0 0 0,0-1 1 0 0,0 1-1 0 0,0-2-138 0 0,1 3 112 0 0,0 2-15 0 0,0-3-33 0 0,-6-43-1746 0 0,5 43 340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79 116 11255 0 0,'0'0'515'0'0,"0"0"-7"0"0,0 0-257 0 0,0 0 126 0 0,0 0 95 0 0,0 0 21 0 0,-3-1-35 0 0,0 0-361 0 0,0 0-1 0 0,0-1 1 0 0,1 1 0 0 0,-1-1 0 0 0,0 0 0 0 0,1 0 0 0 0,-1 0 0 0 0,1 0 0 0 0,-2-2-97 0 0,-19-23 606 0 0,21 25-435 0 0,2 2-23 0 0,-4-4 56 0 0,-4-3 5 0 0,6 4-120 0 0,0 0-1 0 0,1-1 1 0 0,0 1-1 0 0,0 0 0 0 0,0-1 1 0 0,-1-2-89 0 0,2 3-144 0 0,0 3-15 0 0,17-15-1394 0 0,-3 3-6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176 163 5063 0 0,'-2'-1'390'0'0,"-78"-43"2870"0"0,31 13-814 0 0,37 24-2007 0 0,10 5 60 0 0,2 2 11 0 0,-2-1-11 0 0,-3-5-180 0 0,0 1 1 0 0,1-1-1 0 0,0 0 0 0 0,-2-3-319 0 0,5 7 399 0 0,1 2-74 0 0,0 0-310 0 0,0-1-1 0 0,-1 1 1 0 0,1 0 0 0 0,0-1-1 0 0,-1 1 1 0 0,1-1 0 0 0,0 1-1 0 0,0 0 1 0 0,-1-1-1 0 0,1 1 1 0 0,0-1 0 0 0,0 1-1 0 0,0 0 1 0 0,-1-1-1 0 0,1 1 1 0 0,0-1 0 0 0,0 1-1 0 0,0-1 1 0 0,0 1 0 0 0,0-1-1 0 0,0 1 1 0 0,0-1-1 0 0,0 1 1 0 0,0-1 0 0 0,0 1-1 0 0,0 0 1 0 0,1-1-1 0 0,-1 1 1 0 0,0-1 0 0 0,0 1-1 0 0,0-1 1 0 0,1 1-15 0 0,5-14-414 0 0,-6 13 363 0 0,7-13-460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2759 0 0,'0'0'126'0'0,"0"0"331"0"0,0 0 1310 0 0,0 0 569 0 0,0 0 116 0 0,0 0-274 0 0,0 0-1224 0 0,0 0-540 0 0,0 0-107 0 0,0 0-3 0 0,0 0 60 0 0,0 0 27 0 0,0 0 7 0 0,0 0 0 0 0,3 2-12 0 0,15 23 3185 0 0,-16-23-3312 0 0,-2-2-17 0 0,0 0-2 0 0,0 0-10 0 0,0 0-46 0 0,0 0-22 0 0,1 3-2 0 0,12 27 240 0 0,-12-27-288 0 0,2-1-6 0 0,2 3-53 0 0,1 1 24 0 0,-1-1-1 0 0,0 1 1 0 0,-1 0 0 0 0,1 1 0 0 0,-1-1-1 0 0,0 1 1 0 0,0 1-77 0 0,29 50 147 0 0,-1-4-134 0 0,-23-39-13 0 0,0 1 0 0 0,-1 1 0 0 0,0 0 0 0 0,2 11 0 0 0,6 11-64 0 0,19 34 64 0 0,-22-47-29 0 0,-11-22 15 0 0,19 19-35 0 0,-8-5 1 0 0,1-1 25 0 0,-1 2-30 0 0,1 0-11 0 0,-1-2 11 0 0,0-5 26 0 0,-10-9-54 0 0,-1-1-22 0 0,7 9-1 0 0,-7-9 6 0 0,-2-2 22 0 0,0 0 10 0 0,0 0 2 0 0,0 0-4 0 0,0 0-16 0 0,0 0-4 0 0,0 0 0 0 0,0 0-1 0 0,0 0-7 0 0,0 0-7 0 0,0 0-1 0 0,0 0 6 0 0,0 0 22 0 0,0 0 8 0 0,2-4 40 0 0,-1 1 0 0 0,1-1 0 0 0,0 1 0 0 0,1-1 0 0 0,-1 1 0 0 0,2-2 28 0 0,-1-1-14 0 0,0 1 1 0 0,0-1 0 0 0,0 0-1 0 0,-1 0 1 0 0,0 0 0 0 0,0 0-1 0 0,-1-1 1 0 0,0 1 0 0 0,0-1 13 0 0,7-33 2 0 0,-1 6-2 0 0,2 1 0 0 0,1-1 0 0 0,10-19 0 0 0,16-44 0 0 0,7-25 0 0 0,-31 85 0 0 0,1-10-64 0 0,1-6-10 0 0,-14 50 15 0 0,0 3-32 0 0,3-7 370 0 0,-2 3-1549 0 0,0 0-2843 0 0,-1 4 2513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77 5983 0 0,'-2'-1'464'0'0,"-10"-2"151"0"0,0 0-1 0 0,0-1 0 0 0,0 0 0 0 0,1-1 0 0 0,-6-3-614 0 0,-19-12 4129 0 0,35 18-3915 0 0,1 2 90 0 0,-3-3 177 0 0,3 3-468 0 0,-1 0 1 0 0,1 0-1 0 0,0 0 0 0 0,0-1 0 0 0,-1 1 0 0 0,1 0 1 0 0,0 0-1 0 0,0 0 0 0 0,0 0 0 0 0,-1-1 1 0 0,1 1-1 0 0,0 0 0 0 0,0 0 0 0 0,0-1 0 0 0,0 1 1 0 0,-1 0-1 0 0,1 0 0 0 0,0-1 0 0 0,0 1 1 0 0,0 0-1 0 0,0 0 0 0 0,0-1 0 0 0,0 1 0 0 0,0 0 1 0 0,0-1-1 0 0,0 1 0 0 0,0 0 0 0 0,0 0 1 0 0,0-1-1 0 0,0 1 0 0 0,0 0 0 0 0,0-1 0 0 0,0 1 1 0 0,0 0-1 0 0,0 0 0 0 0,0-1 0 0 0,1 1-13 0 0,2-2-166 0 0,2-1-123 0 0,4-1-3606 0 0,4-1-747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1839 0 0,'0'0'83'0'0,"-3"1"-6"0"0,-10 0-61 0 0,2 0 384 0 0,9-1 1678 0 0,2 0 723 0 0,0 0 140 0 0,4-11 651 0 0,10-5-3700 0 0,-12 14 308 0 0,-1 0-196 0 0,0 0 0 0 0,0 0-1 0 0,1 1 1 0 0,-1-1 0 0 0,1 0-1 0 0,0 0 1 0 0,-1 1-1 0 0,1-1 1 0 0,0 1 0 0 0,0 0-1 0 0,0-1-3 0 0,3-1 14 0 0,9-7-4 0 0,2 2-10 0 0,-14 7-88 0 0,1 0-97 0 0,1 0 1 0 0,-1-1-1 0 0,1 1 1 0 0,-1 0-1 0 0,1 1 1 0 0,-1-1-1 0 0,4 1 185 0 0,-7 0-4540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1375 0 0,'-1'3'107'0'0,"-7"12"-86"0"0,-1-1 413 0 0,-2-5 1816 0 0,9-8 786 0 0,2-1 151 0 0,0 0-414 0 0,0 0-1865 0 0,0 0-889 0 0,0 0-180 0 0,0 0-30 0 0,0 0-8 0 0,0 0-53 0 0,0 0-217 0 0,0 0-91 0 0,0 0-452 0 0,0 0-1839 0 0,0 0-789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 9615 0 0,'-15'4'439'0'0,"12"-3"-10"0"0,1 0-274 0 0,-27 11-42 0 0,16-8 383 0 0,10-4 164 0 0,3 0 32 0 0,0 0-53 0 0,0 0-242 0 0,0 0-107 0 0,0 0-24 0 0,0 0-72 0 0,0 0-281 0 0,3-1-58 0 0,24-17-1146 0 0,-10 11 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192 127 1375 0 0,'-2'1'13'0'0,"0"0"0"0"0,-1 0 0 0 0,1-1 0 0 0,-1 1-1 0 0,1-1 1 0 0,-1 0 0 0 0,1 0 0 0 0,-2 0-13 0 0,-11 1 33 0 0,4 2 193 0 0,9-2 943 0 0,-9-10 2060 0 0,-8-5-810 0 0,18 13-1788 0 0,0-2-500 0 0,0 1 0 0 0,-1 0 1 0 0,1 0-1 0 0,0 0 0 0 0,-1 0 0 0 0,1 0 1 0 0,-1 0-1 0 0,0 0 0 0 0,0 1 0 0 0,0-1 1 0 0,-1-1-132 0 0,1 2 152 0 0,-46-34 2468 0 0,46 33-1950 0 0,-11-2 1170 0 0,-10-9-728 0 0,22 12-744 0 0,1 1-74 0 0,0 0-20 0 0,0 0-31 0 0,0 0-118 0 0,0 0-74 0 0,0 0-178 0 0,0 0-27 0 0,0 0-37 0 0,0 0-190 0 0,0 0-89 0 0,3-2-678 0 0,16-11-2805 0 0,1-3-1202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 9815 0 0,'0'0'448'0'0,"0"0"-6"0"0,-3-1-285 0 0,-3 1 56 0 0,-7-2-118 0 0,4 0 5021 0 0,2-9-4547 0 0,0 2-398 0 0,5 7-47 0 0,2 2-11 0 0,0 0-70 0 0,0 0-279 0 0,0 0-75 0 0,0 0-1 0 0,0 0-182 0 0,0 0-768 0 0,0 0-326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78 919 0 0,'0'0'363'0'0,"0"0"1186"0"0,-3-1 519 0 0,0-1-1262 0 0,-1-1-208 0 0,1 1 0 0 0,-1 0-1 0 0,0 0 1 0 0,0 0 0 0 0,0 1 0 0 0,0-1 0 0 0,-1 1 0 0 0,1 0 0 0 0,-1 0-598 0 0,-5-5 1232 0 0,6 2-1008 0 0,-4 0 83 0 0,1-1 1 0 0,-1 1-1 0 0,0 0 1 0 0,-1 0-1 0 0,-1 0-307 0 0,10 4 26 0 0,-1 0 0 0 0,1 0 0 0 0,-1 0-1 0 0,1 0 1 0 0,0 0 0 0 0,-1 0 0 0 0,1 0 0 0 0,0 0-1 0 0,-1-1 1 0 0,1 1 0 0 0,0 0 0 0 0,-1 0 0 0 0,1 0-1 0 0,0-1 1 0 0,-1 1 0 0 0,1 0 0 0 0,0 0 0 0 0,0-1-1 0 0,-1 1 1 0 0,1 0 0 0 0,0-1 0 0 0,0 1 0 0 0,-1 0-1 0 0,1-1 1 0 0,0 1 0 0 0,0 0 0 0 0,0-1-26 0 0,0 1 24 0 0,-1-1 0 0 0,1 1 0 0 0,0 0 0 0 0,0-1-1 0 0,0 1 1 0 0,0 0 0 0 0,-1-1 0 0 0,1 1 0 0 0,0 0 0 0 0,0-1 0 0 0,-1 1 0 0 0,1 0 0 0 0,0 0 0 0 0,-1-1 0 0 0,1 1 0 0 0,0 0 0 0 0,-1 0 0 0 0,1-1-1 0 0,0 1 1 0 0,-1 0 0 0 0,1 0 0 0 0,0 0 0 0 0,-1 0 0 0 0,1 0 0 0 0,0 0 0 0 0,-1 0-24 0 0,-8-3 409 0 0,7 2-15 0 0,2 1-61 0 0,0 0-21 0 0,0 0-7 0 0,0 0-29 0 0,0 0-117 0 0,0 0-51 0 0,0 0-11 0 0,0 0-41 0 0,0 0-154 0 0,0 0-18 0 0,0 0-16 0 0,0 0-111 0 0,0 0-49 0 0,0 0-11 0 0,3 0-30 0 0,65-6-2056 0 0,-43 5-2697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152 112 12495 0 0,'-4'0'572'0'0,"-18"3"21"0"0,-43 2-406 0 0,62-5-172 0 0,0-1-1 0 0,0 1 1 0 0,1-1 0 0 0,-1 0-1 0 0,0 0 1 0 0,0 0-1 0 0,-1 0-14 0 0,2-1 98 0 0,-1 1 1 0 0,1 0-1 0 0,-1 1 0 0 0,1-1 0 0 0,-1 0 1 0 0,0 1-1 0 0,1 0 0 0 0,-1-1-98 0 0,-5-12 815 0 0,4 2-779 0 0,3 11-35 0 0,1 0 0 0 0,0 0 0 0 0,0 0 0 0 0,0 0 0 0 0,0 0 0 0 0,0-1 0 0 0,0 1 0 0 0,0 0 0 0 0,0 0 0 0 0,0 0 0 0 0,0 0 0 0 0,0 0 0 0 0,0-1 0 0 0,0 1 0 0 0,0 0 0 0 0,0 0 0 0 0,0 0 0 0 0,0 0 0 0 0,0 0 0 0 0,0 0 0 0 0,0-1 0 0 0,0 1 0 0 0,0 0 0 0 0,0 0 0 0 0,0 0 0 0 0,0 0 0 0 0,0 0 0 0 0,0 0 0 0 0,0-1 0 0 0,0 1 0 0 0,1 0 0 0 0,-1 0 0 0 0,0 0 0 0 0,0 0 0 0 0,0 0 0 0 0,0 0 1 0 0,0 0-1 0 0,0 0 0 0 0,0 0 0 0 0,0-1 0 0 0,1 1 0 0 0,-1 0-1 0 0,3-2 7 0 0,1-1-4 0 0,11-15-3 0 0,-11 13-152 0 0,-1-1 0 0 0,2 1 0 0 0,-1 1 0 0 0,0-1 0 0 0,1 0 0 0 0,0 1 152 0 0,3-3-1020 0 0,5-7-3944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32 1839 0 0,'0'0'83'0'0,"-2"0"-6"0"0,-1-1-58 0 0,-22 2-22 0 0,21 0 391 0 0,1 0 0 0 0,-1-1-1 0 0,0 0 1 0 0,1 0-1 0 0,-1 0 1 0 0,0-1 0 0 0,1 1-1 0 0,-1-1 1 0 0,1 0-1 0 0,-1 0 1 0 0,1 0-1 0 0,-1 0 1 0 0,0-1-388 0 0,2 1 2805 0 0,2 1-311 0 0,0 0-1436 0 0,0-1-900 0 0,-1 1-1 0 0,1-1 0 0 0,-1 0 0 0 0,0 1 1 0 0,1-1-1 0 0,-1 0 0 0 0,0 1 0 0 0,0-1 1 0 0,0 1-1 0 0,1-1 0 0 0,-1 1 0 0 0,0-1 1 0 0,0 1-1 0 0,0 0 0 0 0,0 0 0 0 0,0-1-157 0 0,-10 1 42 0 0,9 0-104 0 0,2 0-72 0 0,0 0-24 0 0,0 0-172 0 0,-1-2-720 0 0,-1-11-314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113 110 7367 0 0,'-2'-1'568'0'0,"-12"0"-360"0"0,9 1-103 0 0,1 0 1 0 0,0-1 0 0 0,0 0 0 0 0,0 1-1 0 0,0-1 1 0 0,1 0 0 0 0,-1-1-1 0 0,0 1 1 0 0,0-1 0 0 0,1 0 0 0 0,-1 0-1 0 0,-1-1-105 0 0,-28-27 4256 0 0,32 29-3445 0 0,1 1-239 0 0,0 0-48 0 0,-4-3 170 0 0,3 3-644 0 0,1 0 0 0 0,0 0 0 0 0,0 0 0 0 0,-1 0 0 0 0,1 0 0 0 0,0 0 0 0 0,0 0 0 0 0,-1 0 0 0 0,1 0 0 0 0,0 0 0 0 0,0 0 0 0 0,0-1 0 0 0,-1 1 0 0 0,1 0 0 0 0,0 0 0 0 0,0 0 0 0 0,0 0-1 0 0,-1 0 1 0 0,1-1 0 0 0,0 1 0 0 0,0 0 0 0 0,0 0 0 0 0,0 0 0 0 0,-1-1 0 0 0,1 1 0 0 0,0 0 0 0 0,0 0 0 0 0,0 0 0 0 0,0-1 0 0 0,0 1 0 0 0,0 0 0 0 0,0 0 0 0 0,0-1 0 0 0,0 1 0 0 0,0 0 0 0 0,0 0 0 0 0,0-1 0 0 0,0 1 0 0 0,0 0 0 0 0,0-1-50 0 0,2-2-113 0 0,-1 0 0 0 0,1 1 0 0 0,1-1 0 0 0,-1 0 0 0 0,0 1 0 0 0,1-1 0 0 0,-1 1 0 0 0,1-1 0 0 0,0 1-1 0 0,0 0 1 0 0,0 0 0 0 0,0 1 0 0 0,0-1 0 0 0,0 1 0 0 0,0-1 0 0 0,1 1 0 0 0,0 0 113 0 0,4-3-695 0 0,12-4-4996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4607 0 0,'0'0'354'0'0,"0"0"48"0"0,0 0 1072 0 0,0 0 491 0 0,0 0 98 0 0,0 0-247 0 0,0 0-1103 0 0,0 0-486 0 0,1 4-99 0 0,11 27 754 0 0,-12-28-464 0 0,1 0 7 0 0,-1 6 87 0 0,0 0 1 0 0,0 0-1 0 0,-1 0 0 0 0,-1 8-512 0 0,-4 12 2075 0 0,-3 28-2075 0 0,9-53 136 0 0,-14 53 709 0 0,9-24-730 0 0,-2 0-1 0 0,-7 18-114 0 0,1-3-1 0 0,11-37 8 0 0,0 0 1 0 0,1 0-1 0 0,0 5-7 0 0,-3 26 58 0 0,2-31-24 0 0,1 1 0 0 0,0-1 0 0 0,0 6-34 0 0,-4 53 74 0 0,4-52-63 0 0,-1 0 32 0 0,-3 1-33 0 0,3 0-10 0 0,3-13 0 0 0,-1-3 0 0 0,1 0 0 0 0,-1 0 0 0 0,0 0 0 0 0,0 0 0 0 0,0 0 0 0 0,0 0 0 0 0,-1 0 0 0 0,0 0 0 0 0,0 1 0 0 0,-2 11-10 0 0,4-9-33 0 0,0-3 36 0 0,2 2 5 0 0,16 7-12 0 0,-15-9-34 0 0,5 7 36 0 0,7 7 12 0 0,-9-15 0 0 0,-2-2 0 0 0,14 2 0 0 0,-12-1 0 0 0,-1-1 0 0 0,18-5 0 0 0,13-8 0 0 0,-13 4-15 0 0,0 1 0 0 0,1 2 0 0 0,0 0 0 0 0,0 2 1 0 0,6 0 14 0 0,-25 2-14 0 0,29 6-39 0 0,20 6-43 0 0,-24-3-121 0 0,16 0 217 0 0,-25-5-70 0 0,46 5-131 0 0,-55-7 113 0 0,-9 0 7 0 0,-4 0 7 0 0,0 0-12 0 0,3 0-61 0 0,8 2-21 0 0,-8-2-7 0 0,-3 0-29 0 0,0 0-117 0 0,0 0-51 0 0,0 0-11 0 0,0 0-126 0 0,0 0-527 0 0,0 0-232 0 0,0 0-47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90 145 10391 0 0,'0'0'474'0'0,"0"0"-6"0"0,-3 0-300 0 0,1 0-153 0 0,-3 0-19 0 0,-10-10 85 0 0,10 6 170 0 0,1 0 1 0 0,-1-1 0 0 0,1 1-1 0 0,0-1 1 0 0,0-1 0 0 0,1 1 0 0 0,0 0-1 0 0,-1-1 1 0 0,1 0-252 0 0,2 4 340 0 0,-4-8 202 0 0,2 6-431 0 0,2 1-93 0 0,-11-17 864 0 0,11 19-600 0 0,1 1-62 0 0,-2-16 653 0 0,5 14-1161 0 0,25-13-710 0 0,-6 6-3231 0 0,-4 6-775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10943 0 0,'0'0'498'0'0,"0"0"-9"0"0,2-2-312 0 0,9-12-46 0 0,-6 7 146 0 0,0 0 0 0 0,0 0-1 0 0,1 1 1 0 0,3-2-277 0 0,2-1 133 0 0,0 1-48 0 0,-10 7-77 0 0,1 0-1 0 0,0 0 0 0 0,-1 0 1 0 0,1 0-1 0 0,0 1 1 0 0,-1-1-1 0 0,1 0 0 0 0,0 1 1 0 0,2-1-8 0 0,3-1 1 0 0,41-15-138 0 0,-20 8-3675 0 0,-25 8-359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3685 919 0 0,'0'0'276'0'0,"0"0"824"0"0,0 0 363 0 0,0 0 69 0 0,0 0-172 0 0,0 0-792 0 0,0 0-345 0 0,0 0-67 0 0,0 0-18 0 0,0 0-2 0 0,0 0 0 0 0,0 0 0 0 0,0 0 11 0 0,0 0 45 0 0,0 0 21 0 0,0 0 3 0 0,0 0 7 0 0,0 0 26 0 0,0 0 9 0 0,0 0 4 0 0,0 0-3 0 0,0 0-23 0 0,0 0-11 0 0,0 0-1 0 0,0 0-5 0 0,0 0-24 0 0,0 0-17 0 0,0 0-2 0 0,0 0-2 0 0,0 0-12 0 0,0 0-2 0 0,0 0 0 0 0,0 0-1 0 0,0 0-7 0 0,0 0-7 0 0,0 0-1 0 0,0 0-2 0 0,0 0-13 0 0,0 0-8 0 0,0 0-1 0 0,0 0-8 0 0,0 0-33 0 0,0 0-14 0 0,0 0-1 0 0,-1-3-10 0 0,-6-9 145 0 0,5 8-112 0 0,0 0 0 0 0,-1 0 1 0 0,1 0-1 0 0,1-1 1 0 0,-1 1-1 0 0,1 0 0 0 0,-1-2-87 0 0,1-6 80 0 0,0 9 4 0 0,1 0 18 0 0,-2-60 544 0 0,2 60-548 0 0,0 1-28 0 0,-2-77 225 0 0,2 68-199 0 0,0 0 1 0 0,1 0-1 0 0,2-8-96 0 0,-1 3 70 0 0,-3 0 20 0 0,1 13-72 0 0,0-1-1 0 0,0 0 0 0 0,0 0 0 0 0,0 1 1 0 0,1-1-1 0 0,0 0 0 0 0,-1 1 0 0 0,1-1 1 0 0,1 0-1 0 0,-1 1 0 0 0,0 0 1 0 0,3-4-18 0 0,2-8 48 0 0,3-18 16 0 0,-1 5 11 0 0,-4 17-22 0 0,0 7-55 0 0,6-20 58 0 0,-5 9-46 0 0,-2-1-10 0 0,0 3 12 0 0,-1 8 36 0 0,1-8-36 0 0,3-7-7 0 0,-5 15-12 0 0,2 1 13 0 0,13-36 54 0 0,-4-15-6 0 0,-5 33-45 0 0,-5 20-7 0 0,-1 2-2 0 0,-1 0 0 0 0,0 0 0 0 0,0 0 0 0 0,0 0 0 0 0,1 0 0 0 0,-1 0 0 0 0,0 0 0 0 0,0 0 0 0 0,0 0 0 0 0,1 0 0 0 0,-1 0 0 0 0,0-1 0 0 0,0 1 0 0 0,0 0 0 0 0,1 0 0 0 0,-1 0 0 0 0,0 0 0 0 0,0 0-1 0 0,0 0 1 0 0,0-1 0 0 0,0 1 0 0 0,1 0 0 0 0,-1 0 0 0 0,0 0 0 0 0,0 0 0 0 0,0-1 0 0 0,0 1 0 0 0,0 0 0 0 0,0 0 0 0 0,0 0 0 0 0,0-1 0 0 0,0 1 0 0 0,0 0 0 0 0,0 0 0 0 0,1 0 0 0 0,14-38 0 0 0,-13 33 1 0 0,0 3 4 0 0,-1 0 1 0 0,0 0 0 0 0,0-1 0 0 0,0 1 0 0 0,0-1 0 0 0,0 1 0 0 0,0-1 0 0 0,-1 1 0 0 0,1-3-6 0 0,10-26 93 0 0,-7 15-50 0 0,2-4 1 0 0,1 0 0 0 0,2-3-44 0 0,-6 15-2 0 0,0 3 28 0 0,-1-1 0 0 0,1 0 0 0 0,-1 0 0 0 0,0 0-1 0 0,0-5-25 0 0,0 3 17 0 0,-2 6-9 0 0,1 0 0 0 0,0-1 1 0 0,0 1-1 0 0,1 0 1 0 0,-1 0-1 0 0,0 1 1 0 0,1-1-1 0 0,-1 0 1 0 0,1 0-1 0 0,-1 1 1 0 0,1-1-1 0 0,0 0-8 0 0,6-5 32 0 0,-3 1-22 0 0,-4 5-10 0 0,0 0 0 0 0,-1 1 0 0 0,1-1 1 0 0,0 0-1 0 0,-1 0 0 0 0,1 0 0 0 0,-1 0 1 0 0,1 0-1 0 0,-1 1 0 0 0,1-1 0 0 0,-1 0 1 0 0,0-1-1 0 0,1-1 1 0 0,-1-1 1 0 0,1 0 0 0 0,-1 0 0 0 0,0 1 0 0 0,0-1 0 0 0,-1-1-2 0 0,4-11 43 0 0,16-37-33 0 0,-17 48-8 0 0,0 0 0 0 0,0 0 0 0 0,-1-1 0 0 0,0 1-1 0 0,1-3-1 0 0,-2 3 8 0 0,1 1 0 0 0,1 0 0 0 0,-1-1 0 0 0,0 1 0 0 0,1 0-1 0 0,0 0 1 0 0,2-4-8 0 0,2-3 0 0 0,12-29 0 0 0,-4 3 0 0 0,-9 23 0 0 0,-1 5 0 0 0,8-10 0 0 0,16-19 0 0 0,-9 9 31 0 0,-10 18 2 0 0,6-6-33 0 0,-14 12 0 0 0,0 0 0 0 0,0 1-2 0 0,2 0 3 0 0,8-13 11 0 0,18-26 41 0 0,-22 35-53 0 0,-4 5 0 0 0,-1 0 0 0 0,1-1 0 0 0,-1 1 0 0 0,0 0 0 0 0,0-1 0 0 0,0 0 0 0 0,0 1 0 0 0,0-1 0 0 0,2-5 0 0 0,1 2 0 0 0,0-1 0 0 0,0 0 0 0 0,4-3 0 0 0,23-31 0 0 0,-27 34 0 0 0,1 0 0 0 0,1 0 0 0 0,4-4 0 0 0,4-5 0 0 0,5-12 0 0 0,-2 6 0 0 0,-9 10 0 0 0,-9 11 0 0 0,1-1 0 0 0,0 1 0 0 0,0 0 0 0 0,0 0 0 0 0,0 1 0 0 0,1-1 0 0 0,-1 0 0 0 0,0 0 0 0 0,1 1 0 0 0,0-1 0 0 0,-1 0 0 0 0,1 1 0 0 0,0 0 0 0 0,1-2 0 0 0,7-6 0 0 0,6-21 0 0 0,-6 10 0 0 0,-9 17 0 0 0,15-20 0 0 0,46-81 0 0 0,-51 86 0 0 0,-7 9 0 0 0,1 0 0 0 0,1 0 0 0 0,-1 1 0 0 0,4-3 0 0 0,-7 9 0 0 0,5-9 0 0 0,6-16 0 0 0,-11 22 0 0 0,1 1 0 0 0,0-1 0 0 0,1 1 0 0 0,-1 0 0 0 0,3-2 0 0 0,-2 3 0 0 0,-1-1 0 0 0,0 0 0 0 0,0 1 0 0 0,0-1 0 0 0,-1 0 0 0 0,1 0 0 0 0,1-4 0 0 0,-2 0 0 0 0,16-25 0 0 0,0 6 0 0 0,-6 6 0 0 0,-8 17 0 0 0,1 2 0 0 0,-2-2 0 0 0,0 2 0 0 0,12-20 0 0 0,4-3 0 0 0,-17 23 0 0 0,-1 0 0 0 0,0 0 0 0 0,1 0 0 0 0,0 0 0 0 0,-1 0 0 0 0,1 0 0 0 0,0 1 0 0 0,0-1 0 0 0,0 0 0 0 0,0 1 0 0 0,0 0 0 0 0,0-1 0 0 0,1 1 0 0 0,-3 1 0 0 0,1 0 1 0 0,0-1 0 0 0,-1 1-1 0 0,1-1 1 0 0,0 1 0 0 0,-1-1-1 0 0,1 1 1 0 0,0-1 0 0 0,-1 1-1 0 0,1-1 1 0 0,-1 1 0 0 0,1-1-1 0 0,-1 0 1 0 0,1 1 0 0 0,-1-1-1 0 0,0 0 1 0 0,1 0-1 0 0,10-17 18 0 0,-7 15 1 0 0,-2 2-18 0 0,0 0 0 0 0,-1 0 1 0 0,1 0-1 0 0,0 0 0 0 0,-1 0 0 0 0,1 0 1 0 0,-1 0-1 0 0,1 0 0 0 0,-1-1 0 0 0,1 1 1 0 0,-1 0-1 0 0,0-1 0 0 0,0 0-1 0 0,4-2 0 0 0,2-3 0 0 0,-1 1 0 0 0,1-2 0 0 0,-1 1 0 0 0,0-2 0 0 0,-5 7 0 0 0,0-1 0 0 0,0 1 0 0 0,1 0 0 0 0,-1 0 0 0 0,1 0 0 0 0,-1 1 0 0 0,1-1 0 0 0,-1 0 0 0 0,1 0 0 0 0,0 1 0 0 0,0-1 0 0 0,0 1 0 0 0,0 0 0 0 0,1-1 0 0 0,-2 2 0 0 0,-1-1 0 0 0,1 1 0 0 0,0-1 0 0 0,0 1 0 0 0,0-1 0 0 0,-1 1 0 0 0,1-1 0 0 0,0 0 0 0 0,-1 1 0 0 0,1-1 0 0 0,0 0 0 0 0,-1 0 0 0 0,1 0 0 0 0,-1 1 0 0 0,1-1 0 0 0,1-4 0 0 0,0 1 0 0 0,1 0 0 0 0,0 0 0 0 0,0 0-1 0 0,0 0 1 0 0,0 0 0 0 0,2-1 0 0 0,1 0 12 0 0,-1-1 15 0 0,-1 2 0 0 0,1-1 0 0 0,1 0 0 0 0,0 0-27 0 0,16-15 9 0 0,-6 2-9 0 0,-9 15 0 0 0,-1 1 0 0 0,-3 0 0 0 0,0-1 0 0 0,0 1 0 0 0,0-1 0 0 0,0 0 0 0 0,2-2 0 0 0,3-4 0 0 0,5 0 0 0 0,-7 7 0 0 0,17-10 0 0 0,-14 6 12 0 0,0 0 1 0 0,-1-1-1 0 0,5-4-12 0 0,-5 4 9 0 0,1 0 0 0 0,0 0 0 0 0,6-3-9 0 0,-5 3 8 0 0,0 0-1 0 0,0-1 1 0 0,0 0 0 0 0,-1 0-1 0 0,-1-1 1 0 0,1 0 0 0 0,3-6-8 0 0,-9 12 1 0 0,-1 0-1 0 0,1 0 1 0 0,0 0 0 0 0,0 0 0 0 0,0 1 0 0 0,0 0 0 0 0,1-1 0 0 0,-1 1 0 0 0,1 0 0 0 0,-1 1 0 0 0,2-1-1 0 0,-4 1 0 0 0,3-1 3 0 0,-1 0 0 0 0,1-1 0 0 0,-1 1 1 0 0,0-1-1 0 0,0 0 0 0 0,0 0 0 0 0,0 0 0 0 0,1-2-3 0 0,15-15 39 0 0,-2 4-39 0 0,-13 12 9 0 0,0 0 0 0 0,0 1 0 0 0,1-1 0 0 0,-1 1 0 0 0,1 0 0 0 0,3-2-9 0 0,-3 2 1 0 0,0 1 0 0 0,-1-1-1 0 0,0 0 1 0 0,1-1 0 0 0,-1 1 0 0 0,0-1 0 0 0,-1 0 0 0 0,1 1 0 0 0,-1-2 0 0 0,1 1 0 0 0,1-4-1 0 0,6-4 0 0 0,11-10 11 0 0,-21 21-8 0 0,-1 0 0 0 0,1 1 1 0 0,0-1-1 0 0,-1 0 0 0 0,1 0 0 0 0,0 1 1 0 0,-1-1-1 0 0,1 1 0 0 0,0-1 0 0 0,0 1 1 0 0,0-1-1 0 0,0 1 0 0 0,-1-1 0 0 0,1 1 1 0 0,0 0-1 0 0,1-1-3 0 0,3-1 1 0 0,-2 0-1 0 0,-1 0 0 0 0,1 0 0 0 0,-1 0 0 0 0,0 0 0 0 0,0-1 0 0 0,0 1 0 0 0,0-1 0 0 0,0 0 0 0 0,2-2 0 0 0,7-6 0 0 0,3 3 2 0 0,2-2-7 0 0,-12 6 19 0 0,1-1 0 0 0,-1 0 0 0 0,0 0 1 0 0,2-5-15 0 0,23-29 85 0 0,-28 37-77 0 0,1 0 1 0 0,-1 0-1 0 0,0 1 0 0 0,1-1 1 0 0,-1 0-1 0 0,1 1 0 0 0,-1-1 1 0 0,1 1-1 0 0,0 0 0 0 0,0-1 1 0 0,1 0-9 0 0,3-2 15 0 0,2-11 9 0 0,-8 15-23 0 0,0 0 1 0 0,0 0-1 0 0,0 0 1 0 0,0 0-1 0 0,0-1 1 0 0,0 1 0 0 0,1 0-1 0 0,-1 0 1 0 0,0 0-1 0 0,0 0 1 0 0,0-1-1 0 0,0 1 1 0 0,0 0 0 0 0,0 0-1 0 0,1 0 1 0 0,-1 0-1 0 0,0 0 1 0 0,0 0-1 0 0,0 0 1 0 0,0-1-1 0 0,0 1 1 0 0,1 0 0 0 0,-1 0-1 0 0,0 0 1 0 0,0 0-1 0 0,0 0 1 0 0,1 0-1 0 0,-1 0 1 0 0,0 0 0 0 0,0 0-1 0 0,0 0 1 0 0,0 0-1 0 0,1 0 1 0 0,-1 0-2 0 0,16-2 27 0 0,2-4 26 0 0,-3-8-40 0 0,-3 0-2 0 0,-8 11-2 0 0,-1 1 3 0 0,26-8 31 0 0,-3 2 12 0 0,-23 6-57 0 0,16-12 2 0 0,-2 5 12 0 0,-11 7 1 0 0,18-5 35 0 0,-17 5-37 0 0,-3-1 37 0 0,5-7-25 0 0,-4 6-13 0 0,-1 2 5 0 0,24-9 13 0 0,11-6-28 0 0,-28 12 0 0 0,32-10 0 0 0,-25 9 0 0 0,-1 1 0 0 0,0 0 0 0 0,14-1 0 0 0,3 1 0 0 0,52-20 0 0 0,-71 20 0 0 0,1-1 0 0 0,0-1 0 0 0,9-6 0 0 0,-8 4 0 0 0,-1 1 0 0 0,-13 6 0 0 0,1 0 0 0 0,0 1 0 0 0,-1-1 0 0 0,1 1 0 0 0,0 0 0 0 0,0 0 0 0 0,0 0 0 0 0,24-6 0 0 0,-3-1 0 0 0,0 0 0 0 0,0-3 0 0 0,-20 9 0 0 0,0 1 0 0 0,0-1 0 0 0,0 1 0 0 0,0 0 0 0 0,2 0 0 0 0,-1 0 0 0 0,1 0 0 0 0,0 0 0 0 0,-1-1 0 0 0,1 0 0 0 0,-1-1 0 0 0,0 1 0 0 0,1-1 0 0 0,0-2 0 0 0,3 0 0 0 0,48-21 0 0 0,-29 13 0 0 0,-10 4 0 0 0,0 1 0 0 0,0 1 0 0 0,2 1 0 0 0,-14 4 0 0 0,16-6 0 0 0,4-5 0 0 0,-8 8 0 0 0,27-6 0 0 0,-23 4 0 0 0,46-15 0 0 0,-54 18 0 0 0,28-12 0 0 0,-26 9 0 0 0,1 1 0 0 0,18-5 0 0 0,-26 9 0 0 0,19-6 0 0 0,28-9 0 0 0,-54 15 0 0 0,2 0 0 0 0,15 0 0 0 0,5-1 0 0 0,-1 0 0 0 0,0-1 0 0 0,15-6 0 0 0,-37 10 0 0 0,0-1 0 0 0,0 0 0 0 0,0 0 0 0 0,1 1 0 0 0,-1-1 0 0 0,0 1 0 0 0,0 0 0 0 0,0 0 0 0 0,1-1 0 0 0,-1 1 0 0 0,0 1 0 0 0,0-1 0 0 0,0 0 0 0 0,1 1 0 0 0,0-1 0 0 0,1 1 0 0 0,-1 0 0 0 0,0-1 0 0 0,1 0 0 0 0,-1 0 0 0 0,0 0 0 0 0,1 0 0 0 0,1-1 0 0 0,13-2 0 0 0,0-2 0 0 0,3 0 9 0 0,-15 4 20 0 0,18-2-3 0 0,-7 2-26 0 0,5 2 8 0 0,-21 0 11 0 0,4 1 6 0 0,40-4-13 0 0,19-3 52 0 0,-26 5-64 0 0,-28 0 0 0 0,0 0 0 0 0,0 1 0 0 0,8 1 0 0 0,-2-1 0 0 0,23-7 0 0 0,20-3 0 0 0,-34 6 0 0 0,0-1 0 0 0,0-2 0 0 0,-1 0 0 0 0,2-2 0 0 0,6-2 0 0 0,-24 9 0 0 0,2-2 0 0 0,1 1 0 0 0,0 0 0 0 0,0 1 0 0 0,0 0 0 0 0,6 1 0 0 0,-14 0 0 0 0,0 1 0 0 0,0-1 0 0 0,0 0 0 0 0,-1-1 0 0 0,1 1 0 0 0,0 0 0 0 0,0-1 0 0 0,0 0 0 0 0,-1 1 0 0 0,1-1 0 0 0,2-1 0 0 0,7-1 0 0 0,21 4 0 0 0,13 6 0 0 0,-44-7 0 0 0,0 1 0 0 0,-1-1 0 0 0,1 0 0 0 0,0 0 0 0 0,-1 0 0 0 0,1 0 0 0 0,0 0 0 0 0,-1 0 0 0 0,1 0 0 0 0,0 0 0 0 0,-1-1 0 0 0,1 1 0 0 0,0-1 0 0 0,0 0 0 0 0,4-1 0 0 0,30 2 0 0 0,-4 2 0 0 0,-23-2 0 0 0,35-2 0 0 0,-41 1 0 0 0,0 1 0 0 0,0 0 0 0 0,0-1 0 0 0,1 1 0 0 0,-1 0 0 0 0,0 1 0 0 0,0-1 0 0 0,0 0 0 0 0,1 1 0 0 0,3 0 0 0 0,-2-1 6 0 0,0 1-1 0 0,0-1 1 0 0,0 1-1 0 0,1 0 1 0 0,4 1-6 0 0,-6-1 7 0 0,0 0-1 0 0,0-1 1 0 0,0 1 0 0 0,1-1-1 0 0,-1 0 1 0 0,0 0 0 0 0,2 0-7 0 0,-5-1 4 0 0,1 1 0 0 0,-1 0 0 0 0,1 0 0 0 0,0 0 0 0 0,-1 1 1 0 0,1-1-1 0 0,-1 0 0 0 0,1 0 0 0 0,-1 1 0 0 0,1-1 0 0 0,-1 1 0 0 0,1 0 0 0 0,-1-1-4 0 0,4 3 10 0 0,1-1-1 0 0,-1 0 0 0 0,0-1 0 0 0,1 1 0 0 0,-1-1 0 0 0,1 0 0 0 0,3 0-9 0 0,7 2 5 0 0,-7 0 10 0 0,0-1 0 0 0,1-1-1 0 0,-1 0 1 0 0,1 0-15 0 0,-4 0 7 0 0,-1-1 1 0 0,0 2-1 0 0,0-1 0 0 0,0 0 0 0 0,4 2-7 0 0,39 12 108 0 0,-27-12-28 0 0,26 2 64 0 0,24 9 70 0 0,-57-12-198 0 0,7 1 40 0 0,0 1 0 0 0,3 2-56 0 0,-1 2 33 0 0,-19-5-19 0 0,0 0-1 0 0,17 4 20 0 0,-18-5-27 0 0,1-1 1 0 0,0 0 0 0 0,-1 0-1 0 0,1 0 1 0 0,0 0-1 0 0,-1-1 1 0 0,1 0-1 0 0,3 0-6 0 0,-6 0 4 0 0,0 0-1 0 0,0 1 0 0 0,0-1 0 0 0,0 0 0 0 0,0 0 1 0 0,0 0-1 0 0,0 0 0 0 0,0 1 0 0 0,0-1 0 0 0,0 1 0 0 0,0-1 1 0 0,0 0-1 0 0,0 1 0 0 0,0 0 0 0 0,0-1 0 0 0,0 1 1 0 0,0 0-4 0 0,2 2 12 0 0,27 12-14 0 0,-7-8 41 0 0,-12-3-14 0 0,-1-1 0 0 0,1 1 1 0 0,-1 1-1 0 0,5 2-25 0 0,-10-5 48 0 0,3 0-23 0 0,0 0 0 0 0,0 1 0 0 0,-1 0-1 0 0,1 0 1 0 0,-1 1 0 0 0,1 0 0 0 0,-1 0 0 0 0,2 3-25 0 0,35 20 85 0 0,-26-19-68 0 0,-10-5-5 0 0,1 0 0 0 0,-1 1-1 0 0,0 0 1 0 0,5 4-12 0 0,40 20 0 0 0,-39-21 0 0 0,28 13 0 0 0,-16-4-1 0 0,26 2 13 0 0,-13-4 45 0 0,-30-11-58 0 0,-1 0 0 0 0,0 1 0 0 0,0 0 0 0 0,2 3 1 0 0,-9-7 0 0 0,39 20 64 0 0,-33-17-57 0 0,21 15 50 0 0,-22-15-3 0 0,-3-1-53 0 0,0-1 0 0 0,0 1 0 0 0,0-1 1 0 0,0 0-1 0 0,1 0 0 0 0,-1 0 0 0 0,3 0-1 0 0,5 5 56 0 0,-7-3-48 0 0,27 10 66 0 0,-14-6-63 0 0,-11-3 32 0 0,6 3-22 0 0,-5-3 22 0 0,9 7-33 0 0,-1-1-26 0 0,-12-8-69 0 0,-3-2-39 0 0,0 0-11 0 0,3 2-102 0 0,9 9-426 0 0,-9-9-186 0 0,-3-2-1148 0 0,0 0-4433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4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85 2759 0 0,'0'0'126'0'0,"0"0"211"0"0,-1-1 807 0 0,0-2-479 0 0,-1 0 0 0 0,1 1 0 0 0,0-1-1 0 0,0 0 1 0 0,0 0 0 0 0,0 1 0 0 0,0-1 0 0 0,0-3-665 0 0,2 5 89 0 0,4-10-88 0 0,-2-19-111 0 0,-3 28-40 0 0,0 2-14 0 0,0 0 4 0 0,1-3 12 0 0,0-3 967 0 0,-2 4 5272 0 0,-2 4-1315 0 0,-1 2-6294 0 0,3-4 1138 0 0,-1 3 514 0 0,2-3-13 0 0,0 0-8 0 0,0 0-1 0 0,0 0-2 0 0,0 0-13 0 0,0 0-8 0 0,0 0-1 0 0,0 0-1 0 0,0 0-6 0 0,0 0-1 0 0,0 0 0 0 0,0 0-2 0 0,0 0-12 0 0,0 0-2 0 0,0 0 0 0 0,0 0 3 0 0,-2 7-1 0 0,2-7-49 0 0,0 1-1 0 0,-1 0 1 0 0,1-1 0 0 0,0 1 0 0 0,-1-1-1 0 0,1 1 1 0 0,0 0 0 0 0,0-1-1 0 0,0 1 1 0 0,0 0 0 0 0,0-1-1 0 0,0 1 1 0 0,-1 0 0 0 0,2-1 0 0 0,-1 1-1 0 0,0 0-16 0 0,-1 2 13 0 0,1-2-7 0 0,0 0-1 0 0,0 0 0 0 0,0-1 0 0 0,-1 1 0 0 0,1 0 0 0 0,0 0 1 0 0,0 0-1 0 0,1 0 0 0 0,-1 0 0 0 0,0 0 0 0 0,0 0 1 0 0,0-1-1 0 0,1 1 0 0 0,-1 0 0 0 0,0 0 0 0 0,1 0-5 0 0,3 11 83 0 0,-1-3 13 0 0,-4-8-106 0 0,15 31 327 0 0,-7-18-295 0 0,11 23 85 0 0,-3-10 62 0 0,-12-21-115 0 0,4 4-33 0 0,-3-4 22 0 0,5 8-22 0 0,3 1 22 0 0,3 7-33 0 0,-11-19-8 0 0,14 9 60 0 0,7 13 77 0 0,-23-23-86 0 0,0 0 0 0 0,7 7-31 0 0,18 18 84 0 0,-15-14-95 0 0,0 2-11 0 0,1-3 0 0 0,-2-3 0 0 0,-1-1 0 0 0,-3-6 0 0 0,24 17 0 0 0,-18-9 0 0 0,1 3 0 0 0,-3-4 11 0 0,-7-5 31 0 0,7 8-31 0 0,1 2-11 0 0,-2 0 0 0 0,-2-1 11 0 0,-6-11 42 0 0,-2-2 11 0 0,0 0 3 0 0,0 0 10 0 0,0 0 3 0 0,0 0 0 0 0,0 0 1 0 0,0 0 6 0 0,0 0 1 0 0,0 0 0 0 0,0 0-1 0 0,0 0-6 0 0,0 0-4 0 0,0 0-10 0 0,-3 0-14 0 0,-16 1-42 0 0,15 1-11 0 0,0 1 0 0 0,-16 0 11 0 0,14-2 2 0 0,-23-2 27 0 0,10 1-40 0 0,14 2 0 0 0,1-1 0 0 0,-13-2 0 0 0,4-3 0 0 0,11 4 0 0 0,0-1 0 0 0,1 0 0 0 0,-1 1 0 0 0,0-1 0 0 0,0 1 0 0 0,0 0 0 0 0,0 0 0 0 0,0 0 0 0 0,0 0 0 0 0,0 0 0 0 0,0 0 0 0 0,0 0 0 0 0,0 1 0 0 0,0-1 0 0 0,0 1 0 0 0,-12 4 0 0 0,-8-6 0 0 0,19 1 0 0 0,-2 3 0 0 0,4-3 0 0 0,-1 1 0 0 0,1-1 0 0 0,-1 1 0 0 0,1-1 0 0 0,-1 1 0 0 0,0-1 0 0 0,1 0 0 0 0,-1 0 0 0 0,1 0 0 0 0,-1 0 0 0 0,1 0 0 0 0,-1 0 0 0 0,0-1 0 0 0,1 1 0 0 0,-1 0 0 0 0,-1-1 0 0 0,-11 0 0 0 0,-6 9 0 0 0,18-7 0 0 0,-1 1 0 0 0,0-1 0 0 0,1 0 0 0 0,-1 0 0 0 0,0 0 0 0 0,0 0 0 0 0,1-1 0 0 0,-3 1 0 0 0,-4-2 0 0 0,-3 1 0 0 0,-14 13 0 0 0,12-4 0 0 0,0-2 0 0 0,-16 7 0 0 0,-23 10 0 0 0,1 0 0 0 0,33-18 0 0 0,17-5 0 0 0,-1 0 0 0 0,1-1 0 0 0,-1 1 0 0 0,1 0 0 0 0,-1 0 0 0 0,1 0 0 0 0,0 0 0 0 0,-1 1 0 0 0,1-1 0 0 0,0 1 0 0 0,0-1 0 0 0,-1 2 0 0 0,-11 14 0 0 0,0-3 0 0 0,-3-5 0 0 0,1 3 0 0 0,-8 6-1 0 0,19-12 4 0 0,-6 10 6 0 0,6-13 33 0 0,-7 0-54 0 0,9-2-96 0 0,3-1 0 0 0,3 1 11 0 0,2 0-192 0 0,1 1 0 0 0,0-1 0 0 0,0-1 0 0 0,0 1 1 0 0,0-1-1 0 0,0 0 0 0 0,0 0 0 0 0,0-1 0 0 0,-1 1 0 0 0,1-2 0 0 0,0 1 0 0 0,0 0 0 0 0,1-2 289 0 0,23-9-7124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9 177 3455 0 0,'0'0'158'0'0,"3"-2"-10"0"0,7-4-26 0 0,-7 5 352 0 0,-3 1 146 0 0,0 0 20 0 0,0 0 0 0 0,0 0-28 0 0,0 0-18 0 0,0 0-2 0 0,0 0-25 0 0,0 0-107 0 0,0 0-48 0 0,15 0 381 0 0,-12 0-433 0 0,-3 0-9 0 0,0 0-6 0 0,0 0-15 0 0,0 0-64 0 0,2 1-30 0 0,1 1-134 0 0,0 0-1 0 0,0 0 0 0 0,0 0 1 0 0,-1 0-1 0 0,1 0 1 0 0,-1 0-1 0 0,1 1 0 0 0,-1-1 1 0 0,0 1-1 0 0,0 0 1 0 0,0-1-1 0 0,0 1 0 0 0,-1 0 1 0 0,1 0-1 0 0,-1 1 1 0 0,1-1-1 0 0,-1 0 0 0 0,0 0 1 0 0,-1 0-1 0 0,1 1 1 0 0,0-1-1 0 0,-1 1-101 0 0,0-1 185 0 0,0-3-1 0 0,1 3-9 0 0,1 7-61 0 0,-1 0 0 0 0,0-1 0 0 0,-1 1-1 0 0,0 0 1 0 0,-1 4-114 0 0,1 12 132 0 0,0-15-63 0 0,0 0-1 0 0,-1 0 0 0 0,0 0 1 0 0,-1 2-69 0 0,-1-6 21 0 0,1 1 0 0 0,1-1 1 0 0,-1 1-1 0 0,2 0 0 0 0,-1 0 1 0 0,1 0-1 0 0,0 0 0 0 0,0 1-21 0 0,1 11 47 0 0,-1-1-1 0 0,-2 0 1 0 0,0 0-1 0 0,-1 3-46 0 0,-2 16 57 0 0,5-34-50 0 0,-3 19 63 0 0,2 0 0 0 0,0 15-70 0 0,1-4 63 0 0,0-22-58 0 0,0-1-1 0 0,1 1 1 0 0,1 7-5 0 0,1 23 31 0 0,-3-30-24 0 0,1 0 1 0 0,1-1-1 0 0,1 7-7 0 0,-1-5 7 0 0,1 0 1 0 0,-2 1-1 0 0,0-1 0 0 0,0 1 0 0 0,-2 12-7 0 0,1 22 18 0 0,2-30-6 0 0,-2-14-8 0 0,1 0 0 0 0,-1-1 0 0 0,0 1 0 0 0,0 0 0 0 0,0 0 0 0 0,0 0 0 0 0,-1 0 0 0 0,0-1 0 0 0,1 1 0 0 0,-1 0 0 0 0,-1 0 0 0 0,1-1 0 0 0,-2 4-4 0 0,-1 10 10 0 0,-2 1-10 0 0,2-3 11 0 0,4-12 42 0 0,-1-4-47 0 0,1 0-1 0 0,0 0 0 0 0,0 0 0 0 0,0 0 1 0 0,-1 0-1 0 0,1 0 0 0 0,-1 0 0 0 0,1 0 1 0 0,-1 0-1 0 0,1 0 0 0 0,-1 1 1 0 0,0-2-6 0 0,-2-3 0 0 0,-3-15 10 0 0,0-2 0 0 0,2 1 0 0 0,0 0 0 0 0,2-1-1 0 0,0 0 1 0 0,1-13-10 0 0,-1-7 5 0 0,-3-25-6 0 0,-3-56-62 0 0,6-101 63 0 0,6 180-72 0 0,8-31 72 0 0,-12 73 0 0 0,4-12 0 0 0,1-1 0 0 0,0 1 0 0 0,1 0 0 0 0,0 1 0 0 0,1 0 0 0 0,8-11 0 0 0,-2 2 0 0 0,4-7 0 0 0,12-12 0 0 0,-15 22 0 0 0,-1-1 0 0 0,0-1 0 0 0,5-14 0 0 0,-14 25 0 0 0,1-1 0 0 0,18-11 0 0 0,-10 11 0 0 0,0 0 0 0 0,-1 2 11 0 0,-7 6 32 0 0,10 2-33 0 0,9 0-9 0 0,-19 3 2 0 0,-1 0 4 0 0,2 0 36 0 0,14 4-31 0 0,-16-3-15 0 0,-4-2 6 0 0,0-1 0 0 0,1 1 0 0 0,-1-1 0 0 0,0 1 0 0 0,1-1 0 0 0,-1 0 0 0 0,1 1 0 0 0,-1-1 0 0 0,1 0 0 0 0,-1 1 0 0 0,1-1 0 0 0,-1 0 0 0 0,1 1 0 0 0,-1-1 0 0 0,1 0 1 0 0,-1 0-1 0 0,1 0 0 0 0,0 1-3 0 0,9 3 21 0 0,-6 1 22 0 0,-2-2-37 0 0,0 3-2 0 0,0 0-1 0 0,1-1 1 0 0,0 1 0 0 0,3 3-4 0 0,8 12 54 0 0,-13-13-52 0 0,-2-2 7 0 0,3 11 32 0 0,0-9-27 0 0,-1 1-1 0 0,-1-1 0 0 0,0 1 0 0 0,0 0 0 0 0,-1-1 0 0 0,0 4-13 0 0,-4 30 37 0 0,4-31-27 0 0,0 1 0 0 0,-1-1-1 0 0,0 0 1 0 0,-3 7-10 0 0,-6 11 29 0 0,-1 0 1 0 0,-1-1-1 0 0,-2-1 0 0 0,-5 8-29 0 0,-5 7 11 0 0,24-39-11 0 0,-6 8 0 0 0,1 0 0 0 0,-1 0 0 0 0,-1-1 0 0 0,0 1 0 0 0,-2 0 0 0 0,-5 3-2 0 0,11-12 3 0 0,1-1 11 0 0,1 0 100 0 0,2-1 259 0 0,0 0 114 0 0,0 0 24 0 0,-1 1-594 0 0,0-1 0 0 0,1 1 0 0 0,-1-1 0 0 0,0 0 0 0 0,1 1 0 0 0,-1-1 0 0 0,0 0 0 0 0,0 0-1 0 0,1 0 1 0 0,-1 1 0 0 0,0-1 0 0 0,0 0 0 0 0,0 0 0 0 0,1 0 0 0 0,-1 0 0 0 0,-1 0 85 0 0,-8-7-15 0 0,0-2 15 0 0,-1 1 0 0 0,-1-3 0 0 0,1 3 0 0 0,10 7 0 0 0,0 1 0 0 0,0 0 0 0 0,0 0 0 0 0,1 0 0 0 0,-1 0 0 0 0,0 1 0 0 0,0-1 0 0 0,0 0 0 0 0,0 0 0 0 0,0 1 0 0 0,0-1 0 0 0,0 0 0 0 0,0 1 0 0 0,-4 1 0 0 0,-13 6 0 0 0,16-6 0 0 0,1 0 0 0 0,-1 0 0 0 0,0 0 0 0 0,0-1 0 0 0,0 1 0 0 0,-1-1 0 0 0,1 1 0 0 0,0-1 0 0 0,-1 1 0 0 0,-26 19 0 0 0,15-11 0 0 0,-1 0 0 0 0,2 0 0 0 0,1 0 0 0 0,3-2-52 0 0,7-6-209 0 0,2-2-58 0 0,4-1-693 0 0,15-4-2906 0 0,5-5-1248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4687 0 0,'0'0'216'0'0,"2"-1"59"0"0,21-14 1824 0 0,-21 14-1754 0 0,-2 1-8 0 0,0 0-15 0 0,0 0-64 0 0,0 0-30 0 0,0 0-4 0 0,0 0 4 0 0,0 0 16 0 0,2 2 4 0 0,1 4-108 0 0,0 0-1 0 0,0 0 1 0 0,0 0-1 0 0,-1 0 0 0 0,0 1 1 0 0,0-1-1 0 0,-1 1 1 0 0,0-1-1 0 0,0 1 0 0 0,0-1 1 0 0,-1 7-140 0 0,0 18 456 0 0,-2-1 1 0 0,-1 3-457 0 0,2-17 72 0 0,-5 86 639 0 0,5 9-711 0 0,-1 48 410 0 0,-1-99-410 0 0,2-40 4 0 0,0-13 13 0 0,-8 23 16 0 0,9-29-24 0 0,0 0-5 0 0,0 0-1 0 0,0 0 0 0 0,0-1 1 0 0,0 1-1 0 0,0 0 1 0 0,-1 0-1 0 0,1 0 1 0 0,0-1-1 0 0,0 1 0 0 0,0 0 1 0 0,-1-1-1 0 0,1 1 1 0 0,0 0-1 0 0,-1 0 1 0 0,1-1-1 0 0,-1 1 0 0 0,1 0 1 0 0,-1-1-1 0 0,0 1-3 0 0,-6 7 64 0 0,5-6 3 0 0,2-2 10 0 0,0 0 3 0 0,0 0 0 0 0,0 0-2 0 0,0 0-12 0 0,0 0-2 0 0,0 0 0 0 0,0 0 0 0 0,0 0 0 0 0,0-1-62 0 0,0 1 0 0 0,0 0 0 0 0,0 0 0 0 0,0-1 0 0 0,0 1 0 0 0,0 0 1 0 0,0 0-1 0 0,0 0 0 0 0,0-1 0 0 0,0 1 0 0 0,0 0 0 0 0,-1 0 0 0 0,1 0 0 0 0,0-1 0 0 0,0 1 0 0 0,0 0 0 0 0,0 0 0 0 0,0 0 0 0 0,0 0 0 0 0,-1-1 0 0 0,1 1 0 0 0,0 0 0 0 0,0 0 0 0 0,0 0 0 0 0,0 0 0 0 0,-1 0 0 0 0,1 0 0 0 0,0-1 0 0 0,0 1-2 0 0,-1 0 8 0 0,1 0-1 0 0,-1 0 1 0 0,1-1 0 0 0,-1 1-1 0 0,1 0 1 0 0,0-1-1 0 0,-1 1 1 0 0,1-1-1 0 0,0 1 1 0 0,-1 0 0 0 0,1-1-1 0 0,0 1 1 0 0,-1-1-1 0 0,1 1 1 0 0,0-1 0 0 0,0 1-1 0 0,0-1 1 0 0,0 1-1 0 0,-1-1 1 0 0,1 1-8 0 0,-2-10 38 0 0,-1 1 0 0 0,1 0 0 0 0,1-1-1 0 0,0 0 1 0 0,0-2-38 0 0,2 5 38 0 0,-1 0 0 0 0,1 0 0 0 0,1 0 0 0 0,-1 0 0 0 0,1 1-38 0 0,2-11 53 0 0,-2-1-11 0 0,2-6 14 0 0,-2 0-1 0 0,0-6-55 0 0,6-66 76 0 0,-6 69-60 0 0,1-1 0 0 0,1 1 0 0 0,2 0 0 0 0,3-9-16 0 0,14-55 75 0 0,-21 82-29 0 0,0 0 0 0 0,1 0 0 0 0,4-8-46 0 0,-1 4 19 0 0,11-30 155 0 0,-16 40-108 0 0,6-6 28 0 0,-4 4-41 0 0,11-15-39 0 0,-10 17-15 0 0,1 0 1 0 0,7-6 0 0 0,-10 8 1 0 0,-1 1 0 0 0,0-1 0 0 0,1 1 0 0 0,-1 0 0 0 0,0-1 0 0 0,1 1 0 0 0,-1 0 0 0 0,0 0 0 0 0,1 0 0 0 0,-1 0 0 0 0,1 0-1 0 0,18 6 43 0 0,-3 3-22 0 0,-11-5 22 0 0,8 6-33 0 0,-2 2 1 0 0,-8-7 32 0 0,5 10-33 0 0,-1 0 1 0 0,7 26 53 0 0,-3-6-8 0 0,-11-28-48 0 0,2 0 6 0 0,-2-4-8 0 0,0 1 0 0 0,0-1 1 0 0,0 1-1 0 0,-1 0 0 0 0,1-1 0 0 0,-1 1 1 0 0,0 0-1 0 0,0 1-6 0 0,1 3 16 0 0,0 5 14 0 0,-7 22-23 0 0,2-16 4 0 0,-1 19 42 0 0,0-21-53 0 0,-5-5 11 0 0,6-8 32 0 0,-8 6-33 0 0,-5-2-10 0 0,16-8 0 0 0,0 0 0 0 0,0 0 0 0 0,-1 0 0 0 0,1 0 0 0 0,0 0 0 0 0,0 0 0 0 0,0 0 0 0 0,0 0 0 0 0,0-1 0 0 0,0 1 0 0 0,0 0 0 0 0,-1-1 0 0 0,-9-7 0 0 0,-6-15 0 0 0,8 12 0 0 0,0-2 0 0 0,1 1 0 0 0,0-2 0 0 0,4 6 0 0 0,14 17 11 0 0,8 12 102 0 0,-1 0-1 0 0,10 15-112 0 0,-12-16 53 0 0,-10-17-44 0 0,0 1-13 0 0,10 17 17 0 0,-11-15 0 0 0,-3-3-7 0 0,1 0 1 0 0,0 0-1 0 0,0 0 0 0 0,1-1 1 0 0,-1 1-1 0 0,0-1 1 0 0,1 1-1 0 0,2 1-6 0 0,0 1 10 0 0,-1 0 1 0 0,0 0-1 0 0,0 0 1 0 0,-1 1-1 0 0,1-1-10 0 0,3 6 12 0 0,-4-6-4 0 0,-2-3 4 0 0,10 25 21 0 0,-9-21-32 0 0,1-3-3 0 0,13 22 14 0 0,-4-8 41 0 0,1-3 1 0 0,0 1-44 0 0,2-2-10 0 0,-13-12-112 0 0,1 0 0 0 0,0 0 1 0 0,-1 0-1 0 0,1 0 0 0 0,0 0 0 0 0,-1-1 0 0 0,1 1 0 0 0,0-1 0 0 0,0 0 0 0 0,0 1 1 0 0,1-2 111 0 0,-1-1-3863 0 0,8-11-1268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7279 0 0,'0'0'332'0'0,"0"0"-4"0"0,0 0-172 0 0,0 0 48 0 0,0 0 42 0 0,0 0 8 0 0,0 0-3 0 0,0 0-23 0 0,-1 3-11 0 0,-17 17 394 0 0,6-6 207 0 0,0 0 1 0 0,-9 15-819 0 0,-25 44 1184 0 0,40-62-1110 0 0,1 0-1 0 0,0 1 0 0 0,1 0 1 0 0,0 0-1 0 0,1 0 0 0 0,-2 9-73 0 0,5-17 16 0 0,-4 12 61 0 0,2 0-1 0 0,0 1 1 0 0,1 7-77 0 0,1-21 29 0 0,0 0 1 0 0,1 1 0 0 0,-1-1 0 0 0,1 1-1 0 0,0-1 1 0 0,0 0 0 0 0,0 1-30 0 0,2 6 74 0 0,0-4 6 0 0,24 23 16 0 0,-23-25-91 0 0,0-1 0 0 0,0 1 0 0 0,1-1 0 0 0,0 0 0 0 0,0 0 1 0 0,0 0-1 0 0,0 0 0 0 0,0-1 0 0 0,0 0 0 0 0,0 0 0 0 0,1-1 0 0 0,-1 1 0 0 0,1-1 0 0 0,0 0 0 0 0,-1-1 0 0 0,1 1 0 0 0,0-1 0 0 0,4 0-5 0 0,22-2 48 0 0,-22 3-30 0 0,0-2-1 0 0,0 0 1 0 0,0 0-1 0 0,0-1 1 0 0,0 0-1 0 0,0 0 1 0 0,2-2-18 0 0,-4 2 11 0 0,-2 0 2 0 0,1 0 0 0 0,-1-1 1 0 0,0 1-1 0 0,2-2-13 0 0,14-8 12 0 0,-18 7-10 0 0,0 0 5 0 0,19-20 83 0 0,-17 15-45 0 0,-4 4-43 0 0,2-9 62 0 0,-3 11-32 0 0,0 1 1 0 0,-1 0-1 0 0,1 0 0 0 0,-1-1 0 0 0,0 1 0 0 0,0 0 0 0 0,0-1 1 0 0,0 1-1 0 0,-1 0 0 0 0,1-1 0 0 0,-1 1-32 0 0,-1-4 98 0 0,1 2-8 0 0,0 0 0 0 0,-1 1 0 0 0,1-1 0 0 0,-1 0-1 0 0,0 1 1 0 0,-1-1 0 0 0,1 1 0 0 0,-1 0 0 0 0,0-1 0 0 0,0 1-90 0 0,-4-4 143 0 0,1 0 0 0 0,-1 1 1 0 0,0 0-1 0 0,-4-2-143 0 0,-111-80 680 0 0,120 87-676 0 0,-4-2 5 0 0,1 0-1 0 0,-2 0 1 0 0,1 0-1 0 0,0 1 1 0 0,-1 0 0 0 0,1 0-1 0 0,-5-1-8 0 0,4 1 0 0 0,-2-1 12 0 0,3 1-2 0 0,0 1 1 0 0,-1-1-1 0 0,1 1 1 0 0,-1 1-1 0 0,-3-1-10 0 0,-5-1-10 0 0,12 3-45 0 0,3 0-16 0 0,0 0-1 0 0,0 0-52 0 0,0 0-218 0 0,0 0-98 0 0,0 0-1004 0 0,0 0-3934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58 5839 0 0,'0'0'267'0'0,"0"0"0"0"0,0 0-77 0 0,0 0 312 0 0,0 0 155 0 0,0 0 30 0 0,0 0-19 0 0,0 0-111 0 0,0 0-49 0 0,0 3-11 0 0,-1 8-11 0 0,0-8-46 0 0,0 0-22 0 0,-2 4-188 0 0,1 0-1 0 0,0-1 0 0 0,0 1 1 0 0,1 0-1 0 0,0 0 0 0 0,0 1-229 0 0,1 2 71 0 0,0 6 73 0 0,0 0-1 0 0,1 0 1 0 0,2 4-144 0 0,8 73 226 0 0,-9-82-192 0 0,-1 0 0 0 0,0-1 0 0 0,-2 10-34 0 0,1-12 23 0 0,0-1 1 0 0,0 1-1 0 0,1 0 0 0 0,-1-1 0 0 0,2 1 1 0 0,-1-1-1 0 0,1 1 0 0 0,1 0-23 0 0,5 18 171 0 0,4 20-171 0 0,1 2 33 0 0,-7-24 9 0 0,-2 0 0 0 0,-1 0 0 0 0,0 6-42 0 0,-2-15 10 0 0,-1-9 49 0 0,-7 7 8 0 0,-4-1-9 0 0,10-11-54 0 0,0 0-1 0 0,0 0 0 0 0,-1 0 1 0 0,1 0-1 0 0,0-1 1 0 0,-1 1-1 0 0,1-1 0 0 0,0 1 1 0 0,-1-1-1 0 0,1 1 1 0 0,-1-1-1 0 0,1 0 0 0 0,-1 1 1 0 0,1-1-1 0 0,-1 0 1 0 0,1 0-1 0 0,-1 0 0 0 0,1-1 1 0 0,-1 1-1 0 0,1 0 1 0 0,-1 0-1 0 0,1-1 0 0 0,-1 1 1 0 0,1-1-1 0 0,0 1 1 0 0,-1-1-1 0 0,1 0 0 0 0,0 0 1 0 0,-1 1-1 0 0,1-1 0 0 0,0 0 1 0 0,0 0-1 0 0,0 0 1 0 0,0 0-1 0 0,0 0 0 0 0,0-1 1 0 0,0 1-1 0 0,0 0 1 0 0,0-1-4 0 0,-5-6 3 0 0,1 0 0 0 0,0-1 1 0 0,0 0-1 0 0,1 0 0 0 0,-1-5-3 0 0,4 12-1 0 0,-7-20 20 0 0,2-1-1 0 0,1 1 0 0 0,1-1 0 0 0,-1-16-18 0 0,1 12 3 0 0,1-4 110 0 0,1-24-113 0 0,-1-8 38 0 0,3 53-31 0 0,0-1 1 0 0,0 0-1 0 0,2 1 1 0 0,-1-1-1 0 0,1 0 0 0 0,1 1 1 0 0,0 0-1 0 0,0-1 1 0 0,2-1-8 0 0,6-13 25 0 0,1 0 0 0 0,14-22-25 0 0,-22 40 20 0 0,0 1-1 0 0,0-1 1 0 0,0 1-1 0 0,1 0 0 0 0,0 0 1 0 0,1 0-1 0 0,5-4-19 0 0,0 2 11 0 0,22-11 40 0 0,-13 9-38 0 0,-11 4 42 0 0,-8 5-54 0 0,0-1-1 0 0,0 1 1 0 0,0 0 0 0 0,0 0-1 0 0,0 0 1 0 0,1 0 0 0 0,-1 1-1 0 0,0-1 1 0 0,1 0 0 0 0,-1 1 0 0 0,0-1-1 0 0,1 0 1 0 0,0 1-1 0 0,3-1 43 0 0,26 8-33 0 0,-29-7-5 0 0,0 0 0 0 0,0 1 0 0 0,0-1 0 0 0,0 1-1 0 0,0 0 1 0 0,0 0 0 0 0,0 0 0 0 0,0 0 0 0 0,0 0 0 0 0,0 0 0 0 0,1 1-5 0 0,38 27 77 0 0,-31-22-80 0 0,14 12 28 0 0,-20-13-10 0 0,1 0-1 0 0,4 3 11 0 0,-1 0 1 0 0,0 0 0 0 0,6 10-26 0 0,-12-15 14 0 0,1 0-1 0 0,-1 0 1 0 0,0 1 0 0 0,0 0-1 0 0,0-1 1 0 0,0 1-1 0 0,-1 0 1 0 0,0 0-1 0 0,0 0 1 0 0,0 4-14 0 0,6 24 55 0 0,-6-27-50 0 0,1-1 1 0 0,-1 1 0 0 0,0 0 0 0 0,-1 0-1 0 0,1 0 1 0 0,-1 1-6 0 0,0 14 66 0 0,0-1 0 0 0,4 15-66 0 0,-4-32 3 0 0,0 5 16 0 0,0 1-1 0 0,0-1 1 0 0,-1 0 0 0 0,0 0-1 0 0,0 1 1 0 0,-1-1 0 0 0,-1 3-19 0 0,-3 7 57 0 0,0 0 0 0 0,-7 12-57 0 0,0-4-1 0 0,9-21 13 0 0,-6 9 47 0 0,-1-3 31 0 0,-3-2-10 0 0,8-6-71 0 0,-1-1 0 0 0,1 1 0 0 0,-1-1 0 0 0,0-1 0 0 0,0 1 0 0 0,0-1 0 0 0,0 0 0 0 0,0-1 0 0 0,0 1 0 0 0,-2-1-9 0 0,-3-1 24 0 0,1 0 0 0 0,-1-1-1 0 0,0 0 1 0 0,1-1-1 0 0,-9-3-23 0 0,1 1 22 0 0,1 1-1 0 0,-1 0 1 0 0,-17 0-22 0 0,-10-2-1 0 0,38 5 1 0 0,3 0 0 0 0,0 0 0 0 0,-1 1 0 0 0,1 0 0 0 0,0 0 0 0 0,-1 0 0 0 0,1 1 0 0 0,0-1 0 0 0,0 1 0 0 0,-1 0 0 0 0,1 1 0 0 0,-1 0 0 0 0,-9 1 0 0 0,4 0-42 0 0,8-2-173 0 0,3-1-49 0 0,5-1 15 0 0,-1 1 1 0 0,1-1-1 0 0,-1-1 1 0 0,0 1-1 0 0,0 0 1 0 0,0-1-1 0 0,4-2 249 0 0,10-6-1315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2303 0 0,'0'0'102'0'0,"0"0"138"0"0,0 0 500 0 0,0 0 222 0 0,0 0 44 0 0,0 0-73 0 0,0 0-340 0 0,0 0-147 0 0,0 0-29 0 0,0 0-17 0 0,0 0-39 0 0,0 0-10 0 0,0 0-6 0 0,0 0-7 0 0,0 0-29 0 0,0 0-12 0 0,3 0-1 0 0,9 3-18 0 0,-9-2-80 0 0,-3-1-35 0 0,0 0-10 0 0,1 0-135 0 0,0 1 0 0 0,0-1-1 0 0,0 0 1 0 0,0 1 0 0 0,0-1 0 0 0,0 1-1 0 0,0 0 1 0 0,0-1 0 0 0,-1 1-1 0 0,1-1 1 0 0,0 1 0 0 0,0 0 0 0 0,0 0-18 0 0,0 0 32 0 0,4 5 73 0 0,-1 1-42 0 0,0 1-1 0 0,-1 0 1 0 0,0 0 0 0 0,-1 0-1 0 0,1 1 1 0 0,-2-1-1 0 0,1 0 1 0 0,-1 1-1 0 0,-1-1 1 0 0,1 1-1 0 0,-2 7-62 0 0,-1 70 710 0 0,4 37-710 0 0,5-27 141 0 0,-2-76-98 0 0,-3-12-36 0 0,11 24-4 0 0,-4-16-3 0 0,0-3 16 0 0,-4-10 62 0 0,7-2 3 0 0,-9 0-8 0 0,0-3 13 0 0,2-1-32 0 0,1 0 0 0 0,-1 0 0 0 0,0 0 0 0 0,0-1 0 0 0,-1 1 0 0 0,1-1 0 0 0,-1-1 0 0 0,0 1 0 0 0,0-1 0 0 0,0 1 0 0 0,-1-1 0 0 0,1 0 0 0 0,-1 0 0 0 0,0-1 0 0 0,-1 1 0 0 0,1-1 0 0 0,-1 1 0 0 0,0-1 0 0 0,0 0-54 0 0,5-17 214 0 0,48-138 644 0 0,-52 155-845 0 0,-1 0 0 0 0,0-1 1 0 0,0 1-1 0 0,0 0 0 0 0,-1-1-13 0 0,0 1 24 0 0,1 0 1 0 0,0 0-1 0 0,0 0 1 0 0,0 1-1 0 0,3-5-24 0 0,7-19 12 0 0,-6 8 13 0 0,-6 16-9 0 0,-1 0-3 0 0,5-25-3 0 0,-1 19-10 0 0,-2 6 9 0 0,1-1 0 0 0,-1 1 0 0 0,-1-1 0 0 0,1 0 0 0 0,-1 1 0 0 0,0-2-9 0 0,-1-52 64 0 0,1 24-84 0 0,0 32-132 0 0,0 3-26 0 0,0 0 2 0 0,0 0-41 0 0,0 0-175 0 0,0 0-79 0 0,0 0-866 0 0,0 0-3430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11 919 0 0,'0'0'295'0'0,"0"0"901"0"0,0 0 393 0 0,0 0 78 0 0,0 0-162 0 0,0 0-754 0 0,0 0-335 0 0,0 0-61 0 0,0 0-30 0 0,0 0-60 0 0,0 0-29 0 0,0 0-4 0 0,0 0-4 0 0,0 0-17 0 0,0 0-10 0 0,0 0-1 0 0,0 0 15 0 0,0 0 62 0 0,0 0 31 0 0,0 0 4 0 0,0 0-6 0 0,0 0-29 0 0,-3-2-12 0 0,-8-5 258 0 0,11 7-287 0 0,-1-1-195 0 0,0 1 0 0 0,0 0 0 0 0,-1 0-1 0 0,1 0 1 0 0,0 0 0 0 0,0 0 0 0 0,0 0 0 0 0,-1 0 0 0 0,1 0-1 0 0,0 0 1 0 0,-1 1-41 0 0,-14-2 314 0 0,0 2 0 0 0,-1 0 0 0 0,1 0 0 0 0,-15 5-314 0 0,26-5 76 0 0,-1 0 0 0 0,0 0 1 0 0,0 0-1 0 0,-5-1-76 0 0,-6 1 87 0 0,-12 1 81 0 0,29-2-163 0 0,-1 0 0 0 0,1 0-1 0 0,-1 0 1 0 0,1 0 0 0 0,-1 0 0 0 0,1 0-1 0 0,0 0 1 0 0,-1 0 0 0 0,1 0-1 0 0,-1 0 1 0 0,1 0 0 0 0,0 0-1 0 0,-1 1 1 0 0,1-1 0 0 0,0 0 0 0 0,-1 0-1 0 0,1 0 1 0 0,0 1 0 0 0,-1-1-1 0 0,1 0 1 0 0,0 0 0 0 0,-1 1 0 0 0,1-1-1 0 0,0 0 1 0 0,-1 0 0 0 0,1 1-5 0 0,-9 5 104 0 0,-3-2-84 0 0,5-1 0 0 0,-1-1 0 0 0,0 2 1 0 0,1-1-1 0 0,0 1 0 0 0,0 0 0 0 0,-1 2-20 0 0,-9 3 11 0 0,5 1 32 0 0,7-5-34 0 0,2-2-9 0 0,0 0 0 0 0,1 0 1 0 0,0 0-1 0 0,-1 0 0 0 0,1 1 0 0 0,0-1 0 0 0,1 1 0 0 0,-1-1 0 0 0,0 3 0 0 0,-10 18 0 0 0,11-18 0 0 0,1 1 0 0 0,-9 29 0 0 0,7-22 0 0 0,-7 46 0 0 0,7-41 0 0 0,1-11 0 0 0,1-1 0 0 0,0 0 0 0 0,0 0 0 0 0,1 7 0 0 0,1 24 0 0 0,-3-11 0 0 0,2-21 0 0 0,0 16 0 0 0,2-3 0 0 0,1 2 0 0 0,-3-3 0 0 0,-1-16 0 0 0,1-1 0 0 0,0 0 0 0 0,-1 1 0 0 0,1-1 0 0 0,0 1 0 0 0,0-1 0 0 0,0 0 0 0 0,0 0 0 0 0,0 1 0 0 0,1 0 0 0 0,15 11 0 0 0,1-4 0 0 0,23 2 0 0 0,-22-9 0 0 0,-2-2 14 0 0,1-2 0 0 0,-1 0 0 0 0,1 0 0 0 0,-1-2 0 0 0,0 0 0 0 0,12-5-14 0 0,22-6 67 0 0,-32 9-38 0 0,0 0-1 0 0,13-6-28 0 0,57-24 536 0 0,-54 22-1584 0 0,0 0-3309 0 0,-20 7-526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5 919 0 0,'0'0'380'0'0,"-3"0"1260"0"0,-22-2 12052 0 0,73 11-12324 0 0,1-3-1 0 0,20-2-1367 0 0,-42-3 316 0 0,27-4-316 0 0,-31 1 147 0 0,1 1-1 0 0,22 2-146 0 0,-23 1-47 0 0,0-2 1 0 0,15-2 46 0 0,13 0-77 0 0,-45 2 39 0 0,6 0-173 0 0,0 0-1 0 0,0-1 1 0 0,0 0 0 0 0,5-2 211 0 0,-4 0-332 0 0,-9 2-11 0 0,-4 1-141 0 0,0 0-589 0 0,0 0-263 0 0,2-1-52 0 0,11-5-11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0 919 0 0,'0'0'351'0'0,"0"0"1137"0"0,0 0 500 0 0,0 0 100 0 0,-1 3-208 0 0,-6 25 988 0 0,6-25-2555 0 0,3 0-11 0 0,5 16-99 0 0,0 0 0 0 0,-1 1 0 0 0,0-1-1 0 0,-2 1 1 0 0,0 0 0 0 0,-2 1 0 0 0,0-1 0 0 0,-1 0 0 0 0,-2 18-203 0 0,-4 7 83 0 0,1-7 112 0 0,0 28-195 0 0,0-16 97 0 0,2-37-14 0 0,1-1 0 0 0,0 1 0 0 0,2 11-83 0 0,-1-22 12 0 0,0-1 0 0 0,0 1 0 0 0,0 0-1 0 0,0-1 1 0 0,0 1 0 0 0,0 0-1 0 0,0-1 1 0 0,-1 1 0 0 0,1-1 0 0 0,-1 1-1 0 0,1 0 1 0 0,-1-1 0 0 0,1 1 0 0 0,-1-1-1 0 0,0 0 1 0 0,0 2-12 0 0,0-2 7 0 0,0 0 0 0 0,0 1 0 0 0,0 0 0 0 0,1-1 0 0 0,-1 1 0 0 0,1-1 0 0 0,-1 1 0 0 0,1 0 0 0 0,0-1 0 0 0,-1 1-7 0 0,1 2 38 0 0,0 0 0 0 0,1 0 0 0 0,-1 1 0 0 0,1-1 0 0 0,0 0 0 0 0,0 0 0 0 0,1 4-38 0 0,3 9 68 0 0,2-1-14 0 0,5-3-44 0 0,4 0-10 0 0,-1-4 0 0 0,-10-8 2 0 0,-1 0-1 0 0,1 0 0 0 0,-1 0 1 0 0,1 0-1 0 0,0-1 0 0 0,-1 0 0 0 0,1 0 1 0 0,0 0-1 0 0,-1-1 0 0 0,1 1 1 0 0,-1-1-1 0 0,5-1-1 0 0,11-4 16 0 0,-1 0 1 0 0,8-5-17 0 0,-6 2 11 0 0,1 1 0 0 0,1 0 0 0 0,0 1 0 0 0,0 1 0 0 0,1 1 0 0 0,0 2-1 0 0,0 0 1 0 0,5 1-11 0 0,-2 0-249 0 0,1 0 0 0 0,0-2 0 0 0,-1-1 0 0 0,23-8 249 0 0,-33 9-84 0 0,-14 3-814 0 0,-3 1-2430 0 0,0 0-1038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1839 0 0,'-3'1'83'0'0,"-21"20"306"0"0,-2-4 5381 0 0,23-16-3844 0 0,3-1-1072 0 0,0 0-470 0 0,0 0-96 0 0,0 0-55 0 0,4 0-146 0 0,9 2-55 0 0,-3-1 37 0 0,-1 0 1 0 0,1 0 0 0 0,0-1-1 0 0,0 0 1 0 0,0-1-1 0 0,-1 0 1 0 0,1 0 0 0 0,0-1-1 0 0,6-2-69 0 0,60-14 83 0 0,-61 14-160 0 0,-1 1 0 0 0,1 0 0 0 0,1 1 0 0 0,-1 1 0 0 0,0 1 0 0 0,0 0 0 0 0,6 1 77 0 0,-19-1-41 0 0,-1 0 0 0 0,1 0 0 0 0,-1 0 0 0 0,1 0-1 0 0,-1 0 1 0 0,1 0 0 0 0,-1-1 0 0 0,1 1-1 0 0,-1 0 1 0 0,0-1 0 0 0,1 1 0 0 0,-1-1 0 0 0,0 0-1 0 0,1 1 42 0 0,10-5-1441 0 0,1 1-2229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3223 0 0,'0'0'446'0'0,"0"0"660"0"0,0 0 293 0 0,0 0 60 0 0,0 0-123 0 0,0 0-564 0 0,0 0-247 0 0,0 0-49 0 0,0 0-35 0 0,4-1-102 0 0,57-28 1232 0 0,46-29-1571 0 0,-86 46-28 0 0,1 2 1 0 0,0 0 0 0 0,0 2 0 0 0,16-5 27 0 0,18-2-3766 0 0,-30 9-205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5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2759 0 0,'0'0'388'0'0,"0"0"587"0"0,0 0 253 0 0,0 0 55 0 0,0 0-97 0 0,0 0-451 0 0,0 0-198 0 0,0 0-38 0 0,0 0-22 0 0,0 0-50 0 0,0 0-19 0 0,0 0-7 0 0,0 0-9 0 0,-2 2-34 0 0,-6 5-20 0 0,6-5-2 0 0,0-1-24 0 0,-2 0-252 0 0,1 0 1 0 0,0 1-1 0 0,-1 0 0 0 0,1 0 0 0 0,0 0 0 0 0,0 0 0 0 0,0 0 0 0 0,0 1 1 0 0,1-1-1 0 0,-1 1 0 0 0,-1 2-60 0 0,-28 38 39 0 0,20-25-36 0 0,0 1 51 0 0,0 1 0 0 0,2 0 0 0 0,0 1 0 0 0,-1 8-54 0 0,10-26 70 0 0,1-3 20 0 0,0 0 6 0 0,0 3 0 0 0,-1 0-68 0 0,1 2-1 0 0,7 16 25 0 0,-3-16 1 0 0,11 1 14 0 0,1-1 0 0 0,-1 0 0 0 0,1-1 0 0 0,5 1-67 0 0,18 4 42 0 0,-33-8-40 0 0,-1 0 0 0 0,1 1 0 0 0,-1 0 0 0 0,1 0 0 0 0,-1 0 0 0 0,5 3-2 0 0,2 2-2 0 0,5 1 2 0 0,-2 5 0 0 0,-1 2 0 0 0,-2 1 11 0 0,-3 4 32 0 0,-6-13-9 0 0,-1 0 0 0 0,0 0 0 0 0,0 0 0 0 0,0 1 0 0 0,-1-1 0 0 0,0 1 0 0 0,-1-1 0 0 0,0 1 0 0 0,0-1 1 0 0,0 1-1 0 0,-1-1 0 0 0,0 0 0 0 0,-1 1 0 0 0,1-1-34 0 0,0-4 191 0 0,-1 0 7 0 0,-7 9-24 0 0,0-1 0 0 0,-1 0 0 0 0,-1 0 0 0 0,1-1 0 0 0,-2 0 0 0 0,1-1 0 0 0,-1-1 0 0 0,-13 8-174 0 0,0-1 250 0 0,7-5-87 0 0,2 1-1 0 0,-8 6-162 0 0,5-4 143 0 0,-21 9-9 0 0,28-14-111 0 0,7-5 20 0 0,-6 3-22 0 0,9-4-2 0 0,2-2-139 0 0,0-5-24 0 0,1 0 1 0 0,-1 1-1 0 0,1-1 1 0 0,1 0-1 0 0,-1 1 1 0 0,1 0-1 0 0,-1-1 1 0 0,1 1 0 0 0,0 0-1 0 0,1 0 1 0 0,-1 0-1 0 0,3-4 144 0 0,8-9-1188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79 2935 0 0,'0'0'134'0'0,"-1"3"-6"0"0,-1-1 120 0 0,0 1 1 0 0,0 0 0 0 0,-1 0-1 0 0,1-1 1 0 0,-1 1 0 0 0,-2 1-249 0 0,2 0 492 0 0,0 8-111 0 0,3-9-49 0 0,0-3-11 0 0,0 0-6 0 0,0 0-24 0 0,0 0-17 0 0,0 0-2 0 0,0 0 4 0 0,0 0 18 0 0,0 0 8 0 0,0 0 2 0 0,0 0-8 0 0,0 0-34 0 0,0 0-20 0 0,0 0-2 0 0,0 0-13 0 0,0 0-55 0 0,0 0-20 0 0,0 0-7 0 0,0 0-10 0 0,-1 3-40 0 0,-11 45 131 0 0,1 0 1 0 0,3 0 0 0 0,2 1-1 0 0,1 28-226 0 0,3-19 160 0 0,-1 18-143 0 0,1-42-17 0 0,1-1 0 0 0,2 1-1 0 0,1 0 1 0 0,6 25 0 0 0,-4-40 0 0 0,-2-4-16 0 0,-2-12-60 0 0,0-3 0 0 0,0 0 4 0 0,0 0 0 0 0,13-4-72 0 0,-10 3 72 0 0,-3 1-1 0 0,0 0-6 0 0,0 0 2 0 0,0 0 10 0 0,0 0 1 0 0,0 0-12 0 0,0 0 1 0 0,0 0 74 0 0,0 0 0 0 0,0-1-1 0 0,0 1 1 0 0,0-1 0 0 0,0 1 0 0 0,0 0 0 0 0,0-1 0 0 0,-1 1-1 0 0,1 0 1 0 0,0-1 0 0 0,0 1 0 0 0,0-1 0 0 0,0 1 0 0 0,-1 0-1 0 0,1-1 1 0 0,0 1 0 0 0,0 0 0 0 0,0 0 0 0 0,-1-1-1 0 0,1 1 1 0 0,-1 0 3 0 0,-5-11-64 0 0,1-4 48 0 0,1 1 0 0 0,1-1 0 0 0,0 0 0 0 0,1 0 0 0 0,0 0 0 0 0,2 0 0 0 0,-1 0 0 0 0,2 0 0 0 0,0 0 0 0 0,1 0 0 0 0,0 0 0 0 0,2 0 16 0 0,9-55-14 0 0,2-3-36 0 0,10-29 50 0 0,-20 86 0 0 0,2-7 0 0 0,-3 19 0 0 0,0 1 0 0 0,2-7 41 0 0,0-1 0 0 0,0 1 0 0 0,-1-1-41 0 0,5-10 77 0 0,9-20 75 0 0,-15 31-100 0 0,1-1 0 0 0,0 1 0 0 0,1 0 0 0 0,1-2-52 0 0,43-67 363 0 0,-42 67-336 0 0,-7 10 39 0 0,2 2 14 0 0,9 0 3 0 0,-9 0 10 0 0,-3 0 1 0 0,3 2-83 0 0,0 0 1 0 0,-1 0 0 0 0,1 0 0 0 0,-1 0-1 0 0,1 1 1 0 0,-1-1 0 0 0,0 1-1 0 0,0-1 1 0 0,0 1 0 0 0,0 0-1 0 0,-1 0 1 0 0,1 0 0 0 0,-1 0 0 0 0,1 1-12 0 0,2 9 36 0 0,1-1 0 0 0,0 10-36 0 0,-5-22 1 0 0,6 39 52 0 0,1 3 22 0 0,-7-23-22 0 0,-1-18-47 0 0,1 0-1 0 0,0 1 1 0 0,0-1 0 0 0,0 0-1 0 0,0 0 1 0 0,0 1-1 0 0,0-1 1 0 0,1 0-1 0 0,-1 1 1 0 0,0-1-1 0 0,1 0 1 0 0,-1 1-6 0 0,2 4 8 0 0,-2 13 35 0 0,-10 16-33 0 0,7-17-10 0 0,-4 0 0 0 0,-2-1 0 0 0,-2-4 0 0 0,-4-1 54 0 0,3-2-44 0 0,-34 6-94 0 0,44-15 16 0 0,-12 2-42 0 0,12-2 101 0 0,0 0-1 0 0,0 0 0 0 0,0-1 1 0 0,0 1-1 0 0,0-1 0 0 0,0 1 1 0 0,0-1-1 0 0,0 0 0 0 0,0 0 1 0 0,0 0-1 0 0,0 0 0 0 0,1 0 1 0 0,-1-1-1 0 0,0 1 0 0 0,0 0 1 0 0,0-1-1 0 0,0 0 1 0 0,0 1-1 0 0,0-1 0 0 0,0 0 1 0 0,0 0-1 0 0,1 0 0 0 0,-1 0 10 0 0,-12-7-60 0 0,3-2-10 0 0,8 5 15 0 0,-2-4 34 0 0,5 5-22 0 0,1-5 44 0 0,-1 7 58 0 0,0 2 12 0 0,0 0 14 0 0,0 0-13 0 0,0 0 5 0 0,0 0 5 0 0,0 0 4 0 0,3 1 2 0 0,32 16 102 0 0,-32-16-176 0 0,0 0 0 0 0,0 0 1 0 0,0 1-1 0 0,0 0 1 0 0,0-1-1 0 0,0 1 1 0 0,-1 0-1 0 0,3 3-14 0 0,1 0 18 0 0,2 0-10 0 0,0-1 11 0 0,-1 1 1 0 0,0 0 0 0 0,-1 0 0 0 0,1 1 0 0 0,3 4-20 0 0,37 41 194 0 0,12 7-194 0 0,-46-46-1 0 0,0-2 0 0 0,6 4 1 0 0,-8-7 3 0 0,1 2 0 0 0,-1 0 1 0 0,-1 0-1 0 0,3 4-3 0 0,8 13 45 0 0,8 13-45 0 0,-6-8 8 0 0,-15-19-90 0 0,-1 0-1 0 0,0 1 1 0 0,-1 0-1 0 0,-1 0 1 0 0,0 0-1 0 0,0 1 1 0 0,-1 0-1 0 0,0 8 83 0 0,5 19-772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0 455 0 0,'0'0'1259'0'0,"-2"4"145"0"0,-7 9 61 0 0,7-10-99 0 0,2-3-449 0 0,0 0-196 0 0,0 0-38 0 0,0 0-48 0 0,0 0-166 0 0,0 0-76 0 0,0 0-10 0 0,-7 178 1328 0 0,9-133-1665 0 0,2 0 0 0 0,2-1 0 0 0,9 34-46 0 0,-2-26 0 0 0,3 0 0 0 0,4 14 0 0 0,0-1 0 0 0,-13-46 0 0 0,4-2 0 0 0,3-5 0 0 0,0-4-10 0 0,-9-7-33 0 0,8-6 22 0 0,-2-6-22 0 0,-6 3 42 0 0,-1 1 0 0 0,-1-1 0 0 0,1 0-1 0 0,-1 0 1 0 0,0 0 0 0 0,-1 0 0 0 0,0 0 0 0 0,0 0 0 0 0,-1-1-1 0 0,0-5 2 0 0,1-7 1 0 0,-2 0-1 0 0,-1-1 0 0 0,-2-12 0 0 0,3 28 0 0 0,0 0 0 0 0,0 0 0 0 0,1 0 0 0 0,-1 0 0 0 0,2-3 0 0 0,2-20 0 0 0,-3 14 0 0 0,6-19 0 0 0,-7 23 0 0 0,0 7 0 0 0,0 0 0 0 0,1 0 0 0 0,-1 1 0 0 0,1-1 0 0 0,0 0 0 0 0,0 1 0 0 0,0-1 0 0 0,0 1 0 0 0,0-1 0 0 0,1 1 0 0 0,10-24 71 0 0,-9 22-16 0 0,6-3-34 0 0,-9 7-20 0 0,0 1-1 0 0,0 0 1 0 0,0 0 0 0 0,1 0 0 0 0,-1 0-1 0 0,0 0 1 0 0,0 0 0 0 0,0 0-1 0 0,0 0 1 0 0,0 0 0 0 0,0-1 0 0 0,0 1-1 0 0,0 0 1 0 0,0 0 0 0 0,0 0-1 0 0,1 0 1 0 0,-1 0 0 0 0,0 0-1 0 0,0 0 1 0 0,0 0 0 0 0,0 0 0 0 0,0 0-1 0 0,0 0 1 0 0,0 0 0 0 0,0 0-1 0 0,1 0 1 0 0,-1 0 0 0 0,0 0 0 0 0,0 0-1 0 0,0 0 1 0 0,0 0 0 0 0,0 0-1 0 0,0 0 1 0 0,0 0 0 0 0,1 0 0 0 0,-1 0-1 0 0,0 0 1 0 0,0 0 0 0 0,0 0-1 0 0,0 0 1 0 0,0 0 0 0 0,0 0 0 0 0,0 1-1 0 0,0-1 1 0 0,0 0 0 0 0,1 0-1 0 0,-1 0 1 0 0,0 0 0 0 0,0 0 0 0 0,0 0-1 0 0,0 0 1 0 0,0 0 0 0 0,0 0-1 0 0,0 1 1 0 0,0-1 0 0 0,0 0 0 0 0,0 0-1 0 0,0 0 1 0 0,0 0 0 0 0,0 0-1 0 0,5 6 13 0 0,-1 0 1 0 0,0-1 0 0 0,0 2 0 0 0,0-1 0 0 0,-1 0-1 0 0,0 1 1 0 0,0-1 0 0 0,-1 1 0 0 0,1 0-1 0 0,-2 0 1 0 0,1 0 0 0 0,0 5-14 0 0,4 50 197 0 0,-2 29-197 0 0,-3-41 112 0 0,2 0 0 0 0,9 42-112 0 0,0-23 0 0 0,-12-68 1 0 0,0-1 0 0 0,0 1 0 0 0,0 0 0 0 0,0 0 0 0 0,0 0 0 0 0,0-1 0 0 0,0 1 0 0 0,0 0 0 0 0,1-1 0 0 0,-1 1 0 0 0,0 0 0 0 0,1 0 0 0 0,-1-1-1 0 0,0 1 1 0 0,1 0 0 0 0,-1-1 0 0 0,1 1-1 0 0,0-1 6 0 0,0 0-1 0 0,0 0 0 0 0,0 0 0 0 0,0-1 1 0 0,0 1-1 0 0,0 0 0 0 0,0-1 0 0 0,-1 1 0 0 0,1-1 1 0 0,0 1-1 0 0,0-1 0 0 0,0 1 0 0 0,-1-1 1 0 0,1 1-1 0 0,0-1 0 0 0,-1 0 0 0 0,2 0-5 0 0,13-15 87 0 0,-7 6-26 0 0,0-1 0 0 0,-1 0 0 0 0,0 0 0 0 0,-1-1 0 0 0,0 0 0 0 0,0-3-61 0 0,10-26 275 0 0,1-9-275 0 0,-7 16 34 0 0,4-12 30 0 0,0-10-64 0 0,-7 22 43 0 0,25-53-22 0 0,-28 72 9 0 0,1-7 12 0 0,2-1-1 0 0,4-8-41 0 0,-9 26 8 0 0,3-21-25 0 0,-5 23-90 0 0,0 3-19 0 0,0 0 4 0 0,0 0-138 0 0,0 0-586 0 0,0 3-254 0 0,0 12-54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6271 0 0,'2'-11'102'0'0,"-4"8"37"0"0,-7 10 362 0 0,-13 22 887 0 0,20-27-899 0 0,1 2-122 0 0,-4 8-103 0 0,2 2 1 0 0,-1-1 0 0 0,2 0-1 0 0,-1 14-264 0 0,-7 70 521 0 0,5-52-289 0 0,2 0-1 0 0,1 22-231 0 0,2-17 15 0 0,-3 0 0 0 0,-2 0-1 0 0,-2-1 1 0 0,-4 11-15 0 0,9-49-51 0 0,1 1 0 0 0,0-1 0 0 0,1 0 0 0 0,1 1 51 0 0,-1-5-256 0 0,0 0 0 0 0,0 0 0 0 0,0 0 0 0 0,-1 0 0 0 0,0 0 0 0 0,0 0 0 0 0,-2 4 256 0 0,2-8-3435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0,'0'0'464'0'0,"-3"2"-305"0"0,-34 34 4005 0 0,34-33-4005 0 0,0 0 0 0 0,0 1 0 0 0,1-1 0 0 0,0 1 1 0 0,-1 0-1 0 0,1 0 0 0 0,1 0 0 0 0,-1 0 0 0 0,1 0 0 0 0,-1 0 0 0 0,1 1 0 0 0,0-1 0 0 0,1 0 1 0 0,-1 1-1 0 0,1 1-159 0 0,-3 70 142 0 0,1-33-154 0 0,2 27 12 0 0,5 78 0 0 0,-3-69 0 0 0,0 145-1213 0 0,-2-187 58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9095 0 0,'0'0'415'0'0,"0"0"-7"0"0,3 0-220 0 0,151 10 1346 0 0,-149-10-1519 0 0,3 1 13 0 0,0 0 0 0 0,-1 1 0 0 0,1-1 0 0 0,1 2-28 0 0,27 5 32 0 0,-16-6-70 0 0,31 3-529 0 0,-30 0-156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7 292 919 0 0,'0'0'343'0'0,"0"0"1102"0"0,0 0 482 0 0,0 0 97 0 0,0 0-184 0 0,0 0-859 0 0,0 0-374 0 0,0 0-79 0 0,0 0-55 0 0,0 0-169 0 0,1 3-74 0 0,0 20-3 0 0,0-1 1 0 0,-2 1 0 0 0,-3 22-228 0 0,1-16 26 0 0,2 1 1 0 0,1 2-27 0 0,0-22 18 0 0,1 0 1 0 0,0 0 0 0 0,1 0-1 0 0,0-1 1 0 0,0 1 0 0 0,1-1-1 0 0,1 1 1 0 0,1 1-19 0 0,4 8 75 0 0,-4-13-37 0 0,-1 0 1 0 0,1-1 0 0 0,0 1-1 0 0,5 4-38 0 0,6 3 70 0 0,-12-11-48 0 0,0 0 0 0 0,1-1 0 0 0,-1 1 0 0 0,1-1 0 0 0,-1 0 0 0 0,1 0 0 0 0,-1 0-1 0 0,1 0 1 0 0,0-1 0 0 0,-1 0 0 0 0,1 0 0 0 0,0 0 0 0 0,-1-1 0 0 0,1 0 0 0 0,0 1 0 0 0,-1-2 0 0 0,1 1 0 0 0,-1 0 0 0 0,0-1 0 0 0,4-1-22 0 0,1-2 54 0 0,1 1 0 0 0,-1-1 0 0 0,0-1 0 0 0,0 0 0 0 0,-1 0 0 0 0,0 0-1 0 0,0-1 1 0 0,6-7-54 0 0,22-26 396 0 0,-1-2 0 0 0,-2-1 0 0 0,-2-2 0 0 0,-3-1 0 0 0,16-34-396 0 0,-38 70 60 0 0,-2-1 0 0 0,0 0 0 0 0,0-1 0 0 0,-1 1 0 0 0,0-1 0 0 0,-1 1 0 0 0,0-1 0 0 0,-1 0 0 0 0,-1 1 0 0 0,0-2-60 0 0,1-10 137 0 0,-1 15-83 0 0,1 0 1 0 0,-2 0-1 0 0,1 0 0 0 0,-2-7-54 0 0,1 11 22 0 0,0 1 0 0 0,0 0 0 0 0,-1-1 0 0 0,1 1 0 0 0,-1 0 0 0 0,1 0 0 0 0,-1 0 0 0 0,0 0 0 0 0,0 0 0 0 0,0 1 0 0 0,-1-1 0 0 0,1 1 0 0 0,-2-2-22 0 0,-8-7 79 0 0,8 6-53 0 0,0 1 0 0 0,0 1-1 0 0,0-1 1 0 0,0 0 0 0 0,0 1 0 0 0,-1 0 0 0 0,0 0-1 0 0,1 0 1 0 0,-1 1 0 0 0,0 0 0 0 0,-1 0 0 0 0,1 0-1 0 0,0 0 1 0 0,-6 0-26 0 0,4 1 27 0 0,-1 0 3 0 0,0 0 1 0 0,0 0 0 0 0,0 1-1 0 0,0 0 1 0 0,0 1 0 0 0,0-1 0 0 0,0 2-1 0 0,-8 1-30 0 0,-13 5 52 0 0,19-5-30 0 0,1-1 1 0 0,-1 1 0 0 0,0 1 0 0 0,1 0-1 0 0,0 0 1 0 0,0 0 0 0 0,0 2-1 0 0,1-1 1 0 0,-1 1-23 0 0,-8 9 0 0 0,15-11 0 0 0,0 1 0 0 0,-34 45-49 0 0,34-48-198 0 0,2-2-49 0 0,0 0-712 0 0,0 0-2989 0 0,0 0-1278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76 7599 0 0,'0'0'348'0'0,"0"0"-6"0"0,-2-2-221 0 0,-38-29 1080 0 0,32 19 60 0 0,8 10-1134 0 0,-1 1 0 0 0,1 0 0 0 0,-1 0 0 0 0,1 0 0 0 0,-1 0 0 0 0,0 0 0 0 0,1 0 0 0 0,-1 0 1 0 0,0 0-1 0 0,0 0 0 0 0,0 0 0 0 0,0 0 0 0 0,0 0 0 0 0,0 1 0 0 0,0-1-127 0 0,-8-5 461 0 0,7 4 3 0 0,2 2 0 0 0,0 0-1 0 0,0 0-6 0 0,0 0-1 0 0,0 0 0 0 0,-2-1-16 0 0,-6-3-66 0 0,7 3-29 0 0,1 1-8 0 0,0 0-27 0 0,0 0-113 0 0,0 0-49 0 0,0 0-11 0 0,0 0-7 0 0,0 0-30 0 0,0 0-18 0 0,0 0-2 0 0,0 0 8 0 0,0 0 35 0 0,0 0 18 0 0,0 0 3 0 0,0 0 8 0 0,0 0 32 0 0,2 0 10 0 0,-1 0-164 0 0,1 0 1 0 0,-1 0-1 0 0,0 0 1 0 0,0 0 0 0 0,1 1-1 0 0,-1-1 1 0 0,0 0-1 0 0,0 1 1 0 0,0-1 0 0 0,0 1-1 0 0,0 0 1 0 0,0-1-1 0 0,0 1 1 0 0,0 0-1 0 0,0-1 1 0 0,0 1 0 0 0,0 0-1 0 0,0 0 1 0 0,0 1-31 0 0,5 0 177 0 0,0-1-93 0 0,1 1 0 0 0,-1-1 0 0 0,0 1 0 0 0,0 0 0 0 0,0 1 0 0 0,2 0-84 0 0,-5-1 64 0 0,0-1 3 0 0,8 5 10 0 0,-8-4 3 0 0,1 0 0 0 0,33 21 270 0 0,18 7-350 0 0,166 88 519 0 0,-129-66-508 0 0,-37-23-55 0 0,-1 3 0 0 0,39 32 44 0 0,41 34-158 0 0,-113-80-74 0 0,0-1-90 0 0,-19-14 249 0 0,7 10 58 0 0,-9-12 16 0 0,1 0 0 0 0,0 0 0 0 0,-1 0 0 0 0,1 0 0 0 0,-1 1 0 0 0,0-1-1 0 0,1 0 1 0 0,-1 0 0 0 0,0 0 0 0 0,0 1 0 0 0,1-1 0 0 0,-1 1-1 0 0,-6 13 43 0 0,2-8-41 0 0,4-5 13 0 0,-1 0 0 0 0,0-1 0 0 0,0 1 0 0 0,0 0 0 0 0,0-1-1 0 0,0 1 1 0 0,0-1 0 0 0,0 0 0 0 0,0 1 0 0 0,-1-1-15 0 0,-3 3 12 0 0,0-1 1 0 0,0 0-1 0 0,0 0 0 0 0,-1 0 1 0 0,-3 0-13 0 0,-54 23 53 0 0,57-24-53 0 0,-21 7 0 0 0,19-6 0 0 0,-1 1 0 0 0,1 1 0 0 0,0-1 0 0 0,1 2 0 0 0,-1-1 0 0 0,1 1 0 0 0,-7 6 0 0 0,-35 26 0 0 0,-4 4-77 0 0,45-36 60 0 0,1-1 0 0 0,-1 1 1 0 0,0-1-1 0 0,0-1 17 0 0,-27 19-53 0 0,30-19 51 0 0,0 0 0 0 0,0-1 0 0 0,-1 0 0 0 0,1 0 0 0 0,-3 0 2 0 0,-4 3-1 0 0,10-5 1 0 0,0 1 0 0 0,-1 0 0 0 0,1-1 0 0 0,0 1 0 0 0,0 0 0 0 0,0 0 0 0 0,1 0 0 0 0,-1 0 0 0 0,0 0 0 0 0,1 1 0 0 0,-1 0 0 0 0,-12 15 0 0 0,9-16 0 0 0,1 0 0 0 0,-9 14 0 0 0,4-3 0 0 0,1 4 0 0 0,2-2 0 0 0,6 2 0 0 0,4 1 0 0 0,12 16-13 0 0,-15-31-51 0 0,-1-3-8 0 0,0 0-16 0 0,0 0 7 0 0,0 0 7 0 0,0 0-3 0 0,0 0-23 0 0,5 20-2243 0 0,-2-20 1839 0 0,16-4-1100 0 0,1-3-4368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11399 0 0,'0'0'522'0'0,"-2"1"-12"0"0,-7 3-308 0 0,6-3-109 0 0,3-1-9 0 0,0 0 9 0 0,0 0 3 0 0,0 0 0 0 0,0 0 75 0 0,0 0 313 0 0,0 0 136 0 0,0 0 27 0 0,22 10 581 0 0,12 7-234 0 0,-33-16-939 0 0,0 0-1 0 0,-1-1 1 0 0,1 1-1 0 0,0 0 1 0 0,0-1-1 0 0,0 0 1 0 0,0 1-1 0 0,0-1 1 0 0,1 1-1 0 0,-1-1 0 0 0,0 0 1 0 0,0 0-1 0 0,0 0 1 0 0,1 0-55 0 0,4 1 129 0 0,13 5 502 0 0,6 1 710 0 0,18 3-1341 0 0,-34-8 181 0 0,-2 0-54 0 0,0-1 0 0 0,0 0 1 0 0,1 0-1 0 0,-1 0 0 0 0,0-1 0 0 0,6 0-127 0 0,11-2 292 0 0,-17 2-259 0 0,0 0-1 0 0,-1 0 0 0 0,1 0 1 0 0,0-1-1 0 0,6-1-32 0 0,-5 0-17 0 0,1 0 0 0 0,-1 1 0 0 0,0 1 0 0 0,6-1 17 0 0,12 0-500 0 0,-18 2 197 0 0,0-1-1 0 0,0-1 1 0 0,-1 1-1 0 0,1-1 1 0 0,0-1 0 0 0,-1 1-1 0 0,1-1 1 0 0,6-3 303 0 0,-11 3-1627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2303 0 0,'0'0'102'0'0,"0"0"212"0"0,0 0 814 0 0,0 0 360 0 0,0 0 72 0 0,0 0-140 0 0,0 0-621 0 0,0 0-272 0 0,0 0-58 0 0,0 0-34 0 0,0 0-97 0 0,0 0-39 0 0,0 0-10 0 0,0 0-23 0 0,0 0-97 0 0,0 3-45 0 0,3 65 271 0 0,5 20-395 0 0,1 10 46 0 0,15 404-311 0 0,-30-282-246 0 0,-1-168 447 0 0,2-34 64 0 0,5-17 0 0 0,0-1 0 0 0,0 1 0 0 0,-1-1 0 0 0,1 1 0 0 0,0-1 0 0 0,-1 1 0 0 0,1 0 0 0 0,0-1 0 0 0,-1 1 0 0 0,1-1 0 0 0,0 1 0 0 0,-1-1 0 0 0,1 0 0 0 0,-1 1 0 0 0,1-1 0 0 0,-1 1 0 0 0,1-1 0 0 0,-1 0 0 0 0,0 1 0 0 0,1-2 0 0 0,-1 1 0 0 0,0-1 0 0 0,1 1 0 0 0,-1-1 0 0 0,1 1 0 0 0,-1-1 0 0 0,0 1 0 0 0,1-1 0 0 0,-1 0 0 0 0,1 1 0 0 0,0-1 0 0 0,-1 0 0 0 0,1 1 0 0 0,0-1 0 0 0,-1 0 0 0 0,1 1 0 0 0,0-1 0 0 0,-1 0 0 0 0,1 0 0 0 0,0 1 0 0 0,0-1 0 0 0,0 0 0 0 0,0 0 0 0 0,0 0 0 0 0,0 0 0 0 0,-2-26 0 0 0,1 24 0 0 0,-4-55 0 0 0,-2 0 0 0 0,-10-30 0 0 0,12 56 0 0 0,1 1 0 0 0,1-1 0 0 0,2-24 0 0 0,1 28 0 0 0,1 1 0 0 0,0-1 0 0 0,2 1 0 0 0,2 0 0 0 0,4-16 0 0 0,5-5 94 0 0,15-35-94 0 0,-24 69 20 0 0,2 0 0 0 0,0 1-1 0 0,0-1 1 0 0,1 1 0 0 0,1 1 0 0 0,0 0-1 0 0,9-9-19 0 0,-13 15 56 0 0,2 1 0 0 0,-1 0 0 0 0,0 1 0 0 0,6-4-56 0 0,-1 1 48 0 0,-3 4-13 0 0,-1-1-1 0 0,1 1 0 0 0,-1 0 0 0 0,1 1 0 0 0,0 0 0 0 0,0 0 1 0 0,0 1-1 0 0,4 0-34 0 0,10-3 28 0 0,-17 3-16 0 0,1 0 1 0 0,0 0-1 0 0,-1 1 1 0 0,1-1-1 0 0,-1 1 1 0 0,1 0-1 0 0,5 2-12 0 0,11 3 70 0 0,0 2-1 0 0,8 3-69 0 0,59 28 224 0 0,-86-37-209 0 0,-1 0-1 0 0,1 0 1 0 0,-1 1-1 0 0,0-1 1 0 0,0 1 0 0 0,1-1-1 0 0,-1 1 1 0 0,0 0-1 0 0,-1 0 1 0 0,1 0-1 0 0,0 0 1 0 0,0 0-1 0 0,-1 1-14 0 0,6 5 53 0 0,-2-3 2 0 0,-1 0 1 0 0,0 1-1 0 0,0-1 1 0 0,0 1-1 0 0,-1 0 1 0 0,1 1-1 0 0,-1-1 1 0 0,-1 0-1 0 0,1 1 1 0 0,-1 0-1 0 0,-1-1 1 0 0,1 1-1 0 0,-1 0 0 0 0,0 0 1 0 0,-1 0-1 0 0,1 0 1 0 0,-1 0-1 0 0,-1 0 1 0 0,0 6-56 0 0,-4 14 144 0 0,0 0 0 0 0,-2 0 1 0 0,-1-1-1 0 0,-5 11-144 0 0,7-20 31 0 0,-4 12 17 0 0,-1 0 0 0 0,-1-1 0 0 0,-1-1 0 0 0,-2 0 0 0 0,-1-1 0 0 0,-16 22-48 0 0,11-25 32 0 0,-1-1 0 0 0,-16 12-32 0 0,31-29 12 0 0,0 0 0 0 0,0-1 0 0 0,-1 0 0 0 0,1-1 0 0 0,-1 1 0 0 0,0-2 0 0 0,-6 3-12 0 0,1-1-1 0 0,8-2 6 0 0,0-1-1 0 0,0 0 1 0 0,0-1 0 0 0,0 1 0 0 0,0-1-1 0 0,0 0 1 0 0,0 0 0 0 0,-1 0 0 0 0,1-1-1 0 0,0 0 1 0 0,0 0 0 0 0,0 0 0 0 0,1-1-1 0 0,-6-1-4 0 0,-7-4 17 0 0,0-1 0 0 0,1-1 0 0 0,-6-4-17 0 0,22 13 0 0 0,-85-58-10 0 0,77 54-12 0 0,1 0 1 0 0,-1 0-1 0 0,0 1 1 0 0,-1 0 21 0 0,-20-9-81 0 0,27 10 1 0 0,2 2 0 0 0,0 0-24 0 0,-3 0 19 0 0,-7 0 11 0 0,7 0-50 0 0,3 0-217 0 0,0 0-91 0 0,0 0-841 0 0,0 0-3309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92 6447 0 0,'-25'19'872'0'0,"-17"12"-872"0"0,27-21 682 0 0,14-9-256 0 0,-6 4-479 0 0,6 1 4305 0 0,3-1-4223 0 0,0 0-1 0 0,0 1 1 0 0,0-1-1 0 0,1-1 1 0 0,-1 1 0 0 0,1 0-1 0 0,0 0 1 0 0,4 3-29 0 0,2 3 8 0 0,-5-5-8 0 0,14 19 0 0 0,10 11 0 0 0,-20-27 0 0 0,0 0 0 0 0,1-1 0 0 0,0 0 0 0 0,1-1 0 0 0,5 4 0 0 0,16 12 0 0 0,-14-15 0 0 0,2-6 0 0 0,-14-3 29 0 0,0 1-1 0 0,0-1 0 0 0,0 0 0 0 0,0 0 1 0 0,0 0-1 0 0,-1-1 0 0 0,1 0 1 0 0,0 0-1 0 0,-1 0 0 0 0,1 0 0 0 0,-1-1 1 0 0,0 1-1 0 0,0-1 0 0 0,0 0 1 0 0,0-1-1 0 0,-1 1 0 0 0,1-1 1 0 0,-1 1-1 0 0,0-1 0 0 0,0 0 0 0 0,0 0 1 0 0,0-1-1 0 0,0-1-28 0 0,8-11 121 0 0,-1-1 0 0 0,-1-1 0 0 0,0 0 0 0 0,-2 0 0 0 0,1-3-121 0 0,-5 14 21 0 0,-1 1 1 0 0,0-1 0 0 0,-1 0 0 0 0,0 1-1 0 0,0-1 1 0 0,-1 0 0 0 0,1 0 0 0 0,-2 0-1 0 0,1 0 1 0 0,-1 1 0 0 0,0-1 0 0 0,-1 0 0 0 0,0 1-1 0 0,-3-8-21 0 0,3 10 15 0 0,0 1-1 0 0,0 0 1 0 0,-1-1-1 0 0,0 1 0 0 0,0 0 1 0 0,0 1-1 0 0,0-1 1 0 0,0 1-1 0 0,-1-1 1 0 0,0 1-1 0 0,1 0 0 0 0,-1 0 1 0 0,0 0-1 0 0,-1 1 1 0 0,1 0-1 0 0,0-1 0 0 0,-1 1 1 0 0,1 1-1 0 0,-1-1 1 0 0,0 1-1 0 0,0 0 1 0 0,-4-1-15 0 0,-13 0 42 0 0,10 0-21 0 0,0 0 0 0 0,1 2 0 0 0,-1-1-1 0 0,0 2 1 0 0,-11 1-21 0 0,-2 2 0 0 0,5-2 0 0 0,0 2 0 0 0,-10 3 0 0 0,4 2 0 0 0,22-6-5 0 0,-1 1-6 0 0,2-2-21 0 0,0 0-1 0 0,0 0 0 0 0,0 1 0 0 0,0-1 0 0 0,0 0 1 0 0,1 1-1 0 0,-1 0 0 0 0,1 0 0 0 0,0-1 0 0 0,-1 1 1 0 0,2 1-1 0 0,-2 0 33 0 0,2-1-345 0 0,1-3-751 0 0,0 0-318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1 694 3223 0 0,'0'-3'404'0'0,"5"-21"5173"0"0,7-23-5577 0 0,-7 30 348 0 0,0-1-1 0 0,-1 1 1 0 0,-1-1-1 0 0,-1 0 1 0 0,-1-3-348 0 0,0 2 338 0 0,1 0 0 0 0,3-15-338 0 0,-2 15 207 0 0,0 0-1 0 0,-1-16-206 0 0,2-21 310 0 0,-2 43-213 0 0,-1 0 0 0 0,0-1 0 0 0,-1 1 0 0 0,0-1 0 0 0,-2-2-97 0 0,2 10 46 0 0,0 1 0 0 0,0-1 0 0 0,0 1 0 0 0,1-1 0 0 0,0 1 0 0 0,0 0 0 0 0,0-1 0 0 0,1 1 0 0 0,0 0 0 0 0,0 0 0 0 0,1-1-46 0 0,0-2 72 0 0,-1 1 1 0 0,1-1-1 0 0,-1 0 1 0 0,0-6-73 0 0,-1 4 96 0 0,1-1-1 0 0,0 1 1 0 0,1-1 0 0 0,0 1 0 0 0,1-1-96 0 0,-3 9 82 0 0,-1 2-2 0 0,2-3-13 0 0,5-9-40 0 0,-5 9 39 0 0,-2 3 14 0 0,0 0 0 0 0,0 0 0 0 0,0 0 0 0 0,0 0-2 0 0,1 3-12 0 0,4 9-2 0 0,-4-9 0 0 0,-1 1 0 0 0,2 10-22 0 0,1 0-1 0 0,0 0 0 0 0,1-1 1 0 0,3 8-42 0 0,25 59 153 0 0,-21-55-130 0 0,-8-19-20 0 0,8 21 33 0 0,1-1-1 0 0,13 20-35 0 0,-8-10 0 0 0,-14-28 0 0 0,1 0 0 0 0,-1 0 0 0 0,6 7 0 0 0,9 14 0 0 0,-2-6-4 0 0,-5-4 24 0 0,-7-32 76 0 0,-4 5-61 0 0,-1 0 0 0 0,1 0 0 0 0,-1 0 0 0 0,-1 0-1 0 0,0-1-34 0 0,-3-29 120 0 0,3 10-109 0 0,1 1 1 0 0,2-1 0 0 0,0 1 0 0 0,2-1 0 0 0,1 1-1 0 0,2 0 1 0 0,2-7-12 0 0,-2 18 0 0 0,0 0 0 0 0,0 0 0 0 0,2 1 0 0 0,2-4 0 0 0,4-13 4 0 0,-5 9-24 0 0,-8 21-60 0 0,8-11-112 0 0,-7 10 48 0 0,9-1-508 0 0,-9 3 518 0 0,1 0-1212 0 0,-3 1-3538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9671 0 0,'0'0'440'0'0,"0"0"-5"0"0,-2 2-279 0 0,-7 7-97 0 0,7-7 151 0 0,2-2 60 0 0,0 0 8 0 0,0 4-15 0 0,-2 18 369 0 0,1-18-628 0 0,1 1 0 0 0,0-1-1 0 0,1 1 1 0 0,-1-1 0 0 0,1 1 0 0 0,0-1-1 0 0,0 0 1 0 0,1 2-4 0 0,1 8-5 0 0,-1 0 63 0 0,-1 0 0 0 0,-1 0 0 0 0,0-1 0 0 0,-2 6-58 0 0,1-14 23 0 0,1 0-1 0 0,0 0 0 0 0,0 0 1 0 0,0 0-1 0 0,1 3-22 0 0,2 41 131 0 0,-3-36-46 0 0,-1 31-4311 0 0,1-41 452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3679 0 0,'0'3'167'0'0,"-3"11"-7"0"0,-2 2-127 0 0,-7 7 541 0 0,11-19-147 0 0,0 0 30 0 0,1-1 1172 0 0,-2-1 71 0 0,0 5-1237 0 0,0 0 1 0 0,1 0-1 0 0,-1 0 0 0 0,1 0 0 0 0,1 1 1 0 0,-1-1-1 0 0,1 0 0 0 0,1 1-463 0 0,0 14-118 0 0,1 1-1 0 0,1 0 119 0 0,8 16 0 0 0,-1-5 0 0 0,22 101 0 0 0,-21-90 0 0 0,-6-27 0 0 0,0 0 0 0 0,-1 3 0 0 0,13 85-713 0 0,-17-102 514 0 0,0-4-25 0 0,0 0-100 0 0,0 0-41 0 0,0 0-10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 1375 0 0,'-3'1'107'0'0,"-6"7"97"0"0,7-6 743 0 0,0-1 322 0 0,-10 3-969 0 0,0 1 6552 0 0,12-2-4040 0 0,8 0-2473 0 0,-5-1-58 0 0,-3-2-8 0 0,0 0-21 0 0,0 0-84 0 0,2 0-37 0 0,4 2-48 0 0,-2 0-55 0 0,0-1 0 0 0,0 1 1 0 0,-1-1-1 0 0,1 0 1 0 0,0-1-1 0 0,0 1 0 0 0,0-1 1 0 0,0 0-1 0 0,0 0 1 0 0,3 0-29 0 0,67-20 128 0 0,-50 14-117 0 0,-18 6-12 0 0,1 1 1 0 0,-1-1 0 0 0,0-1 0 0 0,1 1 0 0 0,-1-2 0 0 0,5 0 0 0 0,-6 0 0 0 0,0 1 0 0 0,1 0 0 0 0,-1 0 0 0 0,0 0 0 0 0,0 1 0 0 0,1 0 0 0 0,3 0 0 0 0,-3 0 0 0 0,-1 0 0 0 0,1 0 0 0 0,-1-1 0 0 0,1 1 0 0 0,-1-1 0 0 0,1-1 0 0 0,-1 1 0 0 0,3-2 0 0 0,29-6 0 0 0,-31 9 2 0 0,29-4-436 0 0,11 2 434 0 0,-40 3-147 0 0,-1-1-1 0 0,0 1 1 0 0,0 0-1 0 0,0 0 1 0 0,1 1 147 0 0,22 4-1387 0 0,-10-7 319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2759 0 0,'0'0'424'0'0,"0"0"739"0"0,0 0 322 0 0,0 0 69 0 0,0 0-154 0 0,0 0-699 0 0,0 0-306 0 0,0 0-62 0 0,1-3-46 0 0,0-9-149 0 0,-1 9-66 0 0,0 3-8 0 0,0 0 3 0 0,0 0 8 0 0,0 0 7 0 0,0 0 60 0 0,0 0 4 0 0,0 0-2 0 0,0 0 3 0 0,0 0 12 0 0,0 0 7 0 0,0 0 2 0 0,0 0-2 0 0,0 0-13 0 0,0 0-8 0 0,0 0-1 0 0,0 0-4 0 0,0 0-17 0 0,0 0-10 0 0,0 0-1 0 0,0 0-8 0 0,0 0-32 0 0,0 0-2 0 0,-4-10 9 0 0,3 9-81 0 0,0-1-41 0 0,4 2 73 0 0,10-2-9 0 0,-9 2 38 0 0,-4 0 26 0 0,0 0-16 0 0,0 0 2 0 0,0 0 29 0 0,0 0 17 0 0,0 0 3 0 0,0 0 0 0 0,0 0 0 0 0,0 0 0 0 0,0 0 0 0 0,0 0-9 0 0,0 0-34 0 0,2-3-7 0 0,7-6-45 0 0,-7 7 28 0 0,0 0 1 0 0,7-5-33 0 0,-6 5 32 0 0,-3 2 11 0 0,0 0 6 0 0,0 0 19 0 0,0 0-1 0 0,0 0-4 0 0,0 0 5 0 0,0 0-14 0 0,0 0-10 0 0,0 0-1 0 0,0 0 0 0 0,0 0 0 0 0,0 0 0 0 0,0 0 0 0 0,0 0 0 0 0,0 0 0 0 0,0 0 0 0 0,0 0 6 0 0,0 0 20 0 0,0 0 6 0 0,0 0 0 0 0,0 0-5 0 0,0 1-82 0 0,0 0 1 0 0,0 1-1 0 0,0-1 0 0 0,1 0 0 0 0,-1 0 1 0 0,0 0-1 0 0,1 0 0 0 0,-1 0 1 0 0,1 0-1 0 0,0 0 0 0 0,-1 0 1 0 0,1 0-10 0 0,2 5 21 0 0,3 10 29 0 0,-1 1 0 0 0,0-1 1 0 0,-1 1-1 0 0,-1 0 0 0 0,-1 0 0 0 0,-1 0 0 0 0,0 13-50 0 0,-2 20 54 0 0,-3-1 0 0 0,-2 1-54 0 0,3-10 49 0 0,2-22-17 0 0,0 0 0 0 0,-3 5-32 0 0,2-16 14 0 0,-3 28-16 0 0,3-17 2 0 0,-1-3 11 0 0,2-12 10 0 0,1-3-123 0 0,0 0-61 0 0,0 0-12 0 0,0 0-153 0 0,0 0-637 0 0,0 0-270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5095 0 0,'0'0'232'0'0,"1"-3"-13"0"0,3-68 1850 0 0,-3 1 0 0 0,-3-3-2069 0 0,1-24 1202 0 0,1 72-815 0 0,1 0 0 0 0,2-1 0 0 0,0 1 0 0 0,2 1-1 0 0,1-1 1 0 0,2-6-387 0 0,0 6 219 0 0,12-36 602 0 0,-19 58-685 0 0,-1 3-6 0 0,0 0-30 0 0,1-2-18 0 0,4-9-2 0 0,-4 9-1 0 0,-1 2-6 0 0,0 0-1 0 0,0 0 0 0 0,0 0-1 0 0,0 0-6 0 0,0 0-1 0 0,0 0 0 0 0,0 0 0 0 0,0 0 0 0 0,0 0 0 0 0,0 0 0 0 0,0 0 3 0 0,0 0 10 0 0,0 0 1 0 0,0 0-12 0 0,0 0-2 0 0,0 0 0 0 0,2 2 0 0 0,7 7 0 0 0,-4-5 0 0 0,5 8 0 0 0,2 6-10 0 0,-6-5-44 0 0,-2-3 13 0 0,1-1 0 0 0,1 1 1 0 0,3 4-24 0 0,88 139 10 0 0,-46-66-10 0 0,-38-61 0 0 0,-11-21 0 0 0,0 0 0 0 0,1 0 0 0 0,0 0 0 0 0,0 0 0 0 0,0 0 0 0 0,3 3 0 0 0,12 8 0 0 0,-1 0 0 0 0,-7 3 0 0 0,-4-4 12 0 0,-5-12 48 0 0,-1-3 15 0 0,0 0 10 0 0,0 0 3 0 0,0-2 0 0 0,-19-82 539 0 0,12 60-526 0 0,2 0 0 0 0,0-1 0 0 0,2 0 0 0 0,0 0 0 0 0,1-25-101 0 0,8-58 12 0 0,-4 86-12 0 0,0 0 0 0 0,1 0 0 0 0,1 0 0 0 0,4-11 0 0 0,-6 28 0 0 0,0 0 0 0 0,0 0 0 0 0,0 0 0 0 0,1 1 0 0 0,-1-1 0 0 0,1 1 0 0 0,1-1 0 0 0,13-23 0 0 0,-16 26-22 0 0,0 0 0 0 0,0 0 0 0 0,0 0 0 0 0,0 0-1 0 0,0 0 1 0 0,1 0 0 0 0,-1 0 0 0 0,1 1 0 0 0,-1-1-1 0 0,1 0 1 0 0,0 1 0 0 0,-1 0 0 0 0,1-1 0 0 0,0 1 0 0 0,0 0-1 0 0,0 0 1 0 0,0 0 0 0 0,0 0 0 0 0,0 0 0 0 0,1 0 22 0 0,4 0-505 0 0,-1-1 0 0 0,1 2 0 0 0,0-1 0 0 0,-1 1 0 0 0,6 0 505 0 0,-12 0-5 0 0,4 0-5454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99 433 8895 0 0,'0'0'407'0'0,"0"0"-6"0"0,0 0-246 0 0,0 0-80 0 0,0 0 10 0 0,0 0-16 0 0,0 0 1 0 0,0 3 15 0 0,35 213 627 0 0,-28-162-563 0 0,8 115 199 0 0,-13-160-338 0 0,-1-5-3 0 0,0 0 0 0 0,-1 0 0 0 0,0 0 0 0 0,0 0 0 0 0,0 0 0 0 0,0 0 0 0 0,-1 0 0 0 0,1 1-7 0 0,-2 15 21 0 0,-2-3 34 0 0,3-16-50 0 0,1 0 0 0 0,-1 0 1 0 0,1 0-1 0 0,-1-1 1 0 0,1 1-1 0 0,-1 0 1 0 0,0 0-1 0 0,1-1 0 0 0,-1 1 1 0 0,0-1-1 0 0,0 1 1 0 0,1-1-1 0 0,-1 1 0 0 0,0-1 1 0 0,0 1-1 0 0,0-1-5 0 0,0 1 15 0 0,0-1 0 0 0,0 0 0 0 0,0 0 0 0 0,0 0 0 0 0,0 0 0 0 0,0 0 1 0 0,0 0-1 0 0,0-1 0 0 0,0 1 0 0 0,0 0 0 0 0,0 0 0 0 0,1-1 0 0 0,-1 1 0 0 0,0 0 0 0 0,0-1 0 0 0,0 1 0 0 0,0-1 0 0 0,1 1 0 0 0,-1-1 0 0 0,0 1 0 0 0,0-1 0 0 0,1 0 0 0 0,-1 0 0 0 0,1 1 0 0 0,-1-1 0 0 0,0 0-15 0 0,-1-2 50 0 0,-1-1-1 0 0,0 0 1 0 0,1 0-1 0 0,0 0 1 0 0,-1-2-50 0 0,-11-27 65 0 0,2-2 0 0 0,1 0 0 0 0,-2-14-65 0 0,-17-109 30 0 0,20 89-36 0 0,3 1 0 0 0,1-52 6 0 0,6 90 23 0 0,2 0-1 0 0,1 0 1 0 0,1-1 0 0 0,2 2 0 0 0,0-1-1 0 0,2 1 1 0 0,6-13-23 0 0,-9 31 18 0 0,0 1 0 0 0,0 0 0 0 0,1-1 0 0 0,0 2 0 0 0,1-1 0 0 0,0 1 0 0 0,4-3-18 0 0,-9 9 14 0 0,1 0 0 0 0,-1 0 0 0 0,1 0 1 0 0,0 1-1 0 0,0-1 0 0 0,0 1 0 0 0,1 0 1 0 0,-1 0-1 0 0,1 0 0 0 0,-1 0 0 0 0,1 1 1 0 0,-1-1-1 0 0,1 1 0 0 0,0 0 0 0 0,0 0 1 0 0,-1 0-1 0 0,1 1 0 0 0,0-1 0 0 0,0 1 1 0 0,0 0-1 0 0,0 0 0 0 0,0 1 0 0 0,1-1-14 0 0,4 3 49 0 0,0 0 0 0 0,-1 1 1 0 0,1-1-1 0 0,-1 2 0 0 0,0-1 0 0 0,0 1 0 0 0,-1 0 0 0 0,1 1-49 0 0,16 13 231 0 0,16 17-231 0 0,-25-21 41 0 0,0 1-1 0 0,-1 0 1 0 0,0 0-1 0 0,-2 2 1 0 0,0 0-1 0 0,4 8-40 0 0,-12-17 18 0 0,-1 0-1 0 0,1 1 1 0 0,-2-1 0 0 0,1 1-1 0 0,-1 0 1 0 0,-1-1 0 0 0,1 1 0 0 0,-2 0-1 0 0,1 0 1 0 0,-2 0 0 0 0,1 0-18 0 0,0-8 4 0 0,0-1 0 0 0,-1 1 0 0 0,1-1 0 0 0,0 0 0 0 0,0 1 0 0 0,-1-1 0 0 0,1 0 0 0 0,-1 1 0 0 0,1-1 0 0 0,-1 0 0 0 0,0 1 0 0 0,0-1 0 0 0,1 0 0 0 0,-2 1-4 0 0,-2 4 10 0 0,4-5-10 0 0,-4 8-7 0 0,0-1-1 0 0,-1 0 1 0 0,0 0-1 0 0,-2 3 8 0 0,5-9-7 0 0,-1 1-1 0 0,0 0 0 0 0,0-1 0 0 0,0 1 1 0 0,0-1-1 0 0,0 0 0 0 0,0 0 1 0 0,0 0-1 0 0,-1 0 0 0 0,1 0 0 0 0,-1-1 1 0 0,-1 1 7 0 0,-5 1-62 0 0,1 0 0 0 0,0-1 0 0 0,-1-1 0 0 0,1 1 0 0 0,-1-2 0 0 0,0 1 0 0 0,1-1 0 0 0,-1-1 0 0 0,-4 0 62 0 0,5 1-69 0 0,0 0 0 0 0,0 0 0 0 0,0 1-1 0 0,-2 1 70 0 0,1-1-74 0 0,0 0-1 0 0,0 0 0 0 0,-4-1 75 0 0,11 0-17 0 0,-1 0 0 0 0,1 0 0 0 0,0 1-1 0 0,-1-1 1 0 0,1 1 0 0 0,-2 0 17 0 0,2 0-13 0 0,0 0-1 0 0,0 0 1 0 0,1-1 0 0 0,-1 0-1 0 0,0 0 1 0 0,0 1 0 0 0,-1-2 13 0 0,-1 1-24 0 0,0-1 1 0 0,0-1 0 0 0,1 1-1 0 0,-1-1 1 0 0,0 1-1 0 0,1-1 1 0 0,-3-2 23 0 0,3 3-10 0 0,0-1 11 0 0,-7-11-73 0 0,9 11 4 0 0,2 2-138 0 0,0 0-534 0 0,2-2-212 0 0,8-11-36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118 930 7055 0 0,'0'0'323'0'0,"0"0"-8"0"0,-2-1-205 0 0,-7-4-98 0 0,-2-3 14 0 0,6 0 87 0 0,-1-1 1 0 0,1 0-1 0 0,0 1 1 0 0,1-2 0 0 0,0 1-1 0 0,0 0 1 0 0,1-1-1 0 0,0-3-113 0 0,-5-11 242 0 0,-5-20 326 0 0,2-1 0 0 0,2 0 0 0 0,-2-39-568 0 0,8 50 224 0 0,2 0-1 0 0,1-1 0 0 0,2 1 0 0 0,1 0 1 0 0,2 0-1 0 0,1 1 0 0 0,1-1 0 0 0,2 1 1 0 0,2 1-1 0 0,1-1 0 0 0,5-8-223 0 0,-6 16 71 0 0,-5 11-13 0 0,-1 0 1 0 0,2 1-1 0 0,0 0 1 0 0,1 0-1 0 0,0 0 1 0 0,0 1-1 0 0,6-4-58 0 0,13-13 96 0 0,-13 20-96 0 0,-12 7 5 0 0,-1 2 0 0 0,0-1-1 0 0,-1 1 0 0 0,1-1 1 0 0,0 1-1 0 0,0-1 0 0 0,0 1 0 0 0,-1 0 1 0 0,1-1-1 0 0,0 1 0 0 0,0 0 0 0 0,0 0 1 0 0,-1-1-1 0 0,1 1 0 0 0,0 0 1 0 0,0 0-1 0 0,0 0 0 0 0,0 0 0 0 0,0 0 1 0 0,0 0-1 0 0,0 1-4 0 0,24 5 109 0 0,-20-4-85 0 0,-1 1 6 0 0,-1-1-12 0 0,1 0 1 0 0,-1 0-1 0 0,0 0 0 0 0,1 1 1 0 0,-1-1-1 0 0,0 1 1 0 0,0 0-1 0 0,-1 0 1 0 0,1 0-1 0 0,-1 0 1 0 0,2 2-19 0 0,-1-1 23 0 0,11 17 53 0 0,-9-11-52 0 0,-1 0 0 0 0,0 0 0 0 0,0 0 0 0 0,-1 0 0 0 0,0 1 0 0 0,-1-1 0 0 0,0 3-24 0 0,0 4 5 0 0,-2 0 0 0 0,0 1 0 0 0,0-1 0 0 0,-2 4-5 0 0,0 4 0 0 0,-2-3 11 0 0,-8-6 32 0 0,-2-3-33 0 0,10-11-9 0 0,0-1 0 0 0,-1 1 0 0 0,1-1-1 0 0,-1 0 1 0 0,0 0 0 0 0,0 0 0 0 0,1 0-1 0 0,-1-1 1 0 0,0 0 0 0 0,0 0 0 0 0,-1 0-1 0 0,2 0 6 0 0,1 0 5 0 0,-1-1-1 0 0,1 1 1 0 0,0-1 0 0 0,0 1 0 0 0,0-1-1 0 0,0 0 1 0 0,-3-1-11 0 0,-9-3-2 0 0,6 4 2 0 0,1-1 0 0 0,-1-1 0 0 0,0 1 0 0 0,1-1 0 0 0,-1-1 0 0 0,-1-1 0 0 0,8 4 0 0 0,1 1 0 0 0,-1-1 1 0 0,0 0-1 0 0,1 0 0 0 0,-1 1 0 0 0,0-1 0 0 0,1 1 0 0 0,-1-1 0 0 0,0 1 0 0 0,0-1 0 0 0,-1 1 0 0 0,-1-1-1 0 0,-9-12-13 0 0,11 11 12 0 0,0 0-75 0 0,2 2-4 0 0,3 2 19 0 0,37 19-22 0 0,24 18 84 0 0,-58-35 0 0 0,0 1 0 0 0,0 0 0 0 0,-1 1 0 0 0,0-1 0 0 0,0 2 0 0 0,22 20 0 0 0,-17-20-10 0 0,-1 1-1 0 0,0 1 0 0 0,-1 0 1 0 0,1 0-1 0 0,3 6 11 0 0,70 77-11 0 0,-45-52-33 0 0,-24-27-7 0 0,-1 1 1 0 0,0 0 0 0 0,-1 0 0 0 0,2 5 50 0 0,-4-3-82 0 0,19 30-4385 0 0,-18-28 397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64 6503 0 0,'0'0'299'0'0,"0"0"-6"0"0,4 1-191 0 0,9 2 22 0 0,-10-3 462 0 0,1 0 200 0 0,28-2 814 0 0,-30 2-1072 0 0,-2 0-103 0 0,0 0-17 0 0,0 0-4 0 0,0 0 11 0 0,0 0 7 0 0,0 0 2 0 0,0 0 3 0 0,0 0 10 0 0,0 0 3 0 0,0 0 0 0 0,0 0-18 0 0,0 0-78 0 0,0 0-31 0 0,0 0-8 0 0,0 0-9 0 0,0 0-32 0 0,0 0-9 0 0,0 0-6 0 0,0 0-2 0 0,0 0-6 0 0,0 0-1 0 0,0 0 0 0 0,0 0-5 0 0,0 0-23 0 0,0 0-11 0 0,0 0-1 0 0,0-1-167 0 0,-1 0-1 0 0,1 0 1 0 0,-1 1-1 0 0,0-1 1 0 0,0 0-1 0 0,1 0 1 0 0,-1 1-1 0 0,0-1 1 0 0,0 0-1 0 0,0 1 1 0 0,0-1-33 0 0,-5-5 198 0 0,6 5-185 0 0,0 0-1 0 0,-1 1 0 0 0,1-1 1 0 0,-1 1-1 0 0,0-1 0 0 0,1 1 1 0 0,-1-1-1 0 0,1 1 1 0 0,-1-1-1 0 0,0 1 0 0 0,0 0 1 0 0,1-1-1 0 0,-1 1 0 0 0,0 0 1 0 0,1 0-1 0 0,-1-1 0 0 0,0 1 1 0 0,0 0-13 0 0,-12-4 83 0 0,-5-1-9 0 0,1 5-58 0 0,5-1-28 0 0,7 2-36 0 0,2 2 39 0 0,-9 1-12 0 0,-5 2-25 0 0,1 0 33 0 0,0 4-40 0 0,11-4 35 0 0,0-1 1 0 0,0 1 0 0 0,0 0-1 0 0,-2 4 18 0 0,-8 10-34 0 0,1-7-22 0 0,-43 40-118 0 0,38-37 174 0 0,16-13 0 0 0,-14 20 0 0 0,12-16-11 0 0,-1 1 23 0 0,1 0 1 0 0,-1 0-1 0 0,2 0 1 0 0,-1 1 0 0 0,1 0-1 0 0,0 0-12 0 0,1-4 0 0 0,-2 16 0 0 0,3-10 0 0 0,-1 10 2 0 0,-12 51-201 0 0,-6-16 28 0 0,19-52 171 0 0,1 1 0 0 0,0 0 0 0 0,-1-1 0 0 0,0 0 0 0 0,0 1 0 0 0,-1-1 0 0 0,0 1 0 0 0,1-1 0 0 0,-1 1 0 0 0,1-1 0 0 0,0 1 0 0 0,0-1 0 0 0,0 1 0 0 0,-1 4 0 0 0,-10 25 0 0 0,10-28 0 0 0,-4 19 0 0 0,1-3 0 0 0,1 3 0 0 0,5-19 0 0 0,1 0 0 0 0,2 13 0 0 0,2 0 0 0 0,0-4-10 0 0,-3-9-33 0 0,7 8 32 0 0,6-2 11 0 0,1-1 0 0 0,5-2 0 0 0,25 4 0 0 0,-25-9 0 0 0,-11-2 15 0 0,1-2 1 0 0,0 1-1 0 0,-1-1 0 0 0,1-1 0 0 0,0 0-15 0 0,55-10 181 0 0,-19 4 34 0 0,3-4-215 0 0,-44 10 31 0 0,1 0 1 0 0,-1-1-1 0 0,1 0 0 0 0,-1 0 0 0 0,5-3-31 0 0,-4 1 15 0 0,-3 3-4 0 0,-1 0-1 0 0,0-1 1 0 0,0 0 0 0 0,0 0 0 0 0,0 0 0 0 0,0 0-1 0 0,0 0 1 0 0,-1-1 0 0 0,2-1-11 0 0,14-11 74 0 0,4-3 34 0 0,0-2 0 0 0,16-18-108 0 0,-18 18 32 0 0,-15 15-22 0 0,1 0 0 0 0,-1 0 0 0 0,0 0 0 0 0,-1-1 0 0 0,4-6-10 0 0,9-12 0 0 0,-13 18 0 0 0,1 0 0 0 0,-1-1 0 0 0,0 0 0 0 0,-1 0 0 0 0,2-5 0 0 0,-1 3-25 0 0,0-1 0 0 0,0 1 1 0 0,5-8 24 0 0,-8 16-5 0 0,-1 0 1 0 0,1 1 0 0 0,0-1-1 0 0,-1 0 1 0 0,0 0-1 0 0,1 0 1 0 0,-1 0 0 0 0,1 0-1 0 0,-1 0 1 0 0,0 0 0 0 0,0-1-1 0 0,0 1 1 0 0,0 0 4 0 0,1-5-10 0 0,2-11-55 0 0,-2 14 52 0 0,-1 0 1 0 0,1 0-1 0 0,-1 0 1 0 0,0 1-1 0 0,0-1 1 0 0,0 0-1 0 0,0 0 1 0 0,-1 0-1 0 0,0-1 13 0 0,0-2-14 0 0,0 0 13 0 0,0 1-1 0 0,0-1 1 0 0,-1 1 0 0 0,1 0 0 0 0,-1-1 0 0 0,-1 1-1 0 0,1 0 1 0 0,-1 0 0 0 0,-2-3 1 0 0,-12-28 0 0 0,3-1-46 0 0,-16-29 46 0 0,-8-19-28 0 0,35 78-21 0 0,-1 0 0 0 0,0 1 0 0 0,-1 0 1 0 0,1 0-1 0 0,-1 0 0 0 0,0 0 0 0 0,0 1 1 0 0,-1 0-1 0 0,0 0 0 0 0,-4-3 49 0 0,-9-8-182 0 0,15 13 98 0 0,0 0-1 0 0,-1 0 1 0 0,1 0-1 0 0,-1 1 1 0 0,1-1-1 0 0,-1 1 1 0 0,0 0-1 0 0,0 1 1 0 0,0-1-1 0 0,0 1 1 0 0,0 0-1 0 0,0 0 1 0 0,0 0-1 0 0,0 1 1 0 0,0 0-1 0 0,-4 0 85 0 0,7 1-61 0 0,0-1 0 0 0,-1 1 0 0 0,1 0 0 0 0,0 0 0 0 0,0 0 0 0 0,0 0 1 0 0,-2 2 60 0 0,-4 1-166 0 0,6-3-26 0 0,2-1 0 0 0,0 0-108 0 0,0 0-453 0 0,0 0-198 0 0,0 0-827 0 0,0 0-3168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103 193 10191 0 0,'0'0'464'0'0,"0"0"-8"0"0,0 3-290 0 0,-8 58 76 0 0,5-37-179 0 0,2 0-1 0 0,0 0 0 0 0,3 22-62 0 0,-1-28 32 0 0,1 6-24 0 0,1 0 0 0 0,4 16-8 0 0,3 14-3 0 0,-5-32 3 0 0,-4-16-1 0 0,2-1 0 0 0,8 18 14 0 0,-11-23-12 0 0,0 0 0 0 0,0 0 0 0 0,0 0 0 0 0,0 1 0 0 0,1-1 0 0 0,-1 0 0 0 0,0 0 0 0 0,0 0 0 0 0,0 0 0 0 0,0 0 0 0 0,0 0 0 0 0,0 1 0 0 0,0-1 0 0 0,0 0 0 0 0,0 0 0 0 0,0 0 0 0 0,1 0 0 0 0,-1 0 0 0 0,0 0 0 0 0,0 0 0 0 0,0 0 0 0 0,0 0 0 0 0,0 1 0 0 0,0-1 0 0 0,1 0 0 0 0,-1 0 0 0 0,0 0 0 0 0,0 0 0 0 0,0 0 0 0 0,0 0 0 0 0,0 0 0 0 0,1 0 0 0 0,-1 0 0 0 0,0 0 0 0 0,0 0 0 0 0,0 0 0 0 0,0 0 0 0 0,0 0 0 0 0,1 0 0 0 0,-1 0 0 0 0,0 0 0 0 0,0 0 0 0 0,0-1-1 0 0,4 1 38 0 0,-1-1-1 0 0,0 1 1 0 0,1-1 0 0 0,-1-1 0 0 0,0 1 0 0 0,0 0 0 0 0,0-1 0 0 0,0 1-1 0 0,0-1 1 0 0,0 0 0 0 0,0 0 0 0 0,2-2-38 0 0,0-1 77 0 0,0 0 0 0 0,-1 0 0 0 0,1 0 0 0 0,-1-1 0 0 0,0 0 0 0 0,1-2-77 0 0,6-12 297 0 0,-2-1 0 0 0,0 0-1 0 0,3-14-296 0 0,-6 19 97 0 0,-2 0 0 0 0,0 0 0 0 0,-1-1 0 0 0,0 1 0 0 0,-2-1 0 0 0,0 0 0 0 0,0 0 0 0 0,-2 0 0 0 0,0 0 0 0 0,-1 1 0 0 0,-1-1 0 0 0,-3-12-97 0 0,5 27 10 0 0,-8-32 246 0 0,-11-21-256 0 0,16 44 22 0 0,-1 0 1 0 0,-1 0-1 0 0,0 0 0 0 0,-1 1 1 0 0,0 0-1 0 0,-6-6-22 0 0,9 12-6 0 0,0 0-1 0 0,-1 1 1 0 0,1-1 0 0 0,-1 1-1 0 0,0 0 1 0 0,1 1-1 0 0,-1-1 1 0 0,0 1 0 0 0,-1 0-1 0 0,1 0 1 0 0,0 1-1 0 0,-1-1 1 0 0,1 1-1 0 0,0 0 1 0 0,-1 1 0 0 0,1-1-1 0 0,-1 1 1 0 0,0 0-1 0 0,1 1 1 0 0,-1-1 0 0 0,-1 1 6 0 0,3 1-95 0 0,0-1 0 0 0,-1 1 0 0 0,1 0 0 0 0,0 0 0 0 0,0 1 0 0 0,0-1 1 0 0,0 1-1 0 0,1 0 0 0 0,-1 0 0 0 0,1 0 0 0 0,-1 0 0 0 0,-1 3 95 0 0,-4 3-947 0 0,-3 4-3761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 8463 0 0,'-1'3'388'0'0,"-2"13"-224"0"0,0 1 0 0 0,0-1 0 0 0,2 1 0 0 0,0-1 0 0 0,1 1 0 0 0,1-1 0 0 0,1 6-164 0 0,12 102 784 0 0,-10-99-771 0 0,0 0-1 0 0,-2 0 1 0 0,0 1 0 0 0,-2-1-1 0 0,-1 1 1 0 0,-1-1-1 0 0,-1 4-12 0 0,-2-12 11 0 0,0-3 52 0 0,4-12 46 0 0,1-2 4 0 0,0 0-1 0 0,-3-1 28 0 0,-1-2-48 0 0,-1-1 1 0 0,1 0-1 0 0,0 0 0 0 0,0 0 0 0 0,0 0 0 0 0,0 0 0 0 0,1-1 1 0 0,0 0-1 0 0,0 1 0 0 0,0-1 0 0 0,0 0 0 0 0,0-4-92 0 0,-7-13 209 0 0,2-1-1 0 0,-2-10-208 0 0,-6-21 211 0 0,-4-35-211 0 0,17 72 52 0 0,0-1-1 0 0,2 1 1 0 0,0 0 0 0 0,1 0 0 0 0,1-1 0 0 0,0 1-1 0 0,2-6-51 0 0,-1 17 39 0 0,-1 0 0 0 0,1 0 0 0 0,1 0 0 0 0,-1 0 0 0 0,1 1 0 0 0,0-1 0 0 0,0 1 0 0 0,1 0 0 0 0,-1 0 0 0 0,1 0 0 0 0,0 0 0 0 0,1 0-39 0 0,-2 2 16 0 0,0 1 0 0 0,0 0 0 0 0,0 0-1 0 0,0-1 1 0 0,0 2 0 0 0,1-1 0 0 0,2-1-16 0 0,2-1 44 0 0,8-2 29 0 0,-9 6-46 0 0,0-1 1 0 0,0 1-1 0 0,-1 0 0 0 0,1 1 0 0 0,0 0 0 0 0,0 0 0 0 0,-1 0 1 0 0,1 1-1 0 0,-1 0 0 0 0,1 0 0 0 0,-1 1 0 0 0,0-1 0 0 0,0 1 0 0 0,3 2-27 0 0,13 9 147 0 0,0 0-1 0 0,-1 2 0 0 0,1 2-146 0 0,-21-18 1 0 0,20 18 163 0 0,1 0 0 0 0,13 17-164 0 0,-26-26 40 0 0,1 0 0 0 0,10 8-40 0 0,-16-14 3 0 0,15 14 50 0 0,26 36 11 0 0,-29-27-64 0 0,-5 12 41 0 0,-10-32-28 0 0,0 13 8 0 0,-2-15-17 0 0,0-1 1 0 0,0 1-1 0 0,0 0 0 0 0,-1-1 1 0 0,1 1-1 0 0,-1-1 0 0 0,0 0 1 0 0,0 1-1 0 0,0-1 0 0 0,0 0 1 0 0,-1 0-1 0 0,-1 1-4 0 0,-5 5-28 0 0,0-1 0 0 0,0-1-1 0 0,-5 3 29 0 0,-16 13-70 0 0,20-15 67 0 0,-1 0 0 0 0,0-1 0 0 0,0-1-1 0 0,0 0 1 0 0,-1 0 0 0 0,0-1 0 0 0,-5 1 3 0 0,-12 9-42 0 0,23-12 37 0 0,1 0 0 0 0,-1 0 0 0 0,0-1 1 0 0,0 1-1 0 0,0-1 0 0 0,0 0 0 0 0,-1-1 1 0 0,1 0 4 0 0,-16 0-84 0 0,15-1 42 0 0,1 1 0 0 0,0-1 0 0 0,-1 1 0 0 0,1 0 0 0 0,-3 1 42 0 0,-9 4-92 0 0,13-4 43 0 0,-1 0 0 0 0,1 0 1 0 0,-1-1-1 0 0,0 0 0 0 0,1 0 1 0 0,-1 0-1 0 0,0-1 0 0 0,0 0 1 0 0,-2 0 48 0 0,-82-2-919 0 0,78-1 543 0 0,12 3 360 0 0,-1-1 1 0 0,1 1 0 0 0,-1 0-1 0 0,1 0 1 0 0,0 0 0 0 0,-1-1 0 0 0,1 1-1 0 0,-1 0 1 0 0,1 0 0 0 0,0 0-1 0 0,-1 0 1 0 0,1 0 0 0 0,-1 0-1 0 0,1 0 1 0 0,-1 0 0 0 0,1 0 0 0 0,-1 0-1 0 0,1 0 1 0 0,0 0 0 0 0,-1 0-1 0 0,1 0 1 0 0,-1 1 0 0 0,1-1 0 0 0,-1 0-1 0 0,1 0 1 0 0,0 0 0 0 0,-1 1 15 0 0,-1 0-325 0 0,-4 2 463 0 0,1-2-4437 0 0,5-1 671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12 161 7367 0 0,'0'0'568'0'0,"0"0"-288"0"0,0 0 182 0 0,-2-2 119 0 0,-5-4 24 0 0,5 5-71 0 0,2 1-316 0 0,0 0-132 0 0,0 0 0 0 0,0 0 10 0 0,0 0 78 0 0,0 0 24 0 0,0 0 2 0 0,0 0 16 0 0,0 0 68 0 0,0 4 32 0 0,6 40 770 0 0,3 1-1086 0 0,-2-5 158 0 0,3 4-59 0 0,1-1-1 0 0,3 0 1 0 0,3 5-99 0 0,-13-38 12 0 0,2 5-12 0 0,0-1 0 0 0,0-1 0 0 0,2 1 0 0 0,6 8 0 0 0,19 14 0 0 0,-32-35 1 0 0,-1 0 0 0 0,1 0 0 0 0,0 0 0 0 0,0 0 1 0 0,0-1-1 0 0,0 1 0 0 0,0 0 0 0 0,0-1 0 0 0,0 1 0 0 0,0 0 0 0 0,0-1 0 0 0,1 0 0 0 0,-1 1 0 0 0,0-1-1 0 0,1 0 7 0 0,1 0 1 0 0,-1-1-1 0 0,1 1 0 0 0,-1 0 1 0 0,0-1-1 0 0,1 0 0 0 0,-1 0 0 0 0,0 0 1 0 0,0 0-1 0 0,1 0 0 0 0,-1 0 1 0 0,0 0-1 0 0,0-1 0 0 0,0 1 1 0 0,0-1-1 0 0,-1 1 0 0 0,1-1 1 0 0,0 0-1 0 0,-1 0 0 0 0,1 0 0 0 0,-1 0-7 0 0,4-4 58 0 0,0 0-1 0 0,-1-1 0 0 0,0 1 1 0 0,0-1-1 0 0,-1 0 0 0 0,1-2-57 0 0,10-34 542 0 0,3-20-542 0 0,8-25 325 0 0,-24 86-324 0 0,27-91 90 0 0,-24 78-80 0 0,-2-1 1 0 0,1 1-1 0 0,-2 0 1 0 0,0-1-1 0 0,-1-3-11 0 0,-6-120-2633 0 0,6 139 1442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10279 0 0,'0'0'466'0'0,"-2"0"-5"0"0,-18 6-213 0 0,17-5-91 0 0,-5 1 2431 0 0,-29 6-2168 0 0,25-6-275 0 0,-1 1 0 0 0,-11 3-145 0 0,20-4 14 0 0,-1-1 0 0 0,1 1 1 0 0,0 0-1 0 0,0 1 0 0 0,0-1 0 0 0,0 1 0 0 0,1 0 0 0 0,-1 0 0 0 0,1 0 0 0 0,-2 1-14 0 0,2-1 8 0 0,-14 15 21 0 0,1 1-1 0 0,0 0 0 0 0,-12 21-28 0 0,0 1 0 0 0,19-30 0 0 0,0 2 0 0 0,-5 9 0 0 0,10-13 0 0 0,-6 7 0 0 0,2 1 0 0 0,0 0 0 0 0,1 1 0 0 0,0-1 0 0 0,2 2 0 0 0,-4 15 0 0 0,5-5 0 0 0,1-14 0 0 0,0 1 0 0 0,2 0 0 0 0,-1 13 0 0 0,2-19 0 0 0,1 0 0 0 0,0 0 0 0 0,1 1 0 0 0,0-1 0 0 0,0 0 0 0 0,1 0 0 0 0,2 3 0 0 0,4 5 0 0 0,-6-13 9 0 0,1 0-1 0 0,-1-1 1 0 0,1 0-1 0 0,0 0 1 0 0,0 0-1 0 0,1 0 1 0 0,-1-1-1 0 0,1 1 1 0 0,0-1-1 0 0,-1 0 1 0 0,6 2-9 0 0,25 10 125 0 0,-26-12-104 0 0,-1 0 3 0 0,-1 0 0 0 0,1 0 0 0 0,-1-1 0 0 0,1 0 0 0 0,0 0 0 0 0,0-1 0 0 0,0 0 0 0 0,2-1-24 0 0,5 1 52 0 0,-2-1 21 0 0,1 0 1 0 0,-1-1-1 0 0,1 0 1 0 0,12-4-74 0 0,55-6 486 0 0,-49 4-402 0 0,0 2 0 0 0,5 1-84 0 0,-16 2 27 0 0,-20 2-35 0 0,0 0 1 0 0,0 0 0 0 0,0 0-1 0 0,0 0 1 0 0,0-1-1 0 0,0 1 1 0 0,0 0-1 0 0,-1-1 1 0 0,1 1 0 0 0,0-1-1 0 0,0 1 1 0 0,0-1-1 0 0,0 1 1 0 0,0-1 7 0 0,4-2-105 0 0,26-10-3349 0 0,-29 11-1366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10799 0 0,'0'0'496'0'0,"0"0"-13"0"0,0 0-216 0 0,0 0 247 0 0,0 0 146 0 0,0 0 32 0 0,0 0-37 0 0,0 0-175 0 0,0 0-80 0 0,0 0-15 0 0,-1 4-18 0 0,-34 195 1298 0 0,29-140-1541 0 0,0 57-124 0 0,8 57 100 0 0,-1-141-146 0 0,2 0 0 0 0,1-1 0 0 0,6 18 46 0 0,-3-27-14 0 0,-1-13 10 0 0,1 1-1 0 0,-1-2 1 0 0,5 5 4 0 0,-9-12-7 0 0,-1 1 1 0 0,1 0-1 0 0,0-1 0 0 0,-1 1 1 0 0,1-1-1 0 0,0 1 0 0 0,0-1 1 0 0,0 0 6 0 0,3 1-12 0 0,-1 0 1 0 0,1 0 0 0 0,0-1 0 0 0,-1 1-1 0 0,1-1 1 0 0,0 0 0 0 0,0 0 0 0 0,0-1 0 0 0,-1 1-1 0 0,1-1 1 0 0,4-1 11 0 0,-1 0-10 0 0,0 0 1 0 0,-1-1-1 0 0,1 0 1 0 0,-1 0-1 0 0,1-1 0 0 0,5-3 10 0 0,38-15 0 0 0,36-18 0 0 0,-56 24 0 0 0,27-9 0 0 0,-34 13 1 0 0,-17 7-7 0 0,-1 1 1 0 0,1 0-1 0 0,-1 1 0 0 0,1-1 1 0 0,0 1-1 0 0,0 0 1 0 0,6 0 5 0 0,4-4-203 0 0,-13 5-76 0 0,-1 0-10 0 0,0 1 140 0 0,7-2-2354 0 0,-10 2 1220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9671 0 0,'0'0'748'0'0,"0"0"-390"0"0,0 0 192 0 0,0 0 140 0 0,0-3 22 0 0,4-10-127 0 0,1-11 298 0 0,-4 23-838 0 0,-1 0 1 0 0,1 0-1 0 0,0 0 1 0 0,-1 0-1 0 0,1 0 1 0 0,0 1-1 0 0,0-1 1 0 0,-1 0-1 0 0,1 0 1 0 0,0 1-1 0 0,0-1 1 0 0,1 0-46 0 0,3-2 100 0 0,0-3 26 0 0,1 1 0 0 0,0 0 0 0 0,0 0 0 0 0,1 1 0 0 0,0-1 0 0 0,-1 1 0 0 0,3 0-126 0 0,6-1 176 0 0,0 0 0 0 0,0 2 0 0 0,0-1 0 0 0,8 1-176 0 0,-14 2-9 0 0,0 0 0 0 0,0 1 1 0 0,0 0-1 0 0,6 1 9 0 0,-6-1-39 0 0,-3 0-10 0 0,-1-1-1 0 0,1 1 0 0 0,-1-1 1 0 0,0-1-1 0 0,1 1 0 0 0,-1-1 1 0 0,0 0-1 0 0,2-1 50 0 0,22-6-1059 0 0,-9 4-62 0 0,2-3-50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6447 0 0,'0'0'499'0'0,"0"0"-115"0"0,0-3 741 0 0,-2-24 1923 0 0,2 26-2953 0 0,0 0 0 0 0,0 0 0 0 0,1 0 0 0 0,-1 1 0 0 0,0-1 0 0 0,0 0 0 0 0,1 0 0 0 0,-1 1 0 0 0,0-1-1 0 0,1 0 1 0 0,-1 1 0 0 0,1-1 0 0 0,-1 0 0 0 0,1 1 0 0 0,-1-1 0 0 0,1 1 0 0 0,-1-1 0 0 0,1 1 0 0 0,0-1 0 0 0,0 0-95 0 0,1-1 211 0 0,7-9 95 0 0,-7 7-205 0 0,0 1-1 0 0,0 0 1 0 0,0 0 0 0 0,0 1-1 0 0,1-1 1 0 0,-1 0 0 0 0,1 1 0 0 0,0-1-1 0 0,0 1 1 0 0,1 0-101 0 0,-1-1 36 0 0,1 1-9 0 0,18-5 130 0 0,-15 6-114 0 0,52-14-49 0 0,-45 12-79 0 0,15-3-628 0 0,-10-1-2803 0 0,-3-1-1154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51 2759 0 0,'0'0'126'0'0,"0"0"248"0"0,0 0 964 0 0,-3-2 419 0 0,-1 0-855 0 0,1-1-1 0 0,0 0 1 0 0,0 1-1 0 0,-1-2 1 0 0,-1-2-902 0 0,5 6 18 0 0,0 0-1 0 0,0 0 1 0 0,0-1-1 0 0,-1 1 1 0 0,1 0-1 0 0,0 0 1 0 0,0 0-1 0 0,0 0 1 0 0,0 0-1 0 0,0 0 1 0 0,0-1-1 0 0,0 1 1 0 0,0 0-1 0 0,0 0 1 0 0,-1 0-1 0 0,1 0 1 0 0,0 0-1 0 0,0 0 1 0 0,0 0-1 0 0,0 0 1 0 0,0 0-1 0 0,0 0 1 0 0,-1 0-1 0 0,1 0 1 0 0,0 0-1 0 0,0 0 1 0 0,0-1-1 0 0,0 1 1 0 0,0 0-1 0 0,-1 0 1 0 0,1 0-1 0 0,0 1 1 0 0,0-1-1 0 0,0 0 1 0 0,0 0-1 0 0,0 0 1 0 0,-1 0-1 0 0,1 0-17 0 0,-2 0 98 0 0,1 0 0 0 0,-1 0-1 0 0,0-1 1 0 0,0 1 0 0 0,0 0-1 0 0,0-1 1 0 0,1 1 0 0 0,-1-1-1 0 0,0 0 1 0 0,0 1 0 0 0,1-1-1 0 0,-1 0 1 0 0,1 0 0 0 0,-1 0-1 0 0,1 0 1 0 0,-2-1-98 0 0,-22-13 693 0 0,19 15-378 0 0,-6 3-119 0 0,0-1 1 0 0,-1 0-1 0 0,-9 0-196 0 0,17-2 22 0 0,0 2 0 0 0,-1-1 0 0 0,1 0-1 0 0,0 1 1 0 0,0 0 0 0 0,0 1 0 0 0,0-1-1 0 0,0 1 1 0 0,0-1 0 0 0,1 2 0 0 0,-4 2-22 0 0,-5 4 20 0 0,2 0 1 0 0,-1 1 0 0 0,-4 6-21 0 0,5-4 1 0 0,1 1 0 0 0,0 0 0 0 0,1 0 0 0 0,0 1 1 0 0,1 0-1 0 0,1 0 0 0 0,0 1 0 0 0,1 0 0 0 0,1 2-1 0 0,3-11-16 0 0,1 0 0 0 0,0 0-1 0 0,1 1 1 0 0,-1-1 0 0 0,1 1-1 0 0,1-1 1 0 0,0 0 0 0 0,0 1 0 0 0,1 3 16 0 0,2-6-43 0 0,5 0 35 0 0,-1 0 0 0 0,0-1 1 0 0,1 0-1 0 0,0-1 0 0 0,0 0 1 0 0,0 0-1 0 0,0-1 0 0 0,1 0 0 0 0,-1-1 1 0 0,9 1 7 0 0,17-1-15 0 0,-19 0 16 0 0,-1-1-1 0 0,1 0 0 0 0,2-1 0 0 0,-5 1 0 0 0,-8 1 0 0 0,1 0 0 0 0,-1 0 0 0 0,0-1 0 0 0,1 1 0 0 0,-1-1 0 0 0,1-1 0 0 0,14 2 0 0 0,-2 5 0 0 0,-1 3 0 0 0,-16-7 8 0 0,1 0 0 0 0,0-1 0 0 0,-1 1 0 0 0,1 0 0 0 0,-1 0 0 0 0,0 0 0 0 0,1 0 0 0 0,-1 0 0 0 0,0 1 0 0 0,0-1 0 0 0,0 0 0 0 0,-1 0 0 0 0,1 1 0 0 0,-1-1-1 0 0,1 0 1 0 0,-1 1 0 0 0,0-1 0 0 0,1 1 0 0 0,-1-1 0 0 0,-1 0 0 0 0,1 1 0 0 0,0-1 0 0 0,0 1 0 0 0,-1-1 0 0 0,0 1-8 0 0,-1 7 43 0 0,0 0 0 0 0,-1 0 0 0 0,-1 0 0 0 0,1-1 0 0 0,-3 4-43 0 0,-1 2 24 0 0,-1 0 0 0 0,0-1 1 0 0,0 1-1 0 0,-2-2 1 0 0,0 1-1 0 0,0-2 0 0 0,-6 6-24 0 0,-21 20 19 0 0,20-20 15 0 0,-1 0 0 0 0,-10 7-34 0 0,23-21 4 0 0,-1 0 0 0 0,1 0 0 0 0,-1 0 0 0 0,-1-1 1 0 0,1 0-1 0 0,0 0 0 0 0,-1 0 0 0 0,0-1 0 0 0,1 0 0 0 0,-7 1-4 0 0,-1 0 0 0 0,0-2 0 0 0,11-1-24 0 0,0-1 0 0 0,1 0 0 0 0,-1 0-1 0 0,0 0 1 0 0,0-1 0 0 0,1 1 0 0 0,-1-1-1 0 0,1 1 1 0 0,-1-1 0 0 0,1 0 0 0 0,-2-2 24 0 0,-25-27-1170 0 0,18 19 241 0 0,2 2-3826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10335 0 0,'0'0'472'0'0,"0"0"-9"0"0,1-3-260 0 0,9-28 1530 0 0,-6 43-1576 0 0,-2-9-129 0 0,-1 0 56 0 0,0 1-16 0 0,2 20 23 0 0,-1 1 0 0 0,-1 0 0 0 0,-1 3-91 0 0,1 6 143 0 0,2 20-143 0 0,3-6 0 0 0,8 57 0 0 0,-9-72 1 0 0,9 44-14 0 0,-12-69-30 0 0,-1 1-1 0 0,-1-1 0 0 0,0 5 44 0 0,0-12-1 0 0,0 2-77 0 0,1 1-29 0 0,8 27-272 0 0,-8-28 155 0 0,-1-3-37 0 0,0 0-10 0 0,0 0-63 0 0,0 0-265 0 0,0 0-117 0 0,0 0-584 0 0,0 0-2263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1839 0 0,'0'0'435'0'0,"0"0"1153"0"0,0 0 504 0 0,0 0 99 0 0,-1 3-193 0 0,-4 8-743 0 0,1-1-840 0 0,0 0 0 0 0,1 0 0 0 0,0 0 0 0 0,1 0 0 0 0,0 0 0 0 0,1 1 0 0 0,-1 7-415 0 0,2 9 283 0 0,1 0-1 0 0,2 0 0 0 0,2 11-282 0 0,4 11 80 0 0,-2 1 1 0 0,-3 0-1 0 0,-2 6-80 0 0,1 28-10 0 0,3 0-1 0 0,5 9 11 0 0,3 22-632 0 0,-12-107 257 0 0,-1-1 1 0 0,1 1-1 0 0,3 5 375 0 0,-4-10-1167 0 0,-1-3-289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0,'0'0'338'0'0,"0"0"1079"0"0,0 0 471 0 0,0 0 96 0 0,0 0-184 0 0,0 0-859 0 0,0 0-374 0 0,0 0-78 0 0,0 0 11 0 0,0 0 84 0 0,0 0 38 0 0,0 0 8 0 0,0 0-31 0 0,0 0-140 0 0,0 0-62 0 0,0 0-12 0 0,0 0 1 0 0,0 0 4 0 0,0 0 2 0 0,0 0 0 0 0,0 0-4 0 0,0 0-17 0 0,0 0-10 0 0,0 0-1 0 0,0 0-6 0 0,0 0-30 0 0,0 0-18 0 0,1 3-2 0 0,13 52 926 0 0,-2-17-980 0 0,-8-25-201 0 0,-1-3-8 0 0,0 0 0 0 0,1 0 0 0 0,4 7-41 0 0,21 47 178 0 0,-27-59-172 0 0,1 1-5 0 0,0 0 0 0 0,1 0-1 0 0,0-1 1 0 0,0 1 0 0 0,1-1-1 0 0,0 0 0 0 0,14 22 4 0 0,-15-17-105 0 0,2 1-62 0 0,-5-9-1 0 0,-1-2 4 0 0,0 0-26 0 0,0 0-113 0 0,0 0-49 0 0,0 0-11 0 0,0 0-141 0 0,3 0-588 0 0,-1 0 860 0 0,0-1-1 0 0,0 1 1 0 0,0-1-1 0 0,0 1 1 0 0,0-1 0 0 0,0 0-1 0 0,0 0 1 0 0,0 0-1 0 0,-1 0 1 0 0,1 0-1 0 0,0 0 1 0 0,1-1 228 0 0,6-11-1407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7775 0 0,'0'0'356'0'0,"0"0"-8"0"0,0 0-182 0 0,0 0 66 0 0,0 0 50 0 0,3 0 8 0 0,33-6 516 0 0,-23 3-619 0 0,0 1 0 0 0,0 1 1 0 0,1 0-1 0 0,-1 0 0 0 0,7 2-187 0 0,7 0 150 0 0,-1 0-1 0 0,8-3-149 0 0,30 1 125 0 0,-35 2-123 0 0,43 3-100 0 0,-44-2-96 0 0,-5-2-20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129 227 1375 0 0,'-13'14'753'0'0,"0"0"0"0"0,-1 0 0 0 0,-5 2-753 0 0,-1 2 3847 0 0,4 1-470 0 0,11-10-3092 0 0,0 0-1 0 0,1-1 1 0 0,1 2 0 0 0,-1-1 0 0 0,1 2-285 0 0,2-4 16 0 0,0-1 0 0 0,0 1 0 0 0,1-1 1 0 0,0 1-1 0 0,0-1 0 0 0,1 1 0 0 0,0-1 0 0 0,0 1 0 0 0,1-1 0 0 0,-1 1 0 0 0,2 0-16 0 0,-1 1-4 0 0,3 10 4 0 0,-3-13 0 0 0,18 21 0 0 0,-18-24-3 0 0,0 0 0 0 0,0 0 0 0 0,0 0 0 0 0,0 0 0 0 0,0-1-1 0 0,0 1 1 0 0,1-1 0 0 0,-1 1 0 0 0,1-1 0 0 0,-1 0 0 0 0,1 0 0 0 0,-1 0 0 0 0,1 0-1 0 0,0 0 1 0 0,-1-1 0 0 0,1 1 0 0 0,0-1 0 0 0,0 0 0 0 0,-1 0 0 0 0,1 0-1 0 0,0 0 1 0 0,0 0 0 0 0,-1-1 0 0 0,1 1 0 0 0,0-1 0 0 0,0 1 0 0 0,1-2 3 0 0,2 0 8 0 0,1-1 0 0 0,-2 0 0 0 0,1 0 0 0 0,0 0 1 0 0,-1-1-1 0 0,1 0 0 0 0,-1 0 0 0 0,0 0 0 0 0,0-1 0 0 0,-1 1 1 0 0,2-3-9 0 0,16-19 98 0 0,-6 9 37 0 0,0-2-1 0 0,-2 0 0 0 0,0 0 1 0 0,6-14-135 0 0,-14 18 136 0 0,-1 1 0 0 0,0-1 0 0 0,0-1 0 0 0,-2 1 0 0 0,0 0 0 0 0,1-16-136 0 0,-4 24 67 0 0,0-1 0 0 0,0 0 1 0 0,-1 1-1 0 0,0-1 0 0 0,0 0 1 0 0,-1 1-1 0 0,0-1 0 0 0,0 1 0 0 0,0 0 1 0 0,-1 0-1 0 0,-1 0 0 0 0,1 0 1 0 0,-1 0-1 0 0,-1-1-67 0 0,-5-6 99 0 0,1 1-1 0 0,-2 1 1 0 0,0-1 0 0 0,-1 1 0 0 0,0 1-1 0 0,-2-1-98 0 0,10 8 16 0 0,-1 0 0 0 0,-1 0 0 0 0,1 1 0 0 0,0 0-1 0 0,-1-1 1 0 0,0 2 0 0 0,0-1 0 0 0,-5-1-16 0 0,7 3-17 0 0,-1 0 0 0 0,1 1 0 0 0,-1-1-1 0 0,0 1 1 0 0,1 0 0 0 0,-1 0 0 0 0,1 0 0 0 0,-1 1 0 0 0,0 0 0 0 0,1 0 0 0 0,-1 0 0 0 0,-2 1 17 0 0,3 0-69 0 0,0 0 0 0 0,-1 0 1 0 0,1 1-1 0 0,0-1 0 0 0,0 1 1 0 0,0 0-1 0 0,-2 2 69 0 0,1-1-361 0 0,0 0 0 0 0,0-1 0 0 0,0 1 1 0 0,-4 0 360 0 0,-5 3-1260 0 0,1 2-54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41 121 9359 0 0,'-1'3'430'0'0,"-17"23"132"0"0,10-15-520 0 0,7-10-29 0 0,1 0 0 0 0,-1 0 0 0 0,1 0 0 0 0,0 0 0 0 0,-1 0 0 0 0,1 0 0 0 0,0 0 0 0 0,-1 0 0 0 0,1 0 0 0 0,0 0 0 0 0,0 0 0 0 0,0 0 0 0 0,0 1 0 0 0,0-1 0 0 0,0 0 0 0 0,0 0 0 0 0,1 0 0 0 0,-1 0 0 0 0,0 0-13 0 0,1 3 39 0 0,15 60 441 0 0,-9-32-406 0 0,-2-1 0 0 0,-1 9-74 0 0,5 29-4 0 0,-5-35 4 0 0,7 28 0 0 0,-10-59 8 0 0,-1-1-9 0 0,1 1 0 0 0,-1-1 0 0 0,1 0 1 0 0,-1 1-1 0 0,0-1 0 0 0,0 1 0 0 0,0-1 0 0 0,0 1 1 0 0,0-1-1 0 0,0 2 1 0 0,-3 27 154 0 0,0-31 70 0 0,3 0-212 0 0,-1 0 1 0 0,1 1-1 0 0,-1-1 1 0 0,1 0-1 0 0,-1 0 1 0 0,0 0-1 0 0,1 0 1 0 0,-1 0-1 0 0,1 0 1 0 0,-1 0-1 0 0,1 0 1 0 0,-1-1-1 0 0,1 1 0 0 0,-1 0 1 0 0,1 0-1 0 0,-1 0 1 0 0,1 0-1 0 0,-1-1 1 0 0,1 1-1 0 0,-1 0 1 0 0,1-1-1 0 0,-1 1-12 0 0,-4-9 117 0 0,0 0 0 0 0,0-1 0 0 0,1 0 0 0 0,0 0 0 0 0,0 0 0 0 0,1 0 0 0 0,-1-9-117 0 0,-2-17 433 0 0,0-25-433 0 0,1 9 200 0 0,4 29-62 0 0,0 0 0 0 0,2 1 0 0 0,2-18-138 0 0,-1 12 105 0 0,-1 20-74 0 0,0 1 1 0 0,0-1-1 0 0,0 1 1 0 0,1-1-1 0 0,0 1 1 0 0,0-1-1 0 0,1 1 1 0 0,0 0-1 0 0,0 0 0 0 0,1 0 1 0 0,0 1-1 0 0,4-6-31 0 0,-6 9 7 0 0,-1 0 0 0 0,1 0 0 0 0,-1-1 0 0 0,1 1 0 0 0,-1-1 0 0 0,0 1 0 0 0,0-1 0 0 0,-1 1 0 0 0,1-1 0 0 0,-1-1-7 0 0,5-17 86 0 0,-5 21-78 0 0,1 0-1 0 0,-1 0 0 0 0,1 0 1 0 0,-1 0-1 0 0,1 1 1 0 0,-1-1-1 0 0,1 0 0 0 0,-1 0 1 0 0,1 0-1 0 0,0 1 1 0 0,-1-1-1 0 0,1 0 0 0 0,0 1 1 0 0,0-1-1 0 0,0 1 1 0 0,0-1-8 0 0,4-3 21 0 0,-3 2-5 0 0,1-1-1 0 0,-1 1 0 0 0,1-1 0 0 0,0 1 0 0 0,-1 0 1 0 0,1 0-1 0 0,0 0 0 0 0,0 1 0 0 0,0-1 1 0 0,1 1-1 0 0,-1-1 0 0 0,0 1 0 0 0,0 0 1 0 0,1 0-1 0 0,-1 1 0 0 0,1-1 0 0 0,-1 1 1 0 0,0-1-1 0 0,1 1 0 0 0,-1 0 0 0 0,2 1-15 0 0,-2-1 64 0 0,0 0 0 0 0,2 0-36 0 0,0 0-4 0 0,0 0 0 0 0,0 1 0 0 0,0 0-1 0 0,-1 0 1 0 0,1 0 0 0 0,0 0 0 0 0,2 2-24 0 0,-6-3 7 0 0,-1 0 0 0 0,1 1 0 0 0,0-1 0 0 0,0 0 0 0 0,-1 1 0 0 0,1-1 0 0 0,0 1 0 0 0,-1-1 0 0 0,1 1 0 0 0,-1-1 0 0 0,1 1 0 0 0,-1-1 0 0 0,1 1 0 0 0,-1-1 0 0 0,1 1 0 0 0,-1 0 0 0 0,1-1 0 0 0,-1 1-7 0 0,3 3 18 0 0,0-1-3 0 0,1 0 0 0 0,-1 0-1 0 0,0 1 1 0 0,0-1 0 0 0,0 1 0 0 0,-1-1 0 0 0,2 3-15 0 0,13 20 99 0 0,-7-10-17 0 0,-8-11-63 0 0,-1 1 0 0 0,1 0-1 0 0,-1 0 1 0 0,0 0 0 0 0,-1 0-19 0 0,0-5 2 0 0,-1 5 78 0 0,-8 9-5 0 0,5-7-52 0 0,0-1 0 0 0,0 1 0 0 0,-1-1 0 0 0,0-1 0 0 0,-2 3-23 0 0,3-5 13 0 0,1-1 1 0 0,-1 1 0 0 0,0 0-1 0 0,0-1 1 0 0,-1 0 0 0 0,1 0-1 0 0,-1 0-13 0 0,-4 3 31 0 0,2-2-18 0 0,-2 2-17 0 0,-19 2 61 0 0,-11 0-47 0 0,15-4 16 0 0,18-5-11 0 0,1-2-2 0 0,-32-3-3 0 0,33 6-9 0 0,2 0-1 0 0,1 0 1 0 0,-1 0 0 0 0,1 0 0 0 0,-1-1-1 0 0,1 1 1 0 0,-1 0 0 0 0,1-1 0 0 0,-1 1-1 0 0,1-1 1 0 0,0 0 0 0 0,-1 1-1 0 0,1-1 1 0 0,0 0 0 0 0,-1-1-1 0 0,0 1 53 0 0,5 3 13 0 0,52 27 476 0 0,2-2 1 0 0,57 17-543 0 0,-45-23 122 0 0,-49-16-171 0 0,0 1 1 0 0,0 0-1 0 0,-1 1 1 0 0,0 2-1 0 0,-1 0 1 0 0,4 3 48 0 0,-19-10-442 0 0,0 0 1 0 0,-1 0 0 0 0,0 0 0 0 0,0 1 0 0 0,1-1-1 0 0,-1 0 1 0 0,-1 1 0 0 0,1 0 0 0 0,1 1 441 0 0,2 3-2115 0 0,8 7-2741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0,'0'0'382'0'0,"0"0"-8"0"0,0 0-143 0 0,1-3 288 0 0,2-5 520 0 0,-1 10 1804 0 0,1 18 2287 0 0,-1-7-6374 0 0,3 47 1256 0 0,-2-31 44 0 0,2 14-56 0 0,24 115 10 0 0,-22-114-60 0 0,-5-29-70 0 0,1 0-1 0 0,0 0 0 0 0,5 12 121 0 0,7 11-1160 0 0,4 4 1160 0 0,-16-37-149 0 0,8 31-884 0 0,-5-15 222 0 0,-5-18 43 0 0,-1-3-52 0 0,0 0-11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90 5063 0 0,'0'0'232'0'0,"0"0"138"0"0,-3 1 450 0 0,-26 1 1248 0 0,26-3-1082 0 0,3 1-318 0 0,0 0-144 0 0,0 0-32 0 0,0 0-26 0 0,0 0-97 0 0,0 0-45 0 0,0 0-11 0 0,0 0-3 0 0,0 0-12 0 0,0 0-2 0 0,0 0 0 0 0,0 0-8 0 0,0 0-34 0 0,0 0-20 0 0,0 0-2 0 0,0 0-22 0 0,0 0-96 0 0,0 0-39 0 0,0 0-10 0 0,0 0-1 0 0,1 0-56 0 0,0-1 0 0 0,0 0 0 0 0,0 1 0 0 0,0-1 0 0 0,0 1 0 0 0,1-1 0 0 0,-1 1 0 0 0,0 0 0 0 0,0-1 0 0 0,1 1-8 0 0,4 0 22 0 0,-2 2 3 0 0,19-2 62 0 0,-1-5-51 0 0,-19 4-31 0 0,0 0 0 0 0,0 1 0 0 0,0-1 1 0 0,0 0-1 0 0,0 1 0 0 0,0 0 0 0 0,1 0 0 0 0,-1 0 0 0 0,2 0-5 0 0,16 4 0 0 0,-12-2 0 0 0,0 0 0 0 0,1-1 0 0 0,8 0 0 0 0,-2-1 0 0 0,1-1 0 0 0,0 0 0 0 0,-1-1 0 0 0,1-1 0 0 0,7-3 0 0 0,20-4 0 0 0,-29 7 0 0 0,0 0 0 0 0,-1-1 0 0 0,1-1 0 0 0,8-3 0 0 0,57-21-948 0 0,-53 15 400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94 3679 0 0,'0'0'284'0'0,"0"0"-10"0"0,0 0 648 0 0,0 0 300 0 0,0 0 55 0 0,0 0-94 0 0,0 0-463 0 0,-2 3-206 0 0,-6 9-39 0 0,6-9-43 0 0,1-1-141 0 0,-2 4-208 0 0,0 0-1 0 0,1 0 1 0 0,0 0 0 0 0,0 1 0 0 0,0-1 0 0 0,1 1 0 0 0,0-1-1 0 0,0 1 1 0 0,0-1 0 0 0,1 4-83 0 0,1 15 273 0 0,1-1 1 0 0,1 8-274 0 0,0-11 130 0 0,-1 0 1 0 0,-1 0-1 0 0,-1 2-130 0 0,-8 151 624 0 0,10-127-524 0 0,-1-35-85 0 0,0 1 0 0 0,-1-1 0 0 0,0 0 0 0 0,-2 4-15 0 0,1-9-2 0 0,0 10 22 0 0,9 18 9 0 0,-7-32-110 0 0,-1-3 5 0 0,-1-22 53 0 0,0 0 0 0 0,-2 1 0 0 0,0-1 0 0 0,-1 0 0 0 0,-2 1 0 0 0,0-1 23 0 0,-3-10 2 0 0,2-1 0 0 0,1-1 1 0 0,2 1-1 0 0,1-1 0 0 0,2 0 0 0 0,1 1 0 0 0,4-29-2 0 0,-1 32 47 0 0,-3 18-18 0 0,1 0 0 0 0,1 0 0 0 0,0 0 0 0 0,0 1 0 0 0,1-1-1 0 0,1 0 1 0 0,2-5-29 0 0,6-10 82 0 0,-10 19-62 0 0,1 1 1 0 0,0 0-1 0 0,1-1 1 0 0,0 1-1 0 0,0 1 1 0 0,0-1-1 0 0,1 1 1 0 0,1-2-21 0 0,8-3 72 0 0,2 4 37 0 0,1 1 0 0 0,9-2-109 0 0,-21 7 14 0 0,-1 1 0 0 0,0-1 0 0 0,0 1-1 0 0,0 1 1 0 0,1-1 0 0 0,-1 0 0 0 0,0 1 0 0 0,0 0-1 0 0,0 0 1 0 0,0 0 0 0 0,0 1 0 0 0,1 0-14 0 0,23 5 40 0 0,-21-6-26 0 0,1 0 1 0 0,-1 1-1 0 0,1 0 1 0 0,-1 1-1 0 0,0-1 1 0 0,0 1-1 0 0,0 0 1 0 0,0 1 0 0 0,0 0-1 0 0,-1 0 1 0 0,5 4-15 0 0,17 11 68 0 0,-19-13-48 0 0,-1-1-1 0 0,0 1 1 0 0,0 1-1 0 0,6 6-19 0 0,-3 1 42 0 0,-1 0 0 0 0,7 14-42 0 0,-1-1 63 0 0,-13-20-54 0 0,4 13 51 0 0,-7-15-53 0 0,1 1 1 0 0,-1 0-1 0 0,0-1 0 0 0,-1 1 0 0 0,0 0 0 0 0,1-1 1 0 0,-2 1-1 0 0,1-1 0 0 0,-1 1 0 0 0,0 0-7 0 0,2-4 0 0 0,-1-1 0 0 0,0 1 0 0 0,1 0 0 0 0,-1 0 0 0 0,0 0 0 0 0,0-1 0 0 0,0 1 0 0 0,-1 1 0 0 0,-2 0 0 0 0,1 1-1 0 0,0-1 0 0 0,-1 0 1 0 0,0-1-1 0 0,1 1 0 0 0,-1-1 1 0 0,0 1-1 0 0,0-1 0 0 0,-1 0 1 0 0,1-1-1 0 0,0 1 0 0 0,-1-1 1 0 0,1 0-1 0 0,-1 0 0 0 0,1 0 1 0 0,-1 0-1 0 0,1-1 0 0 0,-3 0 1 0 0,2 0-11 0 0,1 1 0 0 0,-1-1 1 0 0,1 1-1 0 0,0 0 0 0 0,-1 0 0 0 0,-2 2 11 0 0,3-2-13 0 0,0 1 1 0 0,0-1-1 0 0,0 0 0 0 0,-1-1 1 0 0,1 1-1 0 0,-3-1 13 0 0,-4 0-61 0 0,-1-2-1 0 0,1 1 1 0 0,-10-4 61 0 0,8 3-76 0 0,0-1 0 0 0,-12 0 76 0 0,18 3-8 0 0,1 0 0 0 0,0 0-1 0 0,0-1 1 0 0,1 1 0 0 0,-1-1-1 0 0,0-1 1 0 0,-1 0 8 0 0,-7-4-28 0 0,0 0 0 0 0,1-1-1 0 0,-5-5 29 0 0,10 6 1 0 0,6 4 0 0 0,-1 0-1 0 0,1 1 1 0 0,0-1 0 0 0,-1 1-1 0 0,1-1 1 0 0,-1 1 0 0 0,1 0-1 0 0,-1 0 1 0 0,0 0 0 0 0,0 0-1 0 0,1 1 1 0 0,-1-1 0 0 0,0 1-1 0 0,0-1 1 0 0,0 1-1 0 0,0 0 53 0 0,3 0 11 0 0,0 0 14 0 0,0 0 51 0 0,0 0 8 0 0,4 2-1 0 0,64 39 288 0 0,-3 3 0 0 0,-1 3-1 0 0,-2 3 1 0 0,0 4-424 0 0,-38-32 53 0 0,-2 1 1 0 0,-1 0-1 0 0,0 2 0 0 0,3 7-53 0 0,-9-5-194 0 0,-1 1 0 0 0,-1 0 0 0 0,6 22 194 0 0,-17-47-507 0 0,-2-3-124 0 0,0 0-29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18 170 6447 0 0,'0'0'298'0'0,"0"0"-10"0"0,-2-1-55 0 0,-7 0 470 0 0,7 0 227 0 0,2 1 44 0 0,0 0-73 0 0,0 0-340 0 0,0 0-147 0 0,0 0-29 0 0,0 0-22 0 0,0 0-62 0 0,0 0-21 0 0,0 0-7 0 0,0 0-5 0 0,0 0-17 0 0,0 0-10 0 0,-1 4-1 0 0,-1 7-70 0 0,1 0 0 0 0,0 0 1 0 0,1 1-1 0 0,0-1 0 0 0,2 5-170 0 0,7 59 340 0 0,12 36-173 0 0,-15-87-153 0 0,1-1 0 0 0,1 0 0 0 0,6 13-14 0 0,13 28 0 0 0,-17-48 0 0 0,3-1 0 0 0,2-4 0 0 0,-12-9 2 0 0,0-1-1 0 0,0 0 1 0 0,0 0-1 0 0,0 0 1 0 0,1 0-1 0 0,-1-1 1 0 0,0 0-1 0 0,0 1 1 0 0,1-1-2 0 0,2-2 66 0 0,2-4-26 0 0,-4 4-6 0 0,0-1 0 0 0,-1 0 0 0 0,1 1 0 0 0,-1-1 0 0 0,1 0 0 0 0,-1-1 0 0 0,0 1 0 0 0,0-1 0 0 0,-1 1 0 0 0,1-1 0 0 0,-1 0 0 0 0,0 0 0 0 0,0 0 0 0 0,0 0 0 0 0,0 0 0 0 0,0-1-34 0 0,13-46 397 0 0,-6 21 134 0 0,4-21-531 0 0,-1-11 197 0 0,25-119-6 0 0,-28 136-178 0 0,-7 32-13 0 0,0 0 0 0 0,1 0-1 0 0,1 0 1 0 0,0 0 0 0 0,6-10 0 0 0,11-28-420 0 0,-17 38 103 0 0,-2 10-74 0 0,10-1-1166 0 0,-10 2 1081 0 0,1 1-1331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7:2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4 792 4607 0 0,'0'0'354'0'0,"0"0"-40"0"0,0 0 702 0 0,0 0 332 0 0,0 0 70 0 0,0 0-117 0 0,0 0-541 0 0,0 0-236 0 0,-1-2-48 0 0,0-9-235 0 0,0 1 0 0 0,1 0-1 0 0,0-1 1 0 0,0 1 0 0 0,1-1 0 0 0,0 1 0 0 0,1-1 0 0 0,1-3-241 0 0,4-19 441 0 0,-2 1 0 0 0,-1-1 1 0 0,-1-5-442 0 0,1-9 454 0 0,3-4-454 0 0,12-52 291 0 0,22-62-291 0 0,-33 134 44 0 0,-1 6-37 0 0,1 1 1 0 0,0 0 0 0 0,2 0-8 0 0,-6 17 48 0 0,17-34 900 0 0,-15 32-782 0 0,-5 7 2 0 0,-1 2-6 0 0,0 0-28 0 0,0 0-7 0 0,0 0-6 0 0,0 0-6 0 0,0 0-23 0 0,0 0-11 0 0,0 0-1 0 0,0 0-2 0 0,0 0-12 0 0,1 3-2 0 0,10 13 23 0 0,-7-10-74 0 0,0 0 0 0 0,0 1 1 0 0,0-1-1 0 0,1 5-13 0 0,61 207 161 0 0,-22-68-134 0 0,-34-121-14 0 0,2-1 0 0 0,0-1 0 0 0,2 0-1 0 0,2-1 1 0 0,5 7-13 0 0,-12-19 0 0 0,1-1 0 0 0,8 6 0 0 0,-5-4 0 0 0,-3 2 0 0 0,1 9 0 0 0,-5-21 0 0 0,0 0 0 0 0,-5-4 0 0 0,1 0 0 0 0,-1 1 0 0 0,0-1 0 0 0,1 1 0 0 0,-1-1 0 0 0,0 1 0 0 0,0 0 0 0 0,0 0 0 0 0,0 0 0 0 0,0 12 11 0 0,-2-11 42 0 0,2 0 1 0 0,2 9-33 0 0,3 6 43 0 0,-5-15-11 0 0,0 0 1 0 0,4 9-33 0 0,-4-9 32 0 0,-1-3 17 0 0,0 0 20 0 0,0 0 8 0 0,1-3 4 0 0,1-2-51 0 0,-1-1 0 0 0,0 0-1 0 0,0 1 1 0 0,0-1 0 0 0,-1 0-1 0 0,0-4-50 0 0,4-20 79 0 0,-3 25-65 0 0,0 1 0 0 0,0-1 0 0 0,0 1 0 0 0,-1-1-1 0 0,0 1 1 0 0,0-1 0 0 0,-1-2-14 0 0,1-1 11 0 0,0 0 0 0 0,0 0 0 0 0,1 0-1 0 0,0 0 1 0 0,1 1 0 0 0,0-1 0 0 0,1-3-11 0 0,1-7 4 0 0,18-44 7 0 0,-13 17 17 0 0,2 0 1 0 0,1 1-1 0 0,3 1 0 0 0,8-13-28 0 0,10-23 104 0 0,-14 34 92 0 0,15-25-196 0 0,-14 25 95 0 0,-8 21 8 0 0,-8 19-84 0 0,0 1-1 0 0,15-23 6 0 0,-18 25-3 0 0,-1 2-111 0 0,5 7-234 0 0,0 1 0 0 0,-1 0 1 0 0,3 7 323 0 0,-2-7-332 0 0,-4-5-480 0 0,-1-3-196 0 0,0 0-1003 0 0,0 0-3845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1375 0 0,'0'0'483'0'0,"0"0"1490"0"0,0 0 657 0 0,0 0 127 0 0,0 0-354 0 0,1 2-1598 0 0,5 9-669 0 0,-4-9 136 0 0,-2-2 131 0 0,0 1-322 0 0,0 1 1 0 0,1-1-1 0 0,-1 0 0 0 0,0 0 1 0 0,0 0-1 0 0,0 1 1 0 0,0-1-1 0 0,0 0 1 0 0,0 0-1 0 0,-1 0 1 0 0,1 1-82 0 0,0 1 474 0 0,0-3 8 0 0,1 3 4 0 0,2 7-206 0 0,0-1 0 0 0,-1 1-1 0 0,0-1 1 0 0,-1 1 0 0 0,0 3-280 0 0,1 20 169 0 0,-1-30-77 0 0,-1 1 50 0 0,0 6-46 0 0,0-5-15 0 0,0 0 1 0 0,0 0 0 0 0,0-1-1 0 0,1 1 1 0 0,-1 0 0 0 0,1-1-1 0 0,0 1 1 0 0,1 2-82 0 0,2 2 51 0 0,-2-1 0 0 0,0 1 1 0 0,0 0-1 0 0,0 0 0 0 0,0 7-51 0 0,-2-11-4 0 0,2 3 23 0 0,-1 0 0 0 0,1 0 1 0 0,3 6-20 0 0,3 18-5 0 0,-6-12 5 0 0,2 1 0 0 0,0-1 0 0 0,5 13 0 0 0,-7-23 0 0 0,2 0 0 0 0,-1 0 0 0 0,2-1 0 0 0,1 5 0 0 0,2 2 0 0 0,8 16 0 0 0,-5-10 0 0 0,-10-16 0 0 0,0-1 0 0 0,11 18 0 0 0,12 10 0 0 0,-14-16 0 0 0,4-4-10 0 0,-8-9-33 0 0,13 3 32 0 0,-17-7 14 0 0,0 1-1 0 0,0-1 1 0 0,0 0-1 0 0,0 1 1 0 0,1-1-1 0 0,-1 0 1 0 0,0-1-1 0 0,2 1-2 0 0,0-1 28 0 0,1 0 0 0 0,0 0-1 0 0,-1-1 1 0 0,0 0 0 0 0,1 0-1 0 0,-1 0 1 0 0,0 0 0 0 0,0-1-1 0 0,0 1 1 0 0,0-1 0 0 0,-1 0-1 0 0,1-1-27 0 0,9-8 286 0 0,-1-1 0 0 0,7-9-286 0 0,-16 19 44 0 0,9-13 137 0 0,-1 0 0 0 0,-1 0 1 0 0,0-1-1 0 0,-1-1 0 0 0,0 1 0 0 0,4-19-181 0 0,13-20 377 0 0,-15 33 175 0 0,7-23-552 0 0,-16 41 49 0 0,-1-1-1 0 0,0 0 1 0 0,0 1 0 0 0,0-6-49 0 0,3-19 69 0 0,1 6-28 0 0,-1 0 0 0 0,0-10-41 0 0,2-17-2 0 0,-2 28 13 0 0,-1 0 0 0 0,-2-1-1 0 0,0 1 1 0 0,-2 0 0 0 0,-2-19-11 0 0,-7 0 86 0 0,9 39-24 0 0,1 3 19 0 0,0 0 7 0 0,0-2-30 0 0,-2-5-59 0 0,2 5-58 0 0,0 2-6 0 0,0 0-12 0 0,0 0-56 0 0,0 0-25 0 0,0 0-2 0 0,0 0-25 0 0,0 0-107 0 0,0 0-48 0 0,0 0-11 0 0,0 0-133 0 0,0 0-554 0 0,0 0-245 0 0,0 0-925 0 0,0 0-3515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3679 0 0,'0'0'284'0'0,"0"0"80"0"0,0 0 1030 0 0,0 0 463 0 0,0 0 95 0 0,0 0-207 0 0,0 0-955 0 0,0 0-424 0 0,0 0-80 0 0,0 0-5 0 0,0 0 58 0 0,0 0 21 0 0,0 0 6 0 0,0 0 13 0 0,0 0 45 0 0,0 0 21 0 0,0 0 3 0 0,0 0-30 0 0,0 0-129 0 0,0 0-53 0 0,0 0-11 0 0,0 0-7 0 0,3-2-30 0 0,2-2 71 0 0,0-1 1 0 0,0 0 0 0 0,0-1-1 0 0,0 1 1 0 0,2-6-260 0 0,-5 9 43 0 0,-1 0-1 0 0,0 0 0 0 0,0 0 1 0 0,-1-1-1 0 0,1 1 1 0 0,0 0-1 0 0,-1-1 0 0 0,0 1 1 0 0,1-1-1 0 0,-1 0-42 0 0,0 2 14 0 0,0 1-1 0 0,0-1 1 0 0,0 0 0 0 0,0 0-1 0 0,1 0 1 0 0,-1 0-1 0 0,0 0 1 0 0,1 1-1 0 0,-1-1 1 0 0,0 0 0 0 0,1 0-1 0 0,-1 1 1 0 0,1-1-1 0 0,0 0 1 0 0,-1 1 0 0 0,1-1-1 0 0,-1 0 1 0 0,1 1-1 0 0,0-1-13 0 0,2-2 46 0 0,0-1 37 0 0,0 0-1 0 0,-1 0 1 0 0,0-1-1 0 0,1 1 1 0 0,-1-1-1 0 0,-1 0 1 0 0,2-3-83 0 0,-3 7 6 0 0,14-23 236 0 0,-1 1-36 0 0,16-41 178 0 0,-16 37-248 0 0,4-14-136 0 0,23-74 16 0 0,-36 104-16 0 0,1 1 0 0 0,1-1 0 0 0,-1 1 0 0 0,2 0 0 0 0,-1 1 0 0 0,3-2 0 0 0,-7 7 0 0 0,0 2 0 0 0,-1 1 0 0 0,1-1 0 0 0,-1 1 0 0 0,0-1 0 0 0,0 0 0 0 0,0 1-1 0 0,0-1 1 0 0,0 0 0 0 0,-1 0 0 0 0,1 0 0 0 0,0 0 0 0 0,-1 0 0 0 0,1 0 0 0 0,-1 0 0 0 0,2-6 2 0 0,12-11 16 0 0,-5 5 149 0 0,7-17 103 0 0,-8 17-206 0 0,-6 10-30 0 0,0 0 0 0 0,0 1-1 0 0,0 0 1 0 0,1-1 0 0 0,-1 1 0 0 0,3-2-34 0 0,-3 3 53 0 0,-2 2 11 0 0,0 0 0 0 0,0 0 2 0 0,0 0 3 0 0,0 0-3 0 0,0 0 9 0 0,0 0 22 0 0,0 0 22 0 0,0 0-12 0 0,0 0-10 0 0,0 0-2 0 0,0 0-7 0 0,0 0-7 0 0,0 0-1 0 0,0 0-3 0 0,1 3-21 0 0,9 15 8 0 0,-2-5-53 0 0,-3 4-11 0 0,-2 1 13 0 0,-1-5 54 0 0,-1-8 10 0 0,6 9-21 0 0,6 15-5 0 0,-12-23-38 0 0,7 16-2 0 0,-9-17-10 0 0,0 0-3 0 0,5 17 3 0 0,3 3-1 0 0,1-1 0 0 0,12 24 0 0 0,-10-26 0 0 0,-1 0 0 0 0,-2 1 0 0 0,5 18 0 0 0,11 55-294 0 0,30 71 294 0 0,-52-164-7 0 0,1 3-57 0 0,2 6-4 0 0,-3-9-2 0 0,1 6 1026 0 0,1-5-3519 0 0,0-5-1623 0 0,0-7 273 0 0,-2-9-1758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0,'0'0'354'0'0,"0"0"82"0"0,0 0 1212 0 0,0 0 558 0 0,0 0 112 0 0,0 0-280 0 0,4 1-1242 0 0,14 3-485 0 0,0 0 0 0 0,1-1 0 0 0,-1-1 0 0 0,10 0-311 0 0,-24-2 39 0 0,29-1 355 0 0,0 2 0 0 0,-1 2 1 0 0,7 2-395 0 0,-14-2 112 0 0,0-1 1 0 0,20-1-113 0 0,7 0 1 0 0,-40-1-133 0 0,1 0-1 0 0,-1-1 1 0 0,7-1 132 0 0,7-2-4971 0 0,-10 0-77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1 850 1839 0 0,'0'0'438'0'0,"0"0"1162"0"0,0 0 502 0 0,0 0 105 0 0,0 0-218 0 0,0 0-1005 0 0,3-1-441 0 0,1-1-213 0 0,1 0 1 0 0,-1 0-1 0 0,0-1 0 0 0,0 1 0 0 0,0-1 1 0 0,0 0-1 0 0,0 0 0 0 0,-1 0 1 0 0,1-1-1 0 0,-1 0 0 0 0,1 0-330 0 0,-3 2 376 0 0,-1 2-100 0 0,1-2-41 0 0,12-23 337 0 0,-11 23-471 0 0,-2 2-5 0 0,0-3 0 0 0,2-29 395 0 0,1 0 0 0 0,2 0-1 0 0,7-25-490 0 0,6-48 688 0 0,-18 104-685 0 0,9-41 72 0 0,2 0-1 0 0,11-24-74 0 0,5-10 0 0 0,-20 54 1 0 0,-7 16 3 0 0,-1 1 5 0 0,2-7 65 0 0,-1 10 42 0 0,0-1-9 0 0,6-27 84 0 0,-6 27-110 0 0,0 3-8 0 0,1-2-1 0 0,7-24-14 0 0,-8 23-133 0 0,2 1-4 0 0,3-4 64 0 0,-3 3 1 0 0,1 0 1 0 0,-1 0-1 0 0,0 0 1 0 0,0-1-1 0 0,0 1 0 0 0,0-1 1 0 0,-1 0-1 0 0,2-3 14 0 0,-2 5-34 0 0,-1 2 96 0 0,0 0 53 0 0,0 0-15 0 0,0 0-11 0 0,0 0-2 0 0,0 0-6 0 0,0 0 2 0 0,0 0 10 0 0,0 0-2 0 0,0 0-22 0 0,0 0-5 0 0,0 0 0 0 0,0 0 6 0 0,0 0 20 0 0,2 2-10 0 0,7 12-64 0 0,8 11-17 0 0,-1 1 13 0 0,-9-8 31 0 0,0 1-33 0 0,12 36-10 0 0,-12-36 0 0 0,-1 0 0 0 0,-1 0 0 0 0,2 17 0 0 0,-3-17 0 0 0,1 0 0 0 0,0 0 0 0 0,2 0 0 0 0,0-1 0 0 0,1 0 0 0 0,1 0 0 0 0,4 5 0 0 0,-8-13-12 0 0,0-1-1 0 0,0 0 0 0 0,-1 1 1 0 0,1 5 12 0 0,2 5-37 0 0,1-1 0 0 0,10 18 37 0 0,3-2-65 0 0,-15-25 41 0 0,-6-9 20 0 0,1-1 1 0 0,-1 1 0 0 0,1 0-1 0 0,-1-1 1 0 0,1 1-1 0 0,-1 0 1 0 0,1-1 0 0 0,0 1-1 0 0,-1-1 1 0 0,1 1 0 0 0,0-1-1 0 0,-1 0 1 0 0,1 1-1 0 0,0-1 1 0 0,0 0 0 0 0,0 1-1 0 0,-1-1 1 0 0,1 0-1 0 0,0 0 1 0 0,1 1 3 0 0,-1-1-9 0 0,2 1-45 0 0,-3-1-12 0 0,0 0 12 0 0,0 0 97 0 0,0 0 34 0 0,0 0 3 0 0,0 0 0 0 0,0 0 0 0 0,0 0 0 0 0,-1-6 0 0 0,2 2-79 0 0,5-17 52 0 0,3-16-48 0 0,-3 0 0 0 0,1-15-5 0 0,-7 21 0 0 0,-1 25 0 0 0,1 0 0 0 0,-1 1 0 0 0,2-1 0 0 0,-1-4 0 0 0,4-23 0 0 0,-2-24 0 0 0,-1 25 0 0 0,4-30 0 0 0,-2 36 0 0 0,-1 1 0 0 0,-2-10 0 0 0,0 10 0 0 0,1 0 0 0 0,3-13 0 0 0,-1 18-85 0 0,1 1 1 0 0,0-1-1 0 0,2 1 0 0 0,0 0 0 0 0,3-5 85 0 0,1 0-266 0 0,-10 22 84 0 0,0 2-2 0 0,0 0 10 0 0,0 0 39 0 0,0 0 20 0 0,0 0 3 0 0,0 0 2 0 0,0 0 4 0 0,0 0 2 0 0,0 0 0 0 0,0 0-48 0 0,0 0-201 0 0,0 0-88 0 0,0 0-21 0 0,0 0-122 0 0,3 2-502 0 0,9 5-217 0 0,-9-5-45 0 0,-3-2-11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1 919 0 0,'0'0'390'0'0,"0"0"1298"0"0,0 0 568 0 0,0 0 117 0 0,0 0-253 0 0,0 0-1160 0 0,0 0-503 0 0,0 0-103 0 0,0 0 14 0 0,0 0 154 0 0,0 0 72 0 0,0 0 12 0 0,0 0-6 0 0,0 0-33 0 0,1 3-14 0 0,6 29 929 0 0,-6-29-1133 0 0,-1-3-12 0 0,0 3-13 0 0,3 15 241 0 0,-1 1 0 0 0,0-1 0 0 0,-2 1 0 0 0,0 5-565 0 0,1 37 494 0 0,-1-33-378 0 0,-1 0 1 0 0,-1 0 0 0 0,-4 15-117 0 0,4-24 4 0 0,0-8-4 0 0,-9 76 0 0 0,0 89 0 0 0,7-96 0 0 0,4-43 64 0 0,1-21-76 0 0,0-6-45 0 0,3 8-49 0 0,-3-11 48 0 0,2-1-30 0 0,5 6-12 0 0,-7-9-19 0 0,2 0 13 0 0,7 7 8 0 0,-7-7-2 0 0,-3-3 99 0 0,0 1-1 0 0,0-1 0 0 0,0 1 1 0 0,0-1-1 0 0,0 0 1 0 0,0 1-1 0 0,0-1 0 0 0,1 1 1 0 0,-1-1-1 0 0,0 1 1 0 0,0-1-1 0 0,0 0 0 0 0,0 1 1 0 0,1-1-1 0 0,-1 0 1 0 0,0 1-1 0 0,1-1 0 0 0,-1 0 1 0 0,0 1-1 0 0,0-1 1 0 0,1 0-1 0 0,-1 1 2 0 0,1-1-91 0 0,-1 0 1 0 0,0 1-1 0 0,1-1 0 0 0,-1 0 0 0 0,0 1 0 0 0,1-1 1 0 0,-1 0-1 0 0,0 1 0 0 0,0-1 0 0 0,1 1 1 0 0,-1-1-1 0 0,0 0 0 0 0,0 1 0 0 0,0-1 1 0 0,1 1-1 0 0,-1-1 0 0 0,0 1 0 0 0,0-1 0 0 0,0 0 1 0 0,0 1-1 0 0,0 0 91 0 0,3-13-3527 0 0,0 5 1707 0 0,2-12-3720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74 455 0 0,'0'0'1579'0'0,"0"0"181"0"0,0 0 85 0 0,0 0-162 0 0,0 0-728 0 0,0 0-321 0 0,0 0-67 0 0,0 0-15 0 0,0 0-8 0 0,0 0-7 0 0,0 0-1 0 0,0 0-17 0 0,0 0-72 0 0,0 0-30 0 0,0 0-8 0 0,0 0-21 0 0,0 0-85 0 0,0 0-42 0 0,0 0-5 0 0,0 0-16 0 0,0 0-66 0 0,0 0-29 0 0,0 0-8 0 0,0 0 7 0 0,0 0 34 0 0,0 0 12 0 0,0 0 2 0 0,0 0 6 0 0,0 0 20 0 0,0 0 8 0 0,4 1 4 0 0,27 14 786 0 0,-30-15-999 0 0,-1 1 0 0 0,1-1 0 0 0,-1 0 0 0 0,0 1 0 0 0,1-1 0 0 0,-1 0 0 0 0,1 1 0 0 0,-1-1 0 0 0,1 0 0 0 0,-1 0 0 0 0,1 0 0 0 0,-1 1 0 0 0,1-1 0 0 0,0 0 0 0 0,-1 0 0 0 0,1 0 0 0 0,-1 0 0 0 0,1 0 0 0 0,-1 0 0 0 0,1 0 0 0 0,-1 0 0 0 0,1 0 0 0 0,-1 0 0 0 0,1 0-17 0 0,0-1 23 0 0,0 1 0 0 0,-1 0 0 0 0,1 0-1 0 0,0 0 1 0 0,-1 0 0 0 0,1 0-1 0 0,0 0 1 0 0,-1 0 0 0 0,1 0 0 0 0,0 0-1 0 0,-1 0 1 0 0,1 0 0 0 0,0 1 0 0 0,-1-1-1 0 0,1 0 1 0 0,0 0 0 0 0,-1 1-1 0 0,1-1 1 0 0,0 1-23 0 0,9 2 261 0 0,-1-1 0 0 0,2 0 0 0 0,-1 0-1 0 0,0-1 1 0 0,4 0-261 0 0,-13-1 26 0 0,0 0 0 0 0,1 0 0 0 0,-1 0 0 0 0,0 1 1 0 0,1-1-1 0 0,-1 0 0 0 0,0 0 0 0 0,1 1 0 0 0,-1-1 0 0 0,0 1 0 0 0,0-1 0 0 0,1 1 0 0 0,-1-1 0 0 0,0 1-26 0 0,6 3 65 0 0,-4-4-36 0 0,0 1 1 0 0,0 0-1 0 0,-1-1 1 0 0,1 0-1 0 0,0 0 1 0 0,0 0-1 0 0,0 0 1 0 0,0 0 0 0 0,0 0-1 0 0,0-1 1 0 0,-1 1-1 0 0,3-2-29 0 0,2 2 168 0 0,10 2-81 0 0,-1-1 1 0 0,0 0-1 0 0,0-1 0 0 0,0-1 0 0 0,0-1 1 0 0,10-1-88 0 0,26-8 84 0 0,21-7-84 0 0,-54 14 0 0 0,0 0 0 0 0,16 0 0 0 0,-14 2 0 0 0,0-1 0 0 0,2-1 0 0 0,-1 0 0 0 0,1 0 0 0 0,8 1 0 0 0,-5 1 0 0 0,16-5 0 0 0,-4 1 0 0 0,-24 4-3 0 0,-1 0 1 0 0,1-1-1 0 0,-1-1 0 0 0,0 0 1 0 0,4-2 2 0 0,-8 2-36 0 0,3-1 30 0 0,25 0-212 0 0,-25 4 142 0 0,-9 0-16 0 0,-3 1-11 0 0,0 0-1 0 0,0 0-9 0 0,0 0-40 0 0,0 0-21 0 0,0 0-2 0 0,0 0-109 0 0,0 0-459 0 0,0 0-199 0 0,0 0-1051 0 0,0 0-4064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0 919 0 0,'0'0'331'0'0,"0"3"1053"0"0,2 9 463 0 0,-2-9 89 0 0,0-3-79 0 0,0 0-390 0 0,0 0-174 0 0,0 0-40 0 0,0 0-83 0 0,0 0-332 0 0,0 0-144 0 0,0 0-29 0 0,-2 4-32 0 0,-2 1-273 0 0,-12 20 2715 0 0,16-25-3058 0 0,-1 1-1 0 0,1 0 1 0 0,0 0 0 0 0,0 0-1 0 0,0 0 1 0 0,0 0 0 0 0,0 0-1 0 0,0 0 1 0 0,0-1 0 0 0,0 1-1 0 0,0 0 1 0 0,0 0 0 0 0,0 0-17 0 0,1 2 36 0 0,-1-1 84 0 0,0-2 0 0 0,0 0 0 0 0,-1 3 0 0 0,1 12 164 0 0,0-1-1 0 0,0 0 0 0 0,3 7-283 0 0,-1 21 622 0 0,-6 65 86 0 0,3-94-667 0 0,-1 40-30 0 0,4 42-11 0 0,-1-83 0 0 0,-2 0 0 0 0,0-1 0 0 0,-2 11 0 0 0,1-11 0 0 0,1 1 0 0 0,0 0 0 0 0,1 10 0 0 0,-2 14-53 0 0,2 0-138 0 0,0-32 90 0 0,0-4-10 0 0,0 0-1 0 0,0 0-12 0 0,0 0-49 0 0,0 0-19 0 0,0 0-7 0 0,0 0-49 0 0,0 0-201 0 0,0 0-88 0 0,0 0-21 0 0,2-3-122 0 0,35-46-3369 0 0,-30 34 2586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76 3223 0 0,'0'-4'360'0'0,"2"-5"362"0"0,1 1-1 0 0,0-1 0 0 0,0 0 0 0 0,1 1 0 0 0,4-8-721 0 0,-7 14 440 0 0,-1 2-22 0 0,0 0 52 0 0,0 0 223 0 0,0 0 99 0 0,0 0 21 0 0,0 0-9 0 0,0 0-49 0 0,0 0-19 0 0,0 0-7 0 0,0 0-39 0 0,0 0-164 0 0,-51-11 2450 0 0,42 11-2846 0 0,0 1-1 0 0,0-1 0 0 0,0 1 1 0 0,0 1-1 0 0,-5 1-129 0 0,8-2 57 0 0,-23 2 200 0 0,23-4-215 0 0,0 2 0 0 0,1-1-1 0 0,-1 1 1 0 0,-4 0-42 0 0,-9 4 31 0 0,0 1-1 0 0,0 0 0 0 0,1 1 1 0 0,0 1-1 0 0,-3 3-30 0 0,-16 8-2 0 0,25-13-13 0 0,1 0 0 0 0,-1 0 1 0 0,1 2-1 0 0,0-1 0 0 0,1 1 1 0 0,0 1-1 0 0,-5 5 15 0 0,2 0-91 0 0,2 2 1 0 0,-1 0 0 0 0,2 0-1 0 0,0 1 1 0 0,1 0-1 0 0,-3 11 91 0 0,0-2-225 0 0,7-16 138 0 0,1 0-1 0 0,0 0 0 0 0,0 0 0 0 0,1 1 88 0 0,3-10-13 0 0,0 0 0 0 0,-1 0 0 0 0,1 1 1 0 0,0-1-1 0 0,0 0 0 0 0,0 0 0 0 0,0 0 0 0 0,0 1 0 0 0,0-1 0 0 0,1 0 0 0 0,-1 0 0 0 0,0 0 0 0 0,1 1 0 0 0,-1-1 0 0 0,1 0 13 0 0,1 6-22 0 0,1 14-7 0 0,2 0-24 0 0,-2-13 51 0 0,1 0 1 0 0,0 0 0 0 0,1-1-1 0 0,-1 0 1 0 0,1 1 0 0 0,1-2-1 0 0,-1 1 1 0 0,1-1 0 0 0,1 0-1 0 0,-1 0 1 0 0,2 1 1 0 0,14 9 1 0 0,1 0-1 0 0,21 10 0 0 0,-36-22 0 0 0,-1-1-1 0 0,1 0 1 0 0,0 0-1 0 0,-1 0 1 0 0,2-1 0 0 0,-1 0-1 0 0,0-1 1 0 0,0 0-1 0 0,5 0 1 0 0,0-1 12 0 0,0 0-1 0 0,-1-1 1 0 0,1 0-1 0 0,0-1 1 0 0,10-3-12 0 0,23-4 64 0 0,41-3-64 0 0,-54 9 2 0 0,0-2 0 0 0,0-1 0 0 0,-1-2 0 0 0,28-10-2 0 0,-45 13-69 0 0,1 0 1 0 0,-1 1 0 0 0,1 0-1 0 0,0 2 1 0 0,2-1 68 0 0,-10 2-161 0 0,0-1-1 0 0,0-1 1 0 0,0 0-1 0 0,0 0 1 0 0,0 0-1 0 0,4-3 162 0 0,17-8-1520 0 0,-9 6-2256 0 0,-4-1-1095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3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74 919 0 0,'0'0'408'0'0,"0"0"1379"0"0,0 0 608 0 0,0 0 121 0 0,0 0-260 0 0,0 0-1168 0 0,0 0-510 0 0,0 0-104 0 0,0 0-37 0 0,0 0-58 0 0,0 0-26 0 0,0 0-8 0 0,0 0-14 0 0,0 0-55 0 0,4 0-20 0 0,12 0 1313 0 0,-15 0-1559 0 0,-1 0 1 0 0,0 0-1 0 0,0 0 0 0 0,1 0 0 0 0,-1 0 0 0 0,0 0 0 0 0,0-1 0 0 0,1 1 1 0 0,-1 0-1 0 0,0 0 0 0 0,0 0 0 0 0,1 0 0 0 0,-1 0 0 0 0,0-1 0 0 0,0 1 1 0 0,0 0-1 0 0,1 0 0 0 0,-1 0 0 0 0,0 0 0 0 0,0-1 0 0 0,0 1 0 0 0,0 0 1 0 0,0 0-1 0 0,1-1 0 0 0,-1 1-10 0 0,8-9 378 0 0,2 3-204 0 0,-1 1-1 0 0,1 0 0 0 0,9-4-173 0 0,-14 8 70 0 0,-1-1 0 0 0,0 0-1 0 0,0 0 1 0 0,0 0 0 0 0,0-1-1 0 0,0 0 1 0 0,-1 1 0 0 0,2-2-70 0 0,-3 2-6 0 0,0 1 124 0 0,-2 1 54 0 0,1-1-137 0 0,0 0 1 0 0,0 1-1 0 0,-1-1 1 0 0,1 0-1 0 0,0 1 1 0 0,0-1-1 0 0,-1 0 1 0 0,1 0-1 0 0,0 0 1 0 0,-1 0-1 0 0,1 0-35 0 0,1-1 210 0 0,-2 2 39 0 0,0 0 20 0 0,0 0 3 0 0,0 0 3 0 0,0 0 12 0 0,0 0 7 0 0,0 0 2 0 0,0 0-17 0 0,0 0-72 0 0,0 0-30 0 0,0 0-8 0 0,1 3-17 0 0,5 6-60 0 0,-4-7-4 0 0,-2-2-12 0 0,1 2-16 0 0,8 22-45 0 0,-9-20-7 0 0,1 9 46 0 0,-2-6-55 0 0,5 19 3 0 0,-4-22-7 0 0,-1 20 79 0 0,1-21-62 0 0,0-1-1 0 0,0 1 1 0 0,-1 0 0 0 0,0 0-1 0 0,1-1 1 0 0,-1 1 0 0 0,0-1-1 0 0,-1 3-11 0 0,-3 7 39 0 0,1 4-23 0 0,1 1 1 0 0,0-1 0 0 0,1 0-1 0 0,0 16-16 0 0,1 1 11 0 0,-3 27-11 0 0,1-14 0 0 0,-1-1 0 0 0,0-13-21 0 0,2 1-1 0 0,1-1 1 0 0,2 1 21 0 0,7 16 0 0 0,-2-10-60 0 0,-3-19 36 0 0,-2-4-40 0 0,9 48-388 0 0,-7-48 219 0 0,0-1 0 0 0,1 1-1 0 0,2 2 234 0 0,-4-15-220 0 0,-2-3-4 0 0,0 0-29 0 0,0 0-124 0 0,0 0-58 0 0,0 0 422 0 0,0 1 0 0 0,0-1 0 0 0,0 0 0 0 0,0 0 0 0 0,0 1 0 0 0,0-1 0 0 0,0 0-1 0 0,0 0 1 0 0,0 1 0 0 0,1-1 0 0 0,-1 0 0 0 0,0 0 0 0 0,0 1 0 0 0,0-1 0 0 0,1 0 0 0 0,-1 0 0 0 0,0 0 0 0 0,0 1 0 0 0,0-1 0 0 0,1 0 0 0 0,-1 0 0 0 0,0 0 0 0 0,0 0 0 0 0,1 0 0 0 0,-1 0 0 0 0,0 1 0 0 0,1-1 13 0 0,5 5-4700 0 0,-6-5-759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2759 0 0,'0'0'126'0'0,"0"0"199"0"0,0 0 756 0 0,0 0 331 0 0,0 0 70 0 0,0 0-146 0 0,0 0-666 0 0,0 0-292 0 0,0 0-61 0 0,0 0 60 0 0,0 0 301 0 0,0 0 127 0 0,0 0 26 0 0,0 0-43 0 0,0 0-212 0 0,0 0-96 0 0,0 0-22 0 0,0 0-35 0 0,0 0-139 0 0,0 0-57 0 0,0 0-17 0 0,0 0-15 0 0,0 0-55 0 0,0 0-20 0 0,0 0-7 0 0,0 0-9 0 0,0 0-28 0 0,0 0 10 0 0,0 0 30 0 0,0 0 86 0 0,0 0 21 0 0,0 0-6 0 0,0 0-2 0 0,0 0-6 0 0,0 0-1 0 0,0 0 0 0 0,0 0-20 0 0,0 0-84 0 0,4 0-30 0 0,63 2 840 0 0,-64-2-811 0 0,-3 0-6 0 0,3-1-1 0 0,1-1-45 0 0,1 1-1 0 0,-1 0 1 0 0,1-1 0 0 0,0 1-1 0 0,-1 1 1 0 0,2-1-51 0 0,23-5 335 0 0,-26 6-303 0 0,0-1-1 0 0,0 0 1 0 0,0 1 0 0 0,0 0 0 0 0,0 0-1 0 0,1 0 1 0 0,-1 0 0 0 0,3 1-32 0 0,6-1 59 0 0,64-11 381 0 0,-46 6-219 0 0,10-1 115 0 0,-23 5-276 0 0,-2 0 1 0 0,1 0 0 0 0,-1 1 0 0 0,0 1 1 0 0,1 0-1 0 0,-1 1 0 0 0,0 1 0 0 0,10 3-61 0 0,-20-4 16 0 0,0 1 2 0 0,14-2 26 0 0,-13-1-2 0 0,6-2-44 0 0,-9 2-72 0 0,-3 0-35 0 0,0 0 10 0 0,0 0 10 0 0,0 0-32 0 0,0 0-139 0 0,0 0-57 0 0,0 0-17 0 0,0 0-175 0 0,0 0-727 0 0,-3-3-315 0 0,-12-10-65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4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0,'0'0'444'0'0,"0"0"1528"0"0,0 0 667 0 0,0 0 134 0 0,0 0-261 0 0,0 0-1221 0 0,2 2-534 0 0,24 13 3519 0 0,-23-14-3810 0 0,-1 1-130 0 0,21 19 206 0 0,-22-19-288 0 0,2 0-45 0 0,38 27 860 0 0,-7-6 381 0 0,11 11-1450 0 0,36 31 687 0 0,-47-39-562 0 0,7 6-55 0 0,38 35-70 0 0,-55-50 0 0 0,-16-12 0 0 0,-1 1 0 0 0,1-1 0 0 0,2 4 0 0 0,-4-1 0 0 0,-4-6 0 0 0,0 0 0 0 0,0 0 0 0 0,0 0 0 0 0,0 0 0 0 0,1 0 0 0 0,-1 0 0 0 0,1-1 0 0 0,-1 1 0 0 0,1-1 0 0 0,0 0 0 0 0,0 0 0 0 0,0 1 0 0 0,8 3-32 0 0,-9-4-123 0 0,-2-1-10 0 0,0 0 5 0 0,0 0-35 0 0,0 0-144 0 0,0 0-64 0 0,0 0-12 0 0,0 0-145 0 0,0 0-604 0 0,0 0-262 0 0,0 0-56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2759 0 0,'0'0'511'0'0,"0"0"1102"0"0,0 0 482 0 0,0 0 96 0 0,0 0-193 0 0,0 0-872 0 0,-1 4-389 0 0,-2 9-81 0 0,3-10-36 0 0,0-3-91 0 0,-1 4-38 0 0,-10 27 941 0 0,9-28-967 0 0,2-3-1 0 0,-2 2-29 0 0,-5 7-123 0 0,5-6-51 0 0,2-3-6 0 0,0 2-14 0 0,-1 4 33 0 0,-1-1 1 0 0,0 1-1 0 0,0-1 0 0 0,0 0 1 0 0,-1 0-1 0 0,1 0 0 0 0,-2 2-274 0 0,-5 5 144 0 0,7-10-9 0 0,2-2-40 0 0,-2 3-21 0 0,-24 41 225 0 0,9-18-243 0 0,16-25-64 0 0,0 1 0 0 0,0-1 1 0 0,0 1-1 0 0,0-1 0 0 0,0 0 0 0 0,-1 0 0 0 0,1 0 1 0 0,0 1-1 0 0,-2-1 8 0 0,0 2-6 0 0,0-1 1 0 0,1 0-1 0 0,-1 1 0 0 0,1 0 1 0 0,-1-1-1 0 0,1 1 0 0 0,0 0 1 0 0,0 0-1 0 0,0 1 0 0 0,0 0 6 0 0,-16 19-19 0 0,13-17 5 0 0,1-1 0 0 0,0 1-1 0 0,0 0 1 0 0,-2 4 14 0 0,4-7-5 0 0,1-1-1 0 0,-1 1 1 0 0,-1 0 0 0 0,1 0-1 0 0,0-1 1 0 0,-1 0-1 0 0,1 1 1 0 0,-1-1 0 0 0,0 0-1 0 0,0 0 1 0 0,-2 1 5 0 0,-9 7-21 0 0,4 2 11 0 0,8-7-3 0 0,0-1-2 0 0,-16 11-11 0 0,10-6 38 0 0,5-6 47 0 0,-5 7-4 0 0,-5 1-45 0 0,0-2-10 0 0,2 2 0 0 0,1 2 0 0 0,1-3 16 0 0,7-9 64 0 0,2-1 16 0 0,0 0-5 0 0,0 0-22 0 0,0 0-4 0 0,0 0 6 0 0,0 0 6 0 0,0 0 17 0 0,0 0-18 0 0,0 0-11 0 0,0 0-1 0 0,-1 3 1 0 0,-4 8-6 0 0,1 2-36 0 0,3-11 30 0 0,-1 7 10 0 0,-1-2 17 0 0,-3 6-8 0 0,-2 3-18 0 0,5 2-32 0 0,0-6 2 0 0,-4 28 5 0 0,5-15-29 0 0,1 1 0 0 0,2 11 0 0 0,0 3 0 0 0,-1-30 0 0 0,0-1 0 0 0,1 0 0 0 0,0 0 0 0 0,1 1 0 0 0,1 3 0 0 0,4 6 0 0 0,10 20 53 0 0,-12-20-42 0 0,-4 0-22 0 0,5 0-45 0 0,6 15-124 0 0,-10-22 79 0 0,-2-3 73 0 0,8 46-571 0 0,3-23 62 0 0,-9-30 359 0 0,-2-1 158 0 0,0 0 0 0 0,0 1 1 0 0,0-1-1 0 0,0 0 1 0 0,1 0-1 0 0,-1 0 0 0 0,0 0 1 0 0,1 0-1 0 0,-1 0 1 0 0,1 0-1 0 0,-1 0 0 0 0,1 0 1 0 0,0 1 19 0 0,1 2-47 0 0,3 11-97 0 0,-4-12-13 0 0,0 0-58 0 0,2 2 70 0 0,-2-3-2 0 0,1 1 1 0 0,-1 0-1 0 0,1-1 1 0 0,-1 1-1 0 0,0 0 1 0 0,0 0 0 0 0,0 1 146 0 0,1-4-459 0 0,9-2-1180 0 0,-9 2-4673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5469 55 3223 0 0,'0'0'143'0'0,"0"0"129"0"0,0 0 437 0 0,0 0 187 0 0,2-3 38 0 0,19-21 408 0 0,-20 22-1011 0 0,5-9 230 0 0,0-3 1373 0 0,-11 20 3335 0 0,-5 11-874 0 0,6-10-6230 0 0,2-3 1924 0 0,-7 17 48 0 0,1 2 0 0 0,1-1 0 0 0,0 1 0 0 0,2 2-137 0 0,-12 39 124 0 0,-15 47 322 0 0,27-90-290 0 0,0-4 102 0 0,-1 0 0 0 0,-3 7-258 0 0,-1 0 93 0 0,3-7-50 0 0,0-3-22 0 0,4-9 38 0 0,-3 4 31 0 0,2-6 1 0 0,-3 3-16 0 0,5-4 10 0 0,0 0-26 0 0,-5 5-38 0 0,2-4 22 0 0,5-2-43 0 0,-19 8 7 0 0,14-8-3 0 0,-24 10 49 0 0,25-10-46 0 0,-17 11-4 0 0,9-4 16 0 0,10-7-13 0 0,0 1-1 0 0,0-1 0 0 0,-1 1 0 0 0,1-1 1 0 0,0 0-1 0 0,-1 0 0 0 0,1 0 0 0 0,-1 0-5 0 0,-19 6 14 0 0,13-4 29 0 0,-1 0-1 0 0,1-1 1 0 0,-9 2-43 0 0,-25 4 53 0 0,16-4-37 0 0,0 0 0 0 0,-9-2-16 0 0,9 0 16 0 0,-1 1 0 0 0,-6 2-16 0 0,-2 1 0 0 0,0-2 0 0 0,-22 0 0 0 0,12-1 0 0 0,7 1 0 0 0,-24 7 0 0 0,23-4 0 0 0,-23 1 0 0 0,-22-5 0 0 0,-44-5 0 0 0,41 1-1 0 0,37 1 28 0 0,-1-2-1 0 0,-6-2-26 0 0,-3-1-85 0 0,1 2 0 0 0,-34 5 85 0 0,10-1 17 0 0,37 1 25 0 0,0 2 0 0 0,-5 3-42 0 0,-1 1 33 0 0,-20-3-33 0 0,4-1 0 0 0,-32 0 0 0 0,66-2 0 0 0,-23 3 0 0 0,-25 3 0 0 0,3-6 0 0 0,-125 5 0 0 0,119-2-1 0 0,-178 12-70 0 0,136 2 71 0 0,22-3 0 0 0,-156 5-64 0 0,234-22 64 0 0,-1 0 0 0 0,-22-5 0 0 0,0 1 11 0 0,-74-13 42 0 0,7 11 11 0 0,85 5-64 0 0,11 0 0 0 0,-20 1 0 0 0,-97 2 27 0 0,57-2 10 0 0,-13 4-37 0 0,24-1 0 0 0,38-2 0 0 0,-18 3 0 0 0,29-2 0 0 0,1-1 0 0 0,-1 0 0 0 0,-9-3 0 0 0,-32 0 0 0 0,-140-4 0 0 0,154 5 0 0 0,20-1 97 0 0,-27-6-97 0 0,-12-1 85 0 0,38 6-48 0 0,1-2 0 0 0,-1-1-37 0 0,1 0 32 0 0,1 2 0 0 0,-5 0-32 0 0,-85-12 0 0 0,60 8 0 0 0,47 7 0 0 0,4 1 0 0 0,0 0 0 0 0,0 1 0 0 0,0 0 0 0 0,0 0 0 0 0,0 0 0 0 0,-2 2 0 0 0,-16 0 36 0 0,-2 3 0 0 0,12-4-62 0 0,12-1-104 0 0,3 0-10 0 0,1 3 4 0 0,0 0 84 0 0,0 1 0 0 0,1-1 0 0 0,-1 0 0 0 0,1 0 0 0 0,-1 0 0 0 0,1 0 0 0 0,0 0 0 0 0,0-1 0 0 0,1 1 0 0 0,-1 0 0 0 0,1-1 0 0 0,-1 0 0 0 0,1 1 0 0 0,2 0 52 0 0,1 1-295 0 0,0 0 0 0 0,0-1-1 0 0,1 1 1 0 0,-1-2 0 0 0,1 1 0 0 0,-1-1 0 0 0,5 1 295 0 0,13 2-1534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31 455 0 0,'0'0'1564'0'0,"0"0"184"0"0,0 0 79 0 0,0 0-172 0 0,0 0-799 0 0,0 0-354 0 0,0 0-71 0 0,0 0-34 0 0,0 0-85 0 0,0 0-37 0 0,0 0-10 0 0,0 0 30 0 0,0 0 129 0 0,0 0 59 0 0,0 0 11 0 0,0 0-6 0 0,0 0-34 0 0,0 0-20 0 0,0 0-2 0 0,0 0-20 0 0,0 0-84 0 0,0 0-37 0 0,0 0-10 0 0,-1-2-15 0 0,-9-27 3692 0 0,6 29-3883 0 0,2 0-49 0 0,-1 0 0 0 0,1 1 0 0 0,-1-1 0 0 0,0 1 1 0 0,1-1-1 0 0,-1 1 0 0 0,1 0 0 0 0,-1 0 0 0 0,1 0 0 0 0,0 0-26 0 0,-1 1 27 0 0,1-1 0 0 0,-1 0 0 0 0,1 0 1 0 0,-1 0-1 0 0,1-1 0 0 0,-1 1 0 0 0,0 0 0 0 0,1-1 0 0 0,-1 0 0 0 0,0 0 0 0 0,0 0-27 0 0,-5 1 30 0 0,-8 4 48 0 0,0 3-12 0 0,-38 25 4 0 0,44-27-68 0 0,0 0-1 0 0,1 1 1 0 0,-6 4-2 0 0,1 0 23 0 0,-1-1 0 0 0,0 0 0 0 0,-4 1-23 0 0,-23 14 48 0 0,-150 96 234 0 0,171-111-235 0 0,15-7-17 0 0,-1 0 1 0 0,1 0-1 0 0,0 1 0 0 0,0 0 0 0 0,-2 1-30 0 0,7-4 3 0 0,-38 25 110 0 0,25-17-85 0 0,14-9-28 0 0,-31 19 0 0 0,-22 19 0 0 0,33-24 0 0 0,-16 12 0 0 0,27-20 11 0 0,5-3 32 0 0,-7 2-22 0 0,-16 4 624 0 0,29-6-591 0 0,-1-1-51 0 0,11 11 51 0 0,14 10-37 0 0,-20-17-17 0 0,15 11 0 0 0,-1-2 0 0 0,10 10 0 0 0,-19-14 0 0 0,1-2 0 0 0,0 1 0 0 0,9 3 0 0 0,47 30 44 0 0,-38-23 3 0 0,1-1 1 0 0,8 1-48 0 0,-25-12 21 0 0,0 1 1 0 0,-1 0-1 0 0,0 0 0 0 0,0 1 0 0 0,9 11-21 0 0,-14-15 3 0 0,0 0-1 0 0,1-1 1 0 0,0 0-1 0 0,0 0 0 0 0,0 0 1 0 0,7 1-3 0 0,-5-1 7 0 0,-7-3 3 0 0,1 1 0 0 0,-1 0 1 0 0,1 0-1 0 0,-1 1 0 0 0,0-1 1 0 0,-1 1-1 0 0,1 0 0 0 0,0 0 0 0 0,-1 0 1 0 0,2 3-11 0 0,20 22 62 0 0,4-7 46 0 0,-23-18-76 0 0,1 1-1 0 0,-1 0 0 0 0,0 0 1 0 0,0 0-1 0 0,-1 1 0 0 0,4 5-31 0 0,-2-3 19 0 0,0-1-1 0 0,1 0 1 0 0,-1 0-1 0 0,2 0 1 0 0,2 1-19 0 0,-2-1 13 0 0,-1 0-1 0 0,1 0 1 0 0,-1 1 0 0 0,4 5-13 0 0,24 30 0 0 0,-21-24-5 0 0,-11-17-20 0 0,-1 0-21 0 0,-1-1-81 0 0,-2-1-22 0 0,35 5-1596 0 0,-34-5 1689 0 0,-1 0 0 0 0,0 0 1 0 0,0 0-1 0 0,1 0 0 0 0,-1 0 1 0 0,0 0-1 0 0,0 0 0 0 0,1 0 1 0 0,-1 0-1 0 0,0 0 0 0 0,0-1 1 0 0,0 1-1 0 0,1 0 0 0 0,-1 0 1 0 0,0 0-1 0 0,0 0 0 0 0,0 0 1 0 0,1 0-1 0 0,-1-1 0 0 0,0 1 1 0 0,0 0-1 0 0,0 0 0 0 0,1 0 1 0 0,-1-1-1 0 0,0 1 0 0 0,0 0 1 0 0,0 0-1 0 0,0 0 0 0 0,0-1 56 0 0,14-18-1690 0 0,-4-7-20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 5383 0 0,'0'0'242'0'0,"0"0"-1"0"0,0 0-76 0 0,0 0 231 0 0,0 0 116 0 0,0 0 28 0 0,0 0-32 0 0,0 0-150 0 0,0 0-64 0 0,0 0-7 0 0,0 0 0 0 0,0 0 21 0 0,0 0 10 0 0,0 0 2 0 0,0 0 15 0 0,0 0 61 0 0,0 0 27 0 0,0 0 7 0 0,0 0 9 0 0,0 0 28 0 0,-3 0 11 0 0,-21-6 2401 0 0,24 6-2752 0 0,0 0-21 0 0,0 0-2 0 0,0 0 3 0 0,0 0 10 0 0,0 0 3 0 0,0 0 0 0 0,0 0 3 0 0,-1 3 12 0 0,-6 22 140 0 0,0 0 1 0 0,2 1 0 0 0,1 0-1 0 0,1 7-275 0 0,-9 60 413 0 0,-5 3-413 0 0,-11 82 483 0 0,27-176-475 0 0,-3 46 195 0 0,-3 0-1 0 0,-1 0 1 0 0,-6 9-203 0 0,10-39 71 0 0,1-5-6 0 0,3-10-1 0 0,0 0 0 0 0,0 9 0 0 0,0-9 0 0 0,0-3 0 0 0,0 0 0 0 0,1 3 0 0 0,2 9 0 0 0,-2-9 0 0 0,-1-3 0 0 0,0 14 226 0 0,-2-15 50 0 0,-1-8-195 0 0,-2-20-133 0 0,2 0 1 0 0,0-1 0 0 0,2 0-1 0 0,2 1-12 0 0,-3-36-233 0 0,2 27-77 0 0,2-1 1 0 0,6-32 309 0 0,-7 66-5 0 0,6-44-107 0 0,-6 42 112 0 0,0 1 0 0 0,1 0 0 0 0,-1 0 0 0 0,1 0 0 0 0,2-3 0 0 0,1-3 0 0 0,16-52-10 0 0,-21 63 6 0 0,0 0 0 0 0,1 0 0 0 0,-1 0 0 0 0,0 0 0 0 0,1 0 0 0 0,-1 0 0 0 0,1 0 0 0 0,0 0 0 0 0,-1 0 0 0 0,1 0 0 0 0,0 0 0 0 0,-1 0 0 0 0,2 0 4 0 0,1-3-2 0 0,7-9 2 0 0,3 3 0 0 0,-5 5 0 0 0,2 0 0 0 0,26-7 0 0 0,-16 6 20 0 0,0 2 0 0 0,16-3-20 0 0,-28 6 24 0 0,20-4-25 0 0,-28 5 1 0 0,45-6 12 0 0,-38 6 31 0 0,11 0-33 0 0,1-2 1 0 0,-12 1 32 0 0,8-2-22 0 0,-15 3-20 0 0,0 0 0 0 0,0 0 0 0 0,1 0 0 0 0,-1 0-1 0 0,0 0 1 0 0,0 0 0 0 0,0 0 0 0 0,0 0 0 0 0,0 0 0 0 0,0 0 0 0 0,1 0 0 0 0,-1 0 0 0 0,0 0 0 0 0,0 0 0 0 0,0 0 0 0 0,0 0 0 0 0,0 0 0 0 0,1 0-1 0 0,-1 0 1 0 0,0 0 0 0 0,0 0 0 0 0,0 0 0 0 0,0 0 0 0 0,0 0 0 0 0,1 0 0 0 0,-1 0 0 0 0,0 0 0 0 0,0 0 0 0 0,0 0 0 0 0,0 0 0 0 0,0 0 0 0 0,0 1-1 0 0,0-1 1 0 0,1 0 0 0 0,-1 0 0 0 0,0 0 0 0 0,0 0 0 0 0,0 0 0 0 0,0 0 0 0 0,0 0 0 0 0,0 1 0 0 0,0-1 0 0 0,0 0 0 0 0,0 0 0 0 0,0 0 0 0 0,0 0-1 0 0,7 16 10 0 0,-2 5-10 0 0,-2-2 0 0 0,-2-14 0 0 0,-1-3 0 0 0,-9 29 0 0 0,3 23 11 0 0,6-51-7 0 0,-1 1 1 0 0,0-1-1 0 0,0 0 1 0 0,0 0-1 0 0,-1 0 1 0 0,1 0-1 0 0,-1 0 1 0 0,0 0-1 0 0,0-1 1 0 0,0 1-1 0 0,-1 1-4 0 0,-2 3 4 0 0,-13 16-6 0 0,1-8 15 0 0,16-15-10 0 0,0 1 1 0 0,0 0 0 0 0,0 0-1 0 0,0 0 1 0 0,0-1-1 0 0,0 1 1 0 0,0 0 0 0 0,0-1-1 0 0,0 1 1 0 0,0-1-1 0 0,0 1 1 0 0,0-1 0 0 0,-1 0-4 0 0,-3 2 6 0 0,-12 4 5 0 0,16-5-9 0 0,0-1 0 0 0,0 0 0 0 0,-1 1 1 0 0,1-1-1 0 0,0 0 0 0 0,0 1 0 0 0,-1-1 0 0 0,1 0 0 0 0,0 0 1 0 0,-1 0-1 0 0,1 0 0 0 0,0 0 0 0 0,-1 0 0 0 0,1-1 0 0 0,0 1 1 0 0,-1 0-3 0 0,-2-1 2 0 0,0 0 1 0 0,-1 0 0 0 0,1 1-1 0 0,0 0 1 0 0,0-1 0 0 0,-1 2-1 0 0,-2-1-2 0 0,1 1 0 0 0,-6-3 0 0 0,-5-2 0 0 0,14 3 0 0 0,2 1 0 0 0,-1-1 1 0 0,0 1-1 0 0,1 0 0 0 0,-1-1 0 0 0,0 1 0 0 0,1 0 0 0 0,-1 0 0 0 0,0 0 1 0 0,1 0-1 0 0,-2 1 0 0 0,-25 1-12 0 0,-6 0-130 0 0,31-1 54 0 0,0-1 15 0 0,0 1 62 0 0,1-1 1 0 0,0 0-1 0 0,0 0 1 0 0,0 1-1 0 0,0-1 1 0 0,0-1-1 0 0,-1 1 0 0 0,1 0 1 0 0,0-1-1 0 0,0 1 1 0 0,0-1-1 0 0,0 0 11 0 0,2 1-1 0 0,0 0-1 0 0,-1 0 1 0 0,1 0 0 0 0,0 0-1 0 0,0 0 1 0 0,0 0-1 0 0,0 0 1 0 0,0 0 0 0 0,0 0-1 0 0,0 0 1 0 0,-1 0 0 0 0,1 0-1 0 0,0 0 1 0 0,0 0-1 0 0,0 0 1 0 0,0 0 0 0 0,0 0-1 0 0,0 0 1 0 0,0 0-1 0 0,0 0 1 0 0,0-1 0 0 0,0 1-1 0 0,0 0 1 0 0,-1 0-1 0 0,1 0 1 0 0,0 0 0 0 0,0 0-1 0 0,0 0 1 0 0,0 0-1 0 0,0 0 1 0 0,0-1 0 0 0,0 1-1 0 0,0 0 1 0 0,0 0 0 0 0,0 0-1 0 0,0 0 1 0 0,0 0-1 0 0,0 0 1 0 0,0 0 0 0 0,0-1-1 0 0,0 1 1 0 0,0 0-1 0 0,0 0 1 0 0,0 0 0 0 0,0 0-1 0 0,1 0 2 0 0,0-13-16 0 0,-1 12 16 0 0,0 1 0 0 0,0-1 0 0 0,0 0 0 0 0,0 1 0 0 0,1-1 0 0 0,-1 0 0 0 0,0 1 0 0 0,0-1 0 0 0,0 1 0 0 0,0-1 0 0 0,1 1 0 0 0,-1-1 0 0 0,0 0 0 0 0,1 1 0 0 0,-1-1 0 0 0,0 1 0 0 0,1-1 0 0 0,-1 1 0 0 0,1 0 0 0 0,0 0 0 0 0,0 0 0 0 0,0 1 0 0 0,0-1 0 0 0,-1 0 0 0 0,1 1 0 0 0,0-1 0 0 0,0 1 0 0 0,-1-1 0 0 0,1 1 0 0 0,0-1 0 0 0,-1 1 0 0 0,1-1 0 0 0,0 1 0 0 0,19 17 0 0 0,-17-13 0 0 0,0 1 0 0 0,27 41 11 0 0,-28-45-6 0 0,0 0 1 0 0,-1 0-1 0 0,1 0 0 0 0,0-1 1 0 0,0 1-1 0 0,0 0 1 0 0,0-1-1 0 0,0 0 0 0 0,0 1 1 0 0,1-1-6 0 0,8 6-1 0 0,9 13 1 0 0,0 0 0 0 0,1 4 0 0 0,-6-6 0 0 0,0-1 0 0 0,2-1 0 0 0,11 9 0 0 0,-7-7 0 0 0,0 1 0 0 0,-1 2 0 0 0,-1 0 0 0 0,2 4 0 0 0,-10-11 0 0 0,-7-10-6 0 0,0 0 0 0 0,-1 0 0 0 0,1 0 0 0 0,-1 1 0 0 0,0 0 0 0 0,0-1 0 0 0,-1 1 0 0 0,0 0 0 0 0,0 0 0 0 0,1 2 6 0 0,6 18-156 0 0,3 1-861 0 0,-3 1 0 0 0,2 7 1017 0 0,-8-26-176 0 0,11 29-5251 0 0,-13-34 88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24 992 919 0 0,'0'-2'291'0'0,"0"-22"5354"0"0,-2-9-4639 0 0,2 30-877 0 0,0 3 194 0 0,-3-10 324 0 0,2 7 2394 0 0,0 2-2904 0 0,0 1 1 0 0,0-1-1 0 0,0 0 1 0 0,0 1 0 0 0,1-1-1 0 0,-1 0 1 0 0,0 0-1 0 0,0 0 1 0 0,1 1-1 0 0,-1-1 1 0 0,0-1-138 0 0,0 1 652 0 0,1 1-11 0 0,-1-3-50 0 0,-1-5-464 0 0,1 0 0 0 0,-1 0 0 0 0,2 0 0 0 0,-1 0 0 0 0,1 0 0 0 0,1 0 0 0 0,-1 0 0 0 0,1 0 0 0 0,1 0 0 0 0,-1 0 0 0 0,1 0 0 0 0,1 1 0 0 0,0-2-127 0 0,-1 2 64 0 0,0 0 1 0 0,-1 0-1 0 0,0-1 1 0 0,0 1 0 0 0,0-1-65 0 0,2-21 165 0 0,21-99 128 0 0,-1 3 380 0 0,6 0-673 0 0,-7 29 0 0 0,-14 56 0 0 0,2-1 0 0 0,2 2 0 0 0,10-24 0 0 0,-20 58 0 0 0,1 1 0 0 0,11-15 0 0 0,-4 5 0 0 0,-1 4 11 0 0,-9 9-7 0 0,1 1 0 0 0,0-1-1 0 0,-1 1 1 0 0,1-1 0 0 0,-1 1 0 0 0,1-1 0 0 0,0 1 0 0 0,-1-1 0 0 0,1 1-1 0 0,0 0 1 0 0,0-1 0 0 0,-1 1 0 0 0,1 0 0 0 0,0-1 0 0 0,0 1-4 0 0,1 0 13 0 0,0-2 71 0 0,-2 2 5 0 0,0 0-8 0 0,0 0 2 0 0,2 3 10 0 0,1-1-61 0 0,7 10 128 0 0,-5-6-117 0 0,-1 1 0 0 0,0 0-1 0 0,0 1 1 0 0,1 4-43 0 0,1 1 19 0 0,-2-6-3 0 0,0 1 1 0 0,-1 0-1 0 0,1 1 1 0 0,0 4-17 0 0,1 2 11 0 0,-1 1 25 0 0,-3-6-30 0 0,1-1 0 0 0,0 1-1 0 0,3 6-5 0 0,32 123 139 0 0,-23-94-88 0 0,1 2 90 0 0,6 35-141 0 0,-14-50 36 0 0,2 0 1 0 0,1 0 0 0 0,9 18-37 0 0,2 7 18 0 0,-4-21 35 0 0,-11-18-42 0 0,5 20 42 0 0,-2-19-53 0 0,-2-5-14 0 0,-5-12-56 0 0,-2-2 2 0 0,0 0-16 0 0,0 0-82 0 0,0 0-33 0 0,0 0-8 0 0,0 0-46 0 0,0 0-192 0 0,0 0-89 0 0,-2-3-1098 0 0,-3-12-4352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8087 0 0,'0'0'367'0'0,"0"0"0"0"0,0 0-133 0 0,0 0 313 0 0,0 0 165 0 0,0 0 31 0 0,0 0-46 0 0,0 0-222 0 0,0 0-99 0 0,2-1-22 0 0,24-10 1078 0 0,-23 10-1073 0 0,-3 1-7 0 0,3 0-7 0 0,10 1 151 0 0,0-1-1 0 0,11-1-495 0 0,-22 1 297 0 0,2 1-1 0 0,35 12-21 0 0,1-2 0 0 0,0-1-1 0 0,20 1-274 0 0,-53-11-3 0 0,0 0 0 0 0,0-1 1 0 0,1 1-1 0 0,-1-2 0 0 0,0 1 0 0 0,0-1 0 0 0,0 0 0 0 0,0 0 0 0 0,0-1 3 0 0,16-4-166 0 0,36-14-1724 0 0,-45 16 452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5983 0 0,'0'0'464'0'0,"0"0"-192"0"0,0 0 332 0 0,0 0 179 0 0,0 0 32 0 0,0 0-111 0 0,0 0-506 0 0,0 0-243 0 0,0 0-24 0 0,0 0-9 0 0,-2-2 48 0 0,-6-5 345 0 0,7 6 67 0 0,1 0 0 0 0,-1 1 1 0 0,1-1-1 0 0,-1 1 0 0 0,0 0 0 0 0,1-1 0 0 0,-1 1 0 0 0,1-1 1 0 0,-1 1-1 0 0,0 0 0 0 0,0 0 0 0 0,1-1 0 0 0,-1 1 0 0 0,0 0 0 0 0,1 0 1 0 0,-1 0-1 0 0,0 0 0 0 0,0 0 0 0 0,1 0 0 0 0,-2 0-382 0 0,3 3 200 0 0,3 18 239 0 0,-2 0 0 0 0,1 17-439 0 0,0 12 334 0 0,-2-42-268 0 0,-1 0 0 0 0,0 0 0 0 0,0 0 0 0 0,-2 7-66 0 0,-1 14 96 0 0,-6 85 186 0 0,8-76-221 0 0,-1-24-19 0 0,2 0 0 0 0,0 0-1 0 0,2 9-41 0 0,3 52 83 0 0,-4-42-37 0 0,2 0 1 0 0,2 3-47 0 0,1 17 0 0 0,-6-36 0 0 0,2-1 0 0 0,2 8 0 0 0,3 50 0 0 0,4-1 0 0 0,-3-34-16 0 0,-7-35-61 0 0,-1-4-4 0 0,0 0-19 0 0,0 0-111 0 0,0 0-49 0 0,0 0-11 0 0,2-3-89 0 0,1-2 91 0 0,0 0 0 0 0,0 0 1 0 0,0 0-1 0 0,-1 0 0 0 0,0 0 0 0 0,1-3 269 0 0,2-16-923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197 260 11255 0 0,'0'0'515'0'0,"0"0"-7"0"0,0 0-304 0 0,0 0-69 0 0,0 0 7 0 0,0 0 2 0 0,-2 2-8 0 0,0 1-11 0 0,-1 0-1 0 0,0 0 1 0 0,0 0-1 0 0,0-1 1 0 0,0 1-1 0 0,-1-1 1 0 0,1 0-1 0 0,-1 0 1 0 0,1 0-1 0 0,-1 0 1 0 0,-1 0-125 0 0,0 0 306 0 0,0 0 0 0 0,1 1-1 0 0,-1-1 1 0 0,1 1 0 0 0,0 0 0 0 0,0 0-1 0 0,0 1 1 0 0,-4 3-306 0 0,-23 24 1519 0 0,9 0-1262 0 0,20-29-250 0 0,0 0-1 0 0,0 1 0 0 0,0-1 1 0 0,1 0-1 0 0,-1 1 0 0 0,1-1 1 0 0,0 0-1 0 0,-1 1 0 0 0,1 1-6 0 0,-1 2 7 0 0,-4 5-7 0 0,-2 6 0 0 0,7-11 0 0 0,-1 12 0 0 0,3-3-10 0 0,-1-15 9 0 0,0 0 0 0 0,0 0 0 0 0,0 0 0 0 0,0 0 0 0 0,0 0 0 0 0,0 1 0 0 0,0-1 0 0 0,0 0 0 0 0,0 0 0 0 0,0 0 1 0 0,0 0-1 0 0,0 0 0 0 0,0 0 0 0 0,0 0 0 0 0,0 1 0 0 0,0-1 0 0 0,0 0 0 0 0,0 0 0 0 0,0 0 0 0 0,0 0 0 0 0,0 0 1 0 0,0 0-1 0 0,1 0 0 0 0,-1 0 0 0 0,0 1 0 0 0,0-1 0 0 0,0 0 0 0 0,0 0 0 0 0,0 0 0 0 0,0 0 0 0 0,0 0 0 0 0,0 0 1 0 0,1 0-1 0 0,-1 0 0 0 0,0 0 0 0 0,0 0 0 0 0,0 0 0 0 0,0 0 0 0 0,0 0 0 0 0,0 0 0 0 0,1 0 0 0 0,-1 0 0 0 0,0 0 1 0 0,0 0-1 0 0,0 0 0 0 0,0 0 0 0 0,0 0 1 0 0,6 1-1 0 0,-1 0 1 0 0,1-1-1 0 0,-1 0 1 0 0,1 0-1 0 0,0 0 1 0 0,-1-1-1 0 0,1 0 0 0 0,-1 0 1 0 0,0 0-1 0 0,1-1 1 0 0,-1 1-1 0 0,0-1 1 0 0,0-1-1 0 0,0 1 0 0 0,0-1 1 0 0,0 0-1 0 0,0 0 1 0 0,-1 0-1 0 0,3-2 1 0 0,42-40 55 0 0,-6 7 101 0 0,2-6-156 0 0,-26 24 4 0 0,-2 0 1 0 0,0-1-1 0 0,6-11-4 0 0,-12 16 0 0 0,-1 3 0 0 0,-5-1 0 0 0,-5 10 17 0 0,0 0-1 0 0,0 0 1 0 0,-1 1 0 0 0,1-1-1 0 0,-1 0 1 0 0,0 0 0 0 0,0 1-1 0 0,-1-1 1 0 0,1 1-1 0 0,-1-1 1 0 0,1 1 0 0 0,-1 0-1 0 0,0 0 1 0 0,0-1-1 0 0,0 1 1 0 0,-1 0 0 0 0,-1-1-17 0 0,-7-7 121 0 0,0 1 0 0 0,0 1 0 0 0,-12-8-121 0 0,13 10 18 0 0,-6-5-106 0 0,-1 1 0 0 0,0 0 0 0 0,-1 2 0 0 0,0 0 0 0 0,-5-1 88 0 0,15 7-179 0 0,0 1 0 0 0,0 0-1 0 0,-1 1 1 0 0,1 0 0 0 0,0 0-1 0 0,-1 1 1 0 0,1 0 0 0 0,0 0 0 0 0,-1 1-1 0 0,1 0 1 0 0,0 1 0 0 0,-1-1-1 0 0,1 2 1 0 0,0-1 0 0 0,0 1 0 0 0,1 0-1 0 0,-7 4 180 0 0,12-6-305 0 0,0 1 0 0 0,1-1-1 0 0,-1 1 1 0 0,1 0 0 0 0,-1-1-1 0 0,1 1 1 0 0,0 0 0 0 0,0 0 0 0 0,0-1-1 0 0,0 1 1 0 0,0 0 0 0 0,0 0-1 0 0,0 0 1 0 0,0 2 305 0 0,1-2-119 0 0,-1 1-1232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45 1375 0 0,'0'0'66'0'0,"-3"-1"190"0"0,-27-15 5626 0 0,19 10-6510 0 0,8 4 434 0 0,1 1 30 0 0,-24-10 482 0 0,23 10-91 0 0,3 1 313 0 0,-2-1 136 0 0,-5-4 27 0 0,5 4 19 0 0,2 1 53 0 0,0 0 22 0 0,0 0 3 0 0,0 0-37 0 0,0 0-155 0 0,0 0-61 0 0,0 0-17 0 0,0 0-35 0 0,0 0-140 0 0,0 0-61 0 0,0 0-7 0 0,0 0-12 0 0,0 0-30 0 0,0 0-12 0 0,0 0-1 0 0,0 0-5 0 0,0 0-23 0 0,0 0-11 0 0,3 2-1 0 0,13 7 120 0 0,2 0 1 0 0,-1-1-1 0 0,1-1 0 0 0,16 4-312 0 0,3-1 442 0 0,-1-2 1 0 0,6 0-443 0 0,-9-5 250 0 0,0-1 0 0 0,34-2-250 0 0,-23-1 154 0 0,13 3-154 0 0,8 2 45 0 0,0-3 0 0 0,0-3 0 0 0,2-3-45 0 0,-51 2 4 0 0,-1 0 0 0 0,0-2 0 0 0,0 0 0 0 0,14-6-4 0 0,-10 4-149 0 0,-16 5-17 0 0,-3 2 6 0 0,1 0 169 0 0,-1 1 0 0 0,1-2 0 0 0,-1 1 0 0 0,1 0 0 0 0,0 0 0 0 0,-1 0 0 0 0,1 0 0 0 0,-1 0 0 0 0,1 0 0 0 0,-1 0 0 0 0,1-1-1 0 0,-1 1 1 0 0,1 0 0 0 0,-1 0 0 0 0,1-1 0 0 0,-1 1 0 0 0,1 0 0 0 0,-1-1-9 0 0,5-2-1128 0 0,3 0-4735 0 0,5-1 61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10679 0 0,'0'0'490'0'0,"0"0"-9"0"0,0 0-245 0 0,0 0 119 0 0,0 0 86 0 0,0 0 20 0 0,0 0-39 0 0,0 0-180 0 0,0 0-76 0 0,0 0-20 0 0,0 0 17 0 0,0 0 77 0 0,0 0 31 0 0,0 0 7 0 0,0 0 25 0 0,0 0 96 0 0,0 0 45 0 0,0 0 10 0 0,0 0-12 0 0,0 0-62 0 0,0 0-27 0 0,0 0-8 0 0,0 0-26 0 0,0 0-106 0 0,0 0-42 0 0,0 0-10 0 0,0 0-11 0 0,0 0-45 0 0,0 0-17 0 0,0 0-7 0 0,0 0-1 0 0,0 0 0 0 0,0 0 0 0 0,0 0 0 0 0,0 0 3 0 0,0 0 10 0 0,0 0 3 0 0,0 0 0 0 0,0 0 0 0 0,0 4 2 0 0,-4 29 207 0 0,1-23-200 0 0,3-6-97 0 0,-2 23 154 0 0,1 33 38 0 0,1-55-187 0 0,0-1 1 0 0,1 0 0 0 0,0 0 0 0 0,0 1 0 0 0,1 1-14 0 0,3 18 64 0 0,-3 8-34 0 0,0-8-3 0 0,-1 1 1 0 0,-1 1-28 0 0,0 6 0 0 0,1 1 0 0 0,2 4 0 0 0,-1-17 0 0 0,9 106 64 0 0,-3-71-64 0 0,-5-40-16 0 0,1 1-189 0 0,-3-14-44 0 0,-1-2-58 0 0,0 0-12 0 0,0 0-87 0 0,1-2-366 0 0,15-25-2135 0 0,-9 7-3088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157 218 3223 0 0,'0'0'472'0'0,"0"0"774"0"0,0 0 340 0 0,0 0 70 0 0,0 0-288 0 0,0 0-1244 0 0,0 0-548 0 0,0 0-109 0 0,-2-1 74 0 0,0 0 662 0 0,0 0-1 0 0,0 0 0 0 0,1 0 0 0 0,-1 1 1 0 0,0-1-1 0 0,0 1 0 0 0,0-1 0 0 0,0 1 1 0 0,0 0-1 0 0,0 0 0 0 0,0 0 0 0 0,0 0 1 0 0,0 0-1 0 0,0 0 0 0 0,0 0 0 0 0,0 1 1 0 0,0-1-1 0 0,0 1 0 0 0,0 0 1 0 0,0-1-1 0 0,1 1 0 0 0,-1 0 0 0 0,0 0 1 0 0,0 0-1 0 0,1 0 0 0 0,-1 0 0 0 0,1 1 1 0 0,-1-1-1 0 0,1 0 0 0 0,-1 1 0 0 0,1-1 1 0 0,0 1-1 0 0,0 0 0 0 0,0-1 0 0 0,0 1 1 0 0,-1 1-203 0 0,-1 5 448 0 0,2-7-408 0 0,-19 20 1097 0 0,5-2-1020 0 0,13-14-101 0 0,1-1 8 0 0,-5 8 77 0 0,1 0-1 0 0,1 0 0 0 0,0 1-100 0 0,-4 11 247 0 0,4-14-214 0 0,1 0 0 0 0,0 0-1 0 0,1 0 1 0 0,0 0 0 0 0,1 0-1 0 0,0 0 1 0 0,0 0 0 0 0,1 6-33 0 0,-2 27 10 0 0,1-36-10 0 0,0-4 0 0 0,1 0 0 0 0,0 0 0 0 0,0-1 0 0 0,0 1 0 0 0,0 0 0 0 0,0 0 0 0 0,1 0 0 0 0,-1 0 0 0 0,2 2 0 0 0,-2-2 0 0 0,0 0 0 0 0,0 0 0 0 0,0 0 0 0 0,1 0 0 0 0,-1 0 0 0 0,1-1 0 0 0,0 1 0 0 0,0 0 0 0 0,0 1 0 0 0,2 2 0 0 0,2 12 0 0 0,4-1 0 0 0,-8-15 0 0 0,0-1 0 0 0,1 1 0 0 0,-1-1 0 0 0,0 0 0 0 0,1 1 0 0 0,0-1 0 0 0,-1 0 0 0 0,2 1 0 0 0,4 1-9 0 0,-1 0 0 0 0,0-1 1 0 0,1 0-1 0 0,-1 0 0 0 0,1-1 0 0 0,1 0 9 0 0,15 3-11 0 0,-13-5-13 0 0,0 0-1 0 0,1 0 1 0 0,-1-1-1 0 0,0-1 1 0 0,0 0-1 0 0,0 0 1 0 0,6-4 24 0 0,-12 6-5 0 0,5-3-5 0 0,-1 0 0 0 0,1-1 0 0 0,-1-1 0 0 0,0 1 0 0 0,-1-1 0 0 0,1 0 0 0 0,-1-1 10 0 0,7-5-10 0 0,39-38 9 0 0,-12 11 13 0 0,-31 29 4 0 0,0-1 0 0 0,0 0 0 0 0,-1 0 1 0 0,-1-1-1 0 0,0 0 0 0 0,2-5-16 0 0,12-26 33 0 0,3-11-33 0 0,-17 39-5 0 0,-3 3 17 0 0,-1 0-1 0 0,1 0 0 0 0,-2-1 1 0 0,0 1-1 0 0,0-1 0 0 0,0-8-11 0 0,-3 14 6 0 0,1 0 0 0 0,-1-1 1 0 0,-1 1-1 0 0,1 0 0 0 0,-1 0 0 0 0,0-1 0 0 0,-1 1 0 0 0,0 0 0 0 0,0 0 0 0 0,0 0 0 0 0,-1 0 1 0 0,-2-2-7 0 0,2 4 15 0 0,-1 0 1 0 0,1 0-1 0 0,-1 0 1 0 0,-1 1-1 0 0,1-1 1 0 0,-1 1 0 0 0,0 0-1 0 0,0 1 1 0 0,0-1-1 0 0,0 1 1 0 0,-1 0-1 0 0,1 0 1 0 0,-2 0-16 0 0,-8-4 60 0 0,-1 1 0 0 0,0 1 0 0 0,0 0 0 0 0,-6 0-60 0 0,2 1 75 0 0,1 1 0 0 0,-1 1 0 0 0,-1 1 0 0 0,1 1 0 0 0,0 0 0 0 0,-17 4-75 0 0,21-2-49 0 0,0 1 0 0 0,0 1 0 0 0,0 0 0 0 0,0 1 0 0 0,1 1 0 0 0,0 1 0 0 0,0 0 0 0 0,-7 5 49 0 0,13-6-278 0 0,2 0 0 0 0,-1 1 0 0 0,-3 3 278 0 0,10-8-248 0 0,1-2-14 0 0,0 0-62 0 0,-2 3-27 0 0,2-2-45 0 0,-3 6 555 0 0,-1-2-4790 0 0,4-5-412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21 885 1375 0 0,'0'0'66'0'0,"0"0"170"0"0,0 0 696 0 0,-2-1 305 0 0,1 0-1067 0 0,1 0 0 0 0,-1 0 0 0 0,0 0 0 0 0,0 0 0 0 0,0 0 0 0 0,1 0 0 0 0,-1 0 0 0 0,0 0 0 0 0,1 0 0 0 0,-1 0 0 0 0,1-1 0 0 0,-1 1 0 0 0,1 0 0 0 0,0 0 0 0 0,-1 0 0 0 0,1-1 0 0 0,0 1 0 0 0,0 0 0 0 0,0 0 0 0 0,0-1 0 0 0,0 1 0 0 0,0 0 0 0 0,0 0 0 0 0,1-1 0 0 0,-1 1 0 0 0,0 0 0 0 0,1 0 0 0 0,-1-1-170 0 0,1 0 563 0 0,4-10 594 0 0,7-8 716 0 0,-11 18-1261 0 0,-1 2-82 0 0,1-2-33 0 0,6-13 1100 0 0,-4 9-1252 0 0,0 0-1 0 0,-1 1 1 0 0,1-1-1 0 0,-1 0 1 0 0,-1 0-1 0 0,1-1 0 0 0,-1 1 1 0 0,0 0-1 0 0,0-6-344 0 0,-1 1 204 0 0,0 4-30 0 0,0-1-1 0 0,0 0 1 0 0,-1 0 0 0 0,0 1-1 0 0,-2-6-173 0 0,-3-14 336 0 0,-5-18 72 0 0,5 25-261 0 0,1 0 0 0 0,1 0 0 0 0,1 0 0 0 0,0-18-147 0 0,-1 1 123 0 0,0-26 75 0 0,2-4-198 0 0,0 5-5 0 0,1 45 5 0 0,1 0 0 0 0,1 0 0 0 0,1 0 0 0 0,0 0 0 0 0,2-4 0 0 0,1 5 0 0 0,-1 0 0 0 0,0 1 0 0 0,1 1 0 0 0,-3 1 0 0 0,1-1 0 0 0,2 1 11 0 0,-2 2 42 0 0,-3 8 14 0 0,0-3-20 0 0,0 6-38 0 0,0 0-1 0 0,0 0 1 0 0,0 0 0 0 0,0-1-1 0 0,0 1 1 0 0,0 0 0 0 0,0 0-1 0 0,0 0 1 0 0,0 0 0 0 0,0 0 0 0 0,0 0-1 0 0,0 0 1 0 0,0-1 0 0 0,0 1-1 0 0,0 0 1 0 0,0 0 0 0 0,0 0-1 0 0,0 0 1 0 0,0 0 0 0 0,0 0-1 0 0,0 0 1 0 0,0-1 0 0 0,0 1-1 0 0,0 0 1 0 0,0 0 0 0 0,0 0-1 0 0,0 0 1 0 0,0 0 0 0 0,0 0 0 0 0,0 0-1 0 0,0 0 1 0 0,0-1 0 0 0,1 1-1 0 0,-1 0 1 0 0,0 0 0 0 0,0 0-1 0 0,0 0 1 0 0,0 0 0 0 0,0 0-1 0 0,0 0 1 0 0,0 0 0 0 0,0 0-1 0 0,1 0 1 0 0,-1 0 0 0 0,0 0-1 0 0,0 0 1 0 0,0 0 0 0 0,0 0-1 0 0,0 0 1 0 0,0 0 0 0 0,0 0 0 0 0,1 0-9 0 0,9 13 10 0 0,9 12-10 0 0,-15-19 0 0 0,11 16 0 0 0,4 11 0 0 0,41 71-10 0 0,-39-57-46 0 0,-16-32 53 0 0,2 0 0 0 0,-1-1-1 0 0,6 7 4 0 0,-3-5-21 0 0,-1 0-1 0 0,0 1 1 0 0,2 9 21 0 0,6 14-63 0 0,-5-11 10 0 0,-1 0 0 0 0,5 30 53 0 0,7 22-35 0 0,-14-58 35 0 0,1 0 0 0 0,1 0 0 0 0,1-1 0 0 0,12 16 0 0 0,-5-1 0 0 0,-8-22 0 0 0,0-4-13 0 0,-9-9-30 0 0,-1-2 87 0 0,0 0 39 0 0,1-3 1 0 0,3-13-23 0 0,-1 0 1 0 0,0 0-1 0 0,-1 0 0 0 0,-1 0 1 0 0,-1-1-1 0 0,0 1 0 0 0,-2-15-61 0 0,1 13 54 0 0,1 0 0 0 0,0 0 0 0 0,2-6-54 0 0,0 2 57 0 0,-1-21-57 0 0,-1 19 19 0 0,1 1 0 0 0,1 0 1 0 0,5-23-20 0 0,20-67-5 0 0,-26 108 5 0 0,0 1 0 0 0,0-1 0 0 0,0 0 0 0 0,-1 0 0 0 0,0 0 0 0 0,0 0 0 0 0,0-1 0 0 0,-1-17 0 0 0,3 17-4 0 0,1 1-4 0 0,0-6-22 0 0,5-25-21 0 0,-5 3-303 0 0,-3 26 253 0 0,0-1 0 0 0,1 1 0 0 0,0-1 0 0 0,1 1 0 0 0,0-1 101 0 0,13-70-1714 0 0,-15 76 1340 0 0,0 1 344 0 0,0 1-1 0 0,0-1 1 0 0,0 1-1 0 0,0-1 1 0 0,0 1-1 0 0,0-1 0 0 0,0 1 1 0 0,0-1-1 0 0,0 1 1 0 0,0-1-1 0 0,0 1 1 0 0,1-1-1 0 0,-1 1 1 0 0,0-1-1 0 0,0 1 1 0 0,0 0-1 0 0,1-1 1 0 0,-1 0 30 0 0,4-7-1036 0 0,-2-3 613 0 0,-1 9-23 0 0,-1 2-96 0 0,0 0-39 0 0,2-2-10 0 0,-1 1 396 0 0,0 0 0 0 0,0 0 0 0 0,-1 0 0 0 0,1 0 0 0 0,0 1 0 0 0,0-1 0 0 0,0 0-1 0 0,0 1 1 0 0,-1-1 0 0 0,1 1 0 0 0,0-1 0 0 0,1 0 195 0 0,-2 1-1899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9847 0 0,'0'0'448'0'0,"0"0"-6"0"0,0 0-210 0 0,0 0 170 0 0,0 0 109 0 0,0 0 22 0 0,0 0-58 0 0,0 0-258 0 0,0 0-110 0 0,0 0-19 0 0,0 0 33 0 0,0 0 166 0 0,0 0 69 0 0,0 0 17 0 0,0 0 14 0 0,0 4 44 0 0,2 27 471 0 0,-2-28-467 0 0,1 1-90 0 0,-1 17-4 0 0,-1 1 1 0 0,0 0-1 0 0,-2 0 0 0 0,0-1 0 0 0,-4 10-341 0 0,-5 42 158 0 0,3-22-95 0 0,5-29-37 0 0,1 1-1 0 0,0 4-25 0 0,1 9 46 0 0,0-7 102 0 0,2 26-148 0 0,0 0 72 0 0,1-43-72 0 0,-2 33 0 0 0,0-37-36 0 0,0-1 0 0 0,1 1 0 0 0,0 0 1 0 0,1 6 35 0 0,0-9-42 0 0,1 1-29 0 0,6 5 18 0 0,7-7 42 0 0,1-1 11 0 0,2 0 0 0 0,8-2-2 0 0,-21-2 2 0 0,1-1 16 0 0,19-1 57 0 0,0-1 1 0 0,-1-1 0 0 0,0-1 0 0 0,2-2-74 0 0,51-12-5 0 0,14 0-171 0 0,-59 16-85 0 0,11-2-536 0 0,-18 1-5685 0 0,-22 4 1542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5983 0 0,'0'0'274'0'0,"0"0"-6"0"0,0 0 128 0 0,0 0 1172 0 0,3 0 530 0 0,39-9 2115 0 0,-31 6-4061 0 0,-1-1 0 0 0,0 0-1 0 0,0-1 1 0 0,0 0 0 0 0,1-2-152 0 0,16-8 198 0 0,0 0-1 0 0,1 2 1 0 0,0 1 0 0 0,1 2-1 0 0,0 0 1 0 0,1 2-1 0 0,0 2 1 0 0,0 0 0 0 0,1 2-1 0 0,14 0-197 0 0,-36 5-91 0 0,0-1 1 0 0,0 1-1 0 0,0 1 0 0 0,0-1 0 0 0,0 2 0 0 0,0-1 0 0 0,-1 1 92 0 0,6 1-342 0 0,-12-3-99 0 0,-2-1-9 0 0,3 0-116 0 0,7 2-466 0 0,-7-2-200 0 0,-3 0-38 0 0,0 0-10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0,'0'0'464'0'0,"0"0"-45"0"0,2 2 946 0 0,26 16 4215 0 0,-17-12-4651 0 0,1 0 0 0 0,10 3-929 0 0,-6-2 651 0 0,0 0 1 0 0,12 8-652 0 0,-15-7 355 0 0,0-1 0 0 0,1 0 1 0 0,14 4-356 0 0,18 6 449 0 0,-32-12-404 0 0,0 1 1 0 0,1-2-1 0 0,-1 0 1 0 0,1-1-1 0 0,0 0 0 0 0,0-1-45 0 0,12 1-231 0 0,10-1-114 0 0,-8-5-5080 0 0,-7-1-70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9583 0 0,'0'0'439'0'0,"0"0"-10"0"0,-2 0-182 0 0,-24-2 3286 0 0,23 2-3186 0 0,3 0 45 0 0,0 0 21 0 0,0 0 3 0 0,0 0 16 0 0,0 0 70 0 0,0 0 36 0 0,0 0 6 0 0,0 0-42 0 0,0 0-178 0 0,0 0-72 0 0,0 0-18 0 0,0 0-28 0 0,0 0-109 0 0,1 20-21 0 0,2 1 1 0 0,0-1-1 0 0,1 0 1 0 0,7 19-77 0 0,5 28 151 0 0,-7-15-124 0 0,-1 1 0 0 0,-4-1-1 0 0,-1 15-26 0 0,2 329-1204 0 0,-6-389 1188 0 0,0-1 14 0 0,7 21-96 0 0,-4-21 6 0 0,1 0-1 0 0,-1 0 1 0 0,1 0-1 0 0,0-1 1 0 0,0 1 0 0 0,4 3 92 0 0,-5-6-207 0 0,0-2-8 0 0,9 3-11 0 0,-9-3-45 0 0,-2-1-17 0 0,0 0-7 0 0,4-2-2 0 0,1-1 110 0 0,1 0 1 0 0,-1-1 0 0 0,0 0-1 0 0,0-1 1 0 0,0 1-1 0 0,2-3 187 0 0,7-12-4064 0 0,-3 3-720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2759 0 0,'0'0'515'0'0,"0"0"1120"0"0,0 0 490 0 0,0 0 98 0 0,0 0-166 0 0,0 0-760 0 0,0 0-331 0 0,0 0-66 0 0,0 0-96 0 0,0 0-334 0 0,0 0-146 0 0,0 0-32 0 0,0 0-16 0 0,0 0-52 0 0,3-1-28 0 0,46-11 1775 0 0,-38 12-1876 0 0,-1-1 0 0 0,1 2 1 0 0,0 0-1 0 0,0 0 0 0 0,0 1 0 0 0,-1 0 1 0 0,7 2-96 0 0,14 3 136 0 0,-22-5-97 0 0,1-1 0 0 0,0 0 0 0 0,3-1-39 0 0,5 1 81 0 0,-1 0 0 0 0,1 2 0 0 0,1 0-81 0 0,-6-1 55 0 0,52 12 116 0 0,-54-10-107 0 0,0 0 0 0 0,-1 0 0 0 0,5 4-64 0 0,1 1 117 0 0,-1 0-1 0 0,-1 1 0 0 0,6 6-116 0 0,9 6 99 0 0,22 22-16 0 0,-7-6-38 0 0,-32-26-37 0 0,-7-9 11 0 0,15 21 26 0 0,-11-14-45 0 0,-4-5 0 0 0,-1 0 0 0 0,0 1 0 0 0,0 0 0 0 0,0 0 0 0 0,2 5 0 0 0,12 22 54 0 0,-10-15-44 0 0,10 55 54 0 0,-18-71-64 0 0,1-1 0 0 0,-1 0 0 0 0,0 0 0 0 0,0 1 0 0 0,1-1 0 0 0,-1 0 0 0 0,0 0 0 0 0,0 1 0 0 0,0-1 0 0 0,0 0 0 0 0,-1 2 0 0 0,-1 35 0 0 0,2-19 0 0 0,1-6 0 0 0,-2 1 0 0 0,0-1 0 0 0,0 1 0 0 0,-1-1 0 0 0,-4 11 0 0 0,-3 32 0 0 0,6-41 11 0 0,-2-8 15 0 0,0 0-1 0 0,0-1 1 0 0,0 0 0 0 0,-1 0 0 0 0,0 0 0 0 0,0 0-1 0 0,0-1 1 0 0,-1 0 0 0 0,0-1 0 0 0,0 1-1 0 0,0-2 1 0 0,-2 2-26 0 0,7-4 67 0 0,-1 2 12 0 0,-10 8 35 0 0,-1-1 0 0 0,0 0 1 0 0,-11 6-115 0 0,-7 5 135 0 0,19-13-64 0 0,-1 0 0 0 0,-11 4-71 0 0,11-5 59 0 0,1 0-1 0 0,-1 0 0 0 0,0 2-58 0 0,1 0 59 0 0,-1-1-1 0 0,0 0 1 0 0,0-2-1 0 0,-1 1 1 0 0,-2-1-59 0 0,-78 23 442 0 0,61-20-213 0 0,31-8-166 0 0,-1-1-1 0 0,1 0 0 0 0,-1 0 1 0 0,1 0-1 0 0,-1 0 0 0 0,1-1 1 0 0,-2 0-63 0 0,-2 1 82 0 0,2 0-50 0 0,1-1 35 0 0,-13-8-38 0 0,5 3-29 0 0,1 0 0 0 0,2 2-19 0 0,7 3-81 0 0,2 1-46 0 0,0 0-13 0 0,-2 0-10 0 0,-2 0 365 0 0,4 0-250 0 0,0 0 0 0 0,0-1 0 0 0,0 1 0 0 0,0 0 0 0 0,0 0 0 0 0,0 0 0 0 0,1 0 0 0 0,-1 0 0 0 0,0 0 0 0 0,0 0 0 0 0,0 0 0 0 0,0 0 0 0 0,0 0 0 0 0,0 0 0 0 0,0 0 1 0 0,0 0-1 0 0,0 0 0 0 0,0 0 0 0 0,0-1 0 0 0,0 1 0 0 0,0 0 0 0 0,0 0 0 0 0,0 0 0 0 0,0 0 0 0 0,0 0 0 0 0,0 0 0 0 0,0 0 0 0 0,0 0 0 0 0,0 0 0 0 0,0 0 0 0 0,0 0 1 0 0,-1 0-1 0 0,1 0 0 0 0,0 0 0 0 0,0-1 0 0 0,0 1 0 0 0,0 0 0 0 0,0 0 0 0 0,0 0 0 0 0,0 0 0 0 0,0 0 0 0 0,0 0 0 0 0,0 0 0 0 0,0 0 0 0 0,0 0 0 0 0,0 0 0 0 0,0 0 1 0 0,0 0-1 0 0,0 0 0 0 0,0 0 0 0 0,-1 0 0 0 0,1 0 0 0 0,0 0 0 0 0,0 0 0 0 0,0 0 0 0 0,0 0 0 0 0,0 0 0 0 0,0 0 0 0 0,0 0 0 0 0,0 0 0 0 0,0 0 0 0 0,0 0 0 0 0,0 0 1 0 0,0 0-1 0 0,0 0 0 0 0,0 0 0 0 0,-1 0 0 0 0,1 0 0 0 0,0 0 0 0 0,0 0 54 0 0,17-13-1467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 7855 0 0,'0'0'363'0'0,"0"0"-12"0"0,-3 1-223 0 0,-1 2 99 0 0,-1-1 1 0 0,0 0-1 0 0,0 0 1 0 0,-1 0-1 0 0,1-1 1 0 0,0 1 0 0 0,0-1-1 0 0,-1 0 1 0 0,-5-1-228 0 0,9 0 266 0 0,2 0-104 0 0,-3 0-24 0 0,-55-8 838 0 0,-12 2 1624 0 0,67 5-2242 0 0,3 1-78 0 0,-37 6 449 0 0,34-5-496 0 0,3-1-1 0 0,-3 0 0 0 0,-25 2 159 0 0,25-2-239 0 0,0 1-7 0 0,-25 10 77 0 0,26-10-156 0 0,2-1-2 0 0,-3 2-10 0 0,-25 13 20 0 0,19-9-62 0 0,0 0 0 0 0,0 1 0 0 0,1 1 0 0 0,-1-1 0 0 0,-5 9-12 0 0,-2 0 4 0 0,12-10-24 0 0,-1-1 1 0 0,1 1-1 0 0,0 0 0 0 0,0 0 0 0 0,0 1 0 0 0,1-1 0 0 0,0 2 20 0 0,-19 51-177 0 0,15-39 132 0 0,-9 30-13 0 0,2 0 1 0 0,3 0-1 0 0,1 2 0 0 0,1 21 58 0 0,6-29-101 0 0,3 22 101 0 0,1-19-131 0 0,-4 11 131 0 0,2-34-55 0 0,0-1 0 0 0,1 1-1 0 0,2-1 1 0 0,0 1 0 0 0,2-1-1 0 0,6 23 56 0 0,-7-32-32 0 0,1-1 1 0 0,0 1-1 0 0,1 0 0 0 0,6 10 32 0 0,-7-16-23 0 0,-3-5 4 0 0,1-1 1 0 0,-1 1-1 0 0,1-1 1 0 0,0 1-1 0 0,0-1 1 0 0,0 0-1 0 0,0 0 1 0 0,0 0 0 0 0,0 0-1 0 0,1 0 1 0 0,-1 0-1 0 0,1-1 1 0 0,-1 1-1 0 0,1-1 1 0 0,0 1-1 0 0,-1-1 1 0 0,1 0-1 0 0,0 0 1 0 0,1 0 18 0 0,2 0-24 0 0,0 0 0 0 0,-1 0 0 0 0,1-1 1 0 0,0 0-1 0 0,0 0 0 0 0,0-1 0 0 0,0 1 0 0 0,0-1 0 0 0,2-1 24 0 0,18-3-36 0 0,0-2 1 0 0,16-6 35 0 0,-4 0-1 0 0,-20 7 9 0 0,0-1-1 0 0,0 0 1 0 0,-1-1-1 0 0,0-1 1 0 0,-1-1-1 0 0,0 0 1 0 0,-1-1-1 0 0,0-1 1 0 0,0-1 0 0 0,-1 0-1 0 0,-1 0 1 0 0,0-1-1 0 0,-1-1 1 0 0,-1 0-1 0 0,0-1 1 0 0,-1 0-1 0 0,1-4-7 0 0,14-23 0 0 0,-16 28 0 0 0,0 0 0 0 0,-1-1 0 0 0,1-4 0 0 0,-4 7 4 0 0,-1 1-1 0 0,-1-1 0 0 0,0 0 1 0 0,0-2-4 0 0,-2 10 15 0 0,-1-1 0 0 0,1 0 1 0 0,-1 0-1 0 0,-1 0 0 0 0,1 1 1 0 0,-1-1-1 0 0,0 0 0 0 0,0 1 1 0 0,-1-1-1 0 0,0-1-15 0 0,-4-8 92 0 0,-1 0 0 0 0,-1 1 1 0 0,0 0-1 0 0,-1 0 0 0 0,0 1 0 0 0,-1 0 0 0 0,-1 1 1 0 0,0 0-1 0 0,-1 0 0 0 0,0 1 0 0 0,0 1 1 0 0,-12-7-93 0 0,5 4 41 0 0,-1 1 1 0 0,0 1 0 0 0,0 1 0 0 0,-1 1 0 0 0,-1 0 0 0 0,1 2-1 0 0,-1 1 1 0 0,-20-4-42 0 0,23 8-116 0 0,0 1 0 0 0,0 0 0 0 0,-1 1 0 0 0,1 1 0 0 0,0 1 0 0 0,-1 1 116 0 0,7 1-436 0 0,10-2 322 0 0,0-1-281 0 0,3-1-661 0 0,0 0-2729 0 0,0 0-1173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15 529 1375 0 0,'0'0'66'0'0,"2"-1"-8"0"0,1 0-1211 0 0,6-3 4409 0 0,6-3 5465 0 0,-15 2-8466 0 0,0 0 0 0 0,0 0-1 0 0,-1 0 1 0 0,0 0 0 0 0,0 0-1 0 0,0 0 1 0 0,-1-3-255 0 0,1 6 269 0 0,-1-1 3 0 0,-2-2-102 0 0,0 0 0 0 0,1-1 0 0 0,0 0 0 0 0,0 0-1 0 0,0 0 1 0 0,1 0 0 0 0,0 0 0 0 0,0 0 0 0 0,0-1 0 0 0,1 1 0 0 0,0-1-1 0 0,0 1 1 0 0,0-7-170 0 0,0-25 427 0 0,0 31-397 0 0,1-1 0 0 0,-1 1 0 0 0,1-1 0 0 0,2-6-30 0 0,1-10 17 0 0,1 1 0 0 0,1 0 0 0 0,1 0 0 0 0,1 1 0 0 0,7-15-17 0 0,-9 25-9 0 0,0 1 0 0 0,1-1 0 0 0,1 1 0 0 0,0 0-1 0 0,0 0 1 0 0,1 1 0 0 0,0 0 0 0 0,6-4 9 0 0,-12 12-12 0 0,-1 0 1 0 0,1 0-1 0 0,0 0 0 0 0,0 0 1 0 0,-1 0-1 0 0,1 0 0 0 0,-1-1 1 0 0,0 1-1 0 0,0 0 1 0 0,0-1-1 0 0,0 0 12 0 0,0 1-80 0 0,1 0 20 0 0,5-5 64 0 0,-5 5 65 0 0,-2 2-1 0 0,0 0-1 0 0,0 0 10 0 0,0 0 3 0 0,0 0 0 0 0,3 1-13 0 0,9 3-38 0 0,-9-3 51 0 0,-3-1 16 0 0,2 3 0 0 0,2 5-3 0 0,0 0 0 0 0,-1 0 0 0 0,0 1-1 0 0,0-1 1 0 0,0 4-93 0 0,24 207 777 0 0,-16-120-583 0 0,-3-52-38 0 0,-4-30-67 0 0,8 37 135 0 0,-11-51-144 0 0,-1-3 11 0 0,0 0-22 0 0,0 0-30 0 0,0 0-98 0 0,0 0-9 0 0,2-2 15 0 0,7-10 13 0 0,0 0 0 0 0,-1 0-1 0 0,-1-1 1 0 0,0 0 0 0 0,2-7 40 0 0,27-74-131 0 0,-20 51-148 0 0,8-14 279 0 0,-3 1-282 0 0,-9 36 171 0 0,-9 18 85 0 0,0-1-4 0 0,0-1-30 0 0,4-3 60 0 0,-5 5 53 0 0,-2 2 11 0 0,0 0 0 0 0,0 0-63 0 0,0 0 0 0 0,0 0 0 0 0,0 0 1 0 0,0 1-1 0 0,0-1 0 0 0,1 0 0 0 0,-1 0 0 0 0,0 0 0 0 0,0 0 0 0 0,0 0 0 0 0,0 0 0 0 0,0 0 0 0 0,0 0 0 0 0,0 0 0 0 0,0 0 1 0 0,0 1-1 0 0,1-1 0 0 0,-1 0 0 0 0,0 0 0 0 0,0 0 0 0 0,0 0 0 0 0,0 0 0 0 0,0 0 0 0 0,0 0 0 0 0,0 0 0 0 0,1 0 0 0 0,-1 0 1 0 0,0 0-1 0 0,0 0 0 0 0,0 0 0 0 0,0 0 0 0 0,0 0 0 0 0,0 0 0 0 0,1 0 0 0 0,-1 0 0 0 0,0 0 0 0 0,0 0 0 0 0,0 0 0 0 0,0 0 0 0 0,0 0 1 0 0,0-1-1 0 0,0 1 0 0 0,0 0 0 0 0,1 0 0 0 0,-1 0 0 0 0,0 0 0 0 0,0 0 0 0 0,0 0 0 0 0,0 0 0 0 0,0 0 0 0 0,0 0 0 0 0,0 0 1 0 0,0-1-1 0 0,0 1 0 0 0,0 0 0 0 0,0 0 0 0 0,0 0 0 0 0,0 0-1 0 0,1 0 0 0 0,-1-1 0 0 0,0 1-1 0 0,0 0 1 0 0,0 0 0 0 0,0 0 0 0 0,0 0 0 0 0,0-1 0 0 0,0 1-1 0 0,1 0 1 0 0,-1 0 0 0 0,0 0 0 0 0,0 0 0 0 0,0 0 0 0 0,0 0-1 0 0,1-1 1 0 0,-1 1 0 0 0,0 0 0 0 0,0 0 0 0 0,0 0 0 0 0,1 0-1 0 0,-1 0 1 0 0,0 0 0 0 0,0 0 0 0 0,0 0 0 0 0,1 0 0 0 0,-1 0-1 0 0,0 0 1 0 0,0 0 0 0 0,0 0 0 0 0,1 0 0 0 0,0 1 25 0 0,1-1 0 0 0,-1 1 0 0 0,1 0 1 0 0,-1 0-1 0 0,1 0 0 0 0,-1 0 0 0 0,0 0 0 0 0,1 0 0 0 0,-1 1 1 0 0,1 0-26 0 0,-1-2 7 0 0,-1 1 0 0 0,1 0 0 0 0,0-1 1 0 0,-1 1-1 0 0,1 0 0 0 0,0-1 1 0 0,-1 1-1 0 0,1 0 0 0 0,-1 0 0 0 0,0-1 1 0 0,1 1-1 0 0,-1 0 0 0 0,1 0 1 0 0,-1 0-1 0 0,0 0 0 0 0,0 0-7 0 0,5 12 92 0 0,2 7 8 0 0,-1 1 0 0 0,0 0 1 0 0,0 11-101 0 0,7 24 21 0 0,0 0-21 0 0,-3-13 0 0 0,7 19 0 0 0,-15-53 0 0 0,10 26 0 0 0,2-2-12 0 0,-13-30-52 0 0,-1-3-26 0 0,3 2 0 0 0,5 7 2 0 0,-5-7 0 0 0,-3-2-12 0 0,2 0-52 0 0,7-1 27 0 0,-7 1 102 0 0,0 0 0 0 0,0 0 0 0 0,-1 0 0 0 0,1 0 1 0 0,0 0-1 0 0,0-1 0 0 0,0 1 0 0 0,-1-1 1 0 0,1 1-1 0 0,0-1 0 0 0,-1 0 0 0 0,1 0 0 0 0,0 1 1 0 0,-1-1-1 0 0,1 0 0 0 0,-1-1 0 0 0,1 1 0 0 0,-1 0 1 0 0,0 0-1 0 0,1-1 23 0 0,19-33-506 0 0,-5 6-1304 0 0,-3 8-4097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0,'0'0'319'0'0,"0"0"10"0"0,0 0 825 0 0,0 0 382 0 0,0 0 80 0 0,0 0-155 0 0,0 0-709 0 0,0 0-308 0 0,0 0-57 0 0,0 0-29 0 0,0 0-51 0 0,0 0-19 0 0,0 0-7 0 0,0 0 10 0 0,0 0 44 0 0,-3 0 17 0 0,3 0-250 0 0,-1 0 0 0 0,1 0 1 0 0,0 0-1 0 0,-1 0 1 0 0,1 0-1 0 0,0 1 0 0 0,-1-1 1 0 0,1 0-1 0 0,0 0 1 0 0,-1 0-1 0 0,1 0 1 0 0,0 1-1 0 0,-1-1 0 0 0,1 0 1 0 0,0 0-1 0 0,0 1 1 0 0,-1-1-1 0 0,1 0 0 0 0,0 0 1 0 0,0 1-1 0 0,-1-1 1 0 0,1 0-1 0 0,0 1 0 0 0,0-1 1 0 0,0 0-1 0 0,0 1 1 0 0,0-1-1 0 0,-1 0 1 0 0,1 1-1 0 0,0-1 0 0 0,0 0 1 0 0,0 1-1 0 0,0-1 1 0 0,0 1-1 0 0,0-1 0 0 0,0 0 1 0 0,0 1-1 0 0,0-1 1 0 0,0 0-1 0 0,1 1 0 0 0,-1-1 1 0 0,0 0-1 0 0,0 1 1 0 0,0-1-1 0 0,0 0 1 0 0,0 1-1 0 0,1-1 0 0 0,-1 0 1 0 0,0 1-1 0 0,0-1 1 0 0,1 0-1 0 0,-1 1-102 0 0,18 25-525 0 0,-4-6 782 0 0,-6-4-216 0 0,0 0-1 0 0,3 14-40 0 0,9 16 36 0 0,-8-14-63 0 0,0-1-1 0 0,-2 2 1 0 0,5 31 27 0 0,-7-28-35 0 0,2 0 0 0 0,14 34 35 0 0,-12-39-11 0 0,-6-14-15 0 0,1 0 0 0 0,1-1 0 0 0,7 12 26 0 0,-14-24-124 0 0,-1-4-15 0 0,3 2 3 0 0,7 7-52 0 0,-7-7-217 0 0,-2-2 313 0 0,0-1 0 0 0,0 1 0 0 0,0-1-1 0 0,0 1 1 0 0,0-1 0 0 0,0 0 0 0 0,0 1 0 0 0,0-1 0 0 0,0 0 0 0 0,-1 1-1 0 0,1-1 1 0 0,0 0 0 0 0,0-1 92 0 0,1 0-503 0 0,12-14-3621 0 0,2-5-1250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37 174 1375 0 0,'0'0'66'0'0,"0"0"255"0"0,0 0 1055 0 0,0 0 463 0 0,0 0 90 0 0,0 0-157 0 0,0 0-743 0 0,0 0-326 0 0,0 0-60 0 0,0 0-37 0 0,-2 0-86 0 0,-1 0-279 0 0,-2-1-59 0 0,0 0 3922 0 0,4 4-3907 0 0,-17 41 435 0 0,17-43-627 0 0,1 0 0 0 0,0 0-1 0 0,-1 0 1 0 0,1 0-1 0 0,0 0 1 0 0,0 0 0 0 0,0 0-1 0 0,0 0 1 0 0,0 0 0 0 0,0 0-1 0 0,0 0 1 0 0,0 0 0 0 0,0 0-1 0 0,0 0 1 0 0,1 1 0 0 0,-1-1-5 0 0,1 5 11 0 0,1 115 226 0 0,-1-48-188 0 0,1-18-29 0 0,2 0 0 0 0,2-1 0 0 0,9 27-20 0 0,-9-56 0 0 0,0-1 0 0 0,2-1 0 0 0,1 1 0 0 0,0-6-13 0 0,3 4-55 0 0,-8-19 66 0 0,0-1-11 0 0,-2 0-61 0 0,1-2-2 0 0,32-3-22 0 0,-19-1 86 0 0,21-11-48 0 0,-21 7 71 0 0,-10 5-2 0 0,-1-1-1 0 0,0 0 1 0 0,-1 0-1 0 0,1 0 1 0 0,-1-1 0 0 0,0 0-1 0 0,0 0 1 0 0,0 0-1 0 0,-1 0 1 0 0,3-4-9 0 0,3-10 30 0 0,0 0-1 0 0,3-11-29 0 0,-5 13 26 0 0,1-5 12 0 0,-1 0 0 0 0,-1 0 1 0 0,0 0-1 0 0,-2-1 1 0 0,1-16-39 0 0,-2 8 46 0 0,0 4 39 0 0,-1 0 0 0 0,-1-21-85 0 0,-1 17 73 0 0,2-16-73 0 0,0 6 12 0 0,-1 11 0 0 0,1 1 0 0 0,1 0 0 0 0,7-26-12 0 0,-7 45-77 0 0,1 0-1 0 0,0 0 1 0 0,0 1 0 0 0,1-1-1 0 0,1 1 1 0 0,0 0 77 0 0,-5 7-212 0 0,0 1 170 0 0,-1 0-1 0 0,1 0 1 0 0,-1 0 0 0 0,1 0 0 0 0,-1 0 0 0 0,1 0-1 0 0,0 0 1 0 0,0 1 0 0 0,0-1 0 0 0,-1 0-1 0 0,1 0 1 0 0,0 1 42 0 0,2-3-157 0 0,-1 1 0 0 0,1 0-1 0 0,0-1 1 0 0,0 1 0 0 0,0 0 0 0 0,0 1-1 0 0,3-2 158 0 0,-1 0-203 0 0,-3 1-199 0 0,-2 2-181 0 0,2 0 470 0 0,-1 0 0 0 0,0 0 0 0 0,0 0 0 0 0,0-1 0 0 0,0 1 0 0 0,0 0 0 0 0,0-1 0 0 0,0 1 0 0 0,0-1 0 0 0,0 1 0 0 0,0-1 0 0 0,0 0 0 0 0,0 1 113 0 0,1-2-663 0 0,1 0-3996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35 738 7775 0 0,'0'0'356'0'0,"0"0"-8"0"0,0 0-176 0 0,0 0 96 0 0,0 0 70 0 0,0 0 12 0 0,-1-2 8 0 0,-6-20 1662 0 0,6 18-1809 0 0,-1 1 1 0 0,1-1 0 0 0,0 1-1 0 0,0-1 1 0 0,0 0 0 0 0,1 1 0 0 0,-1-1-1 0 0,1 0 1 0 0,0-3-212 0 0,-6-6 1133 0 0,3 4-810 0 0,0 0-1 0 0,1-1 1 0 0,0 1-1 0 0,1-1 1 0 0,0 0-1 0 0,0 1 1 0 0,2-9-323 0 0,0-7 391 0 0,2-1 0 0 0,2-9-391 0 0,-2 15 145 0 0,-1-1 0 0 0,-2 0-145 0 0,4-30 134 0 0,32-183 341 0 0,-34 220-444 0 0,0 0-19 0 0,1 1 1 0 0,0 0-1 0 0,1 0 0 0 0,0 0 1 0 0,1 0-1 0 0,1 1 0 0 0,0-2-12 0 0,2 1 12 0 0,-1 3 47 0 0,-6 8 6 0 0,-1 2 2 0 0,3 0 9 0 0,11 0-4 0 0,-11 0-3 0 0,-3 0 11 0 0,2 3-6 0 0,7 6 19 0 0,-6-7 16 0 0,-2 1 3 0 0,5 9 7 0 0,-1 1-1 0 0,-1 0 0 0 0,0 1 1 0 0,0-1-1 0 0,-2 1 0 0 0,2 13-118 0 0,6 30 48 0 0,-2-21-43 0 0,2 0 1 0 0,5 10-6 0 0,10 33-1 0 0,10 40-29 0 0,3 10-4 0 0,-25-81-364 0 0,9 18 398 0 0,-16-47-174 0 0,-4-16 33 0 0,-2-3-19 0 0,0 0-7 0 0,0 0-13 0 0,0 0-50 0 0,0 0-24 0 0,0 0-2 0 0,0 0-4 0 0,0 0-17 0 0,0 0-10 0 0,0 0-1 0 0,0-1 198 0 0,1 0 0 0 0,0 1 0 0 0,-1-1 0 0 0,1 0 0 0 0,0 0 0 0 0,-1 0-1 0 0,1 1 1 0 0,-1-1 0 0 0,1 0 0 0 0,-1 0 0 0 0,1 0 0 0 0,-1-1 90 0 0,1 1-123 0 0,3-17-877 0 0,-3-9-36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5 125 3223 0 0,'0'0'479'0'0,"0"0"801"0"0,0 0 352 0 0,0 0 68 0 0,-1-2-205 0 0,0-2-1359 0 0,0 0 0 0 0,0 0 1 0 0,1 0-1 0 0,-1 0 0 0 0,1-1 1 0 0,0 1-1 0 0,0-1-136 0 0,0-1 40 0 0,0 4 108 0 0,0 2 4 0 0,0 0 44 0 0,0 0 187 0 0,0 0 86 0 0,0 0 13 0 0,0 0 18 0 0,0 0 56 0 0,0 0 20 0 0,0 0 6 0 0,0 0-36 0 0,0 0-165 0 0,4-1-77 0 0,50-12 496 0 0,-14 4-868 0 0,46-18-1055 0 0,-57 17 509 0 0,19-6-1592 0 0,-28 12-2502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81 821 7367 0 0,'0'0'568'0'0,"-2"1"-264"0"0,0-1-144 0 0,1 0 0 0 0,0 0 0 0 0,0 0-1 0 0,0 0 1 0 0,-1 0 0 0 0,1 0-1 0 0,0 0 1 0 0,0-1 0 0 0,0 1 0 0 0,-1 0-1 0 0,1-1 1 0 0,0 1 0 0 0,0-1 0 0 0,0 1-1 0 0,0-1 1 0 0,0 0 0 0 0,0 1-1 0 0,0-1 1 0 0,0 0 0 0 0,0 1 0 0 0,0-1-1 0 0,0 0 1 0 0,1 0-160 0 0,-4-2-354 0 0,2 1 728 0 0,2 2 36 0 0,0-3 33 0 0,0-12 517 0 0,-1 0 1 0 0,-1 1-1 0 0,-1-5-960 0 0,2 10 388 0 0,0 1 1 0 0,1-1-1 0 0,0 0 0 0 0,1-6-388 0 0,0-8 378 0 0,-1 6-154 0 0,2 1-1 0 0,1-7-223 0 0,0 9 103 0 0,-2 0-1 0 0,1 0 1 0 0,-2 0-1 0 0,0-4-102 0 0,-5-67 277 0 0,2 26 1 0 0,-7-31-278 0 0,5 50 75 0 0,4 26-48 0 0,-1 0 1 0 0,0 1 0 0 0,-1-1-1 0 0,0 1 1 0 0,-5-10-28 0 0,4 11 80 0 0,0-13 185 0 0,3 12 142 0 0,4 13-327 0 0,11 1-76 0 0,4 3-52 0 0,7 4 10 0 0,-20-5 24 0 0,0 1 1 0 0,11 7 2 0 0,-5-1-27 0 0,-1 1-1 0 0,0 1 0 0 0,-1 0 1 0 0,-1 0-1 0 0,0 0 0 0 0,4 8 39 0 0,2 9-132 0 0,-2 0 0 0 0,7 20 132 0 0,-9-24-65 0 0,1-1-1 0 0,1-1 1 0 0,8 11 65 0 0,18 35-108 0 0,-10-15 28 0 0,-14-29 80 0 0,3-4 0 0 0,12 12 0 0 0,-16-19 0 0 0,2-9 16 0 0,-11-4 62 0 0,-4-1 3 0 0,0 0 7 0 0,0 0 59 0 0,3-14 167 0 0,-2 13-283 0 0,-1-1 0 0 0,1 0 0 0 0,-1 0-1 0 0,1 1 1 0 0,-1-1 0 0 0,0 0 0 0 0,0 0 0 0 0,0 1-1 0 0,0-1 1 0 0,0 0 0 0 0,0-1-31 0 0,-6-55 173 0 0,2 1 1 0 0,3-1 0 0 0,2 0-1 0 0,3 1 1 0 0,3-4-174 0 0,20-69 13 0 0,-14 71-13 0 0,-8 42-100 0 0,0 0 0 0 0,2 1 0 0 0,-1 0 0 0 0,6-8 100 0 0,-7 18-128 0 0,-5 6 95 0 0,0 0 0 0 0,1 0 0 0 0,-1-1 0 0 0,0 1 0 0 0,1 0 0 0 0,-1-1 0 0 0,0 1 0 0 0,1-1 0 0 0,-1 1 0 0 0,0 0 0 0 0,0-1 0 0 0,0 1 0 0 0,1-1 0 0 0,-1 1 0 0 0,0-1 0 0 0,0 1 0 0 0,0 0 0 0 0,0-1 1 0 0,0 1 32 0 0,2 1-223 0 0,34 33-1272 0 0,-34-32 1037 0 0,-2-2-449 0 0,0 0-196 0 0,0 0-37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0 455 0 0,'0'0'2340'0'0,"0"0"286"0"0,0 0 124 0 0,0 0-272 0 0,0 0-1268 0 0,0 0-552 0 0,0 0-108 0 0,-1 3-42 0 0,-21 39 1523 0 0,21-40-1654 0 0,1-1-347 0 0,0-1 0 0 0,0 1 0 0 0,0-1 0 0 0,0 1 0 0 0,0-1 0 0 0,0 1 0 0 0,0-1 0 0 0,-1 1 0 0 0,1-1 0 0 0,0 1 0 0 0,0-1 0 0 0,0 0 0 0 0,-1 1 0 0 0,1-1 0 0 0,0 1 0 0 0,0-1 0 0 0,-1 0 0 0 0,1 1-1 0 0,0-1-29 0 0,-7 12 534 0 0,2 3 275 0 0,1 0-1 0 0,-2 10-808 0 0,5-16 205 0 0,-3 25 44 0 0,1 0 0 0 0,1 0 0 0 0,3 27-249 0 0,1-28 0 0 0,-2 0 1 0 0,-2 0-1 0 0,-1 3 0 0 0,-3 44-11 0 0,2 135-55 0 0,4-210 54 0 0,1 0 0 0 0,0 0 1 0 0,0-1-1 0 0,0 1 0 0 0,1 2 12 0 0,3 20-145 0 0,-7 0-435 0 0,1-14-3228 0 0,4-25-850 0 0,-1-7 200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0,'0'0'126'0'0,"0"0"339"0"0,0 0 1344 0 0,0 0 589 0 0,0 0 118 0 0,0 0-286 0 0,0 0-1274 0 0,0 0-557 0 0,3 2-116 0 0,1 0-94 0 0,0 0 0 0 0,0 0 0 0 0,0-1 0 0 0,1 1 0 0 0,-1-1 0 0 0,0 0 0 0 0,1 0 0 0 0,-1-1 0 0 0,3 1-189 0 0,42-3 1301 0 0,-12 1-710 0 0,154-5 250 0 0,-164 5-830 0 0,241-3-2000 0 0,-229 5-69 0 0,-36 0 894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9871 0 0,'0'0'455'0'0,"0"0"-12"0"0,0 0-197 0 0,0 0 232 0 0,0 0 128 0 0,0 0 30 0 0,0 0-44 0 0,0 0-200 0 0,-2 2-82 0 0,-15 23 974 0 0,16-23-926 0 0,1-2 1 0 0,-1 4-7 0 0,-2 9-7 0 0,2-10-1 0 0,1-3-9 0 0,1 1-298 0 0,-1 0 0 0 0,0 1 1 0 0,0-1-1 0 0,0 0 0 0 0,0 0 0 0 0,0 0 1 0 0,0 0-1 0 0,0 0 0 0 0,-1 0 0 0 0,1 0 1 0 0,0 1-1 0 0,-1-1 0 0 0,1 0-37 0 0,-1 3 85 0 0,-1 6 133 0 0,0 0-1 0 0,1 1 1 0 0,1-1-1 0 0,0 0 0 0 0,0 0 1 0 0,1 9-218 0 0,1 14 141 0 0,7 29-59 0 0,9 56-153 0 0,0-1-15 0 0,-2 33-805 0 0,-11-115 463 0 0,-4-32 135 0 0,-1-3-10 0 0,0 0-29 0 0,0 0-117 0 0,0 0-51 0 0,0 0-632 0 0,0 0-2612 0 0,0 0-1123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7223 0 0,'0'0'331'0'0,"0"0"-8"0"0,0 0-69 0 0,0 0 470 0 0,-1 2 226 0 0,-3 7 583 0 0,-1 0-1 0 0,1 1 1 0 0,1-1 0 0 0,0 1 0 0 0,0 0 0 0 0,0 6-1533 0 0,3-13 32 0 0,-1 0-273 0 0,-15 70-97 0 0,14-65 398 0 0,1 1-1 0 0,0-1 0 0 0,1 0 0 0 0,0 1 1 0 0,1 5-60 0 0,0-4 38 0 0,-1 0 1 0 0,0 0-1 0 0,-1 0 1 0 0,0 1-39 0 0,-8 69 30 0 0,3-23 17 0 0,5-44-47 0 0,1 1 0 0 0,0-1 0 0 0,2 10 0 0 0,0 29 0 0 0,-2-37 1 0 0,0 1 1 0 0,3 11-2 0 0,-1-12-38 0 0,-1 1 0 0 0,-1 10 38 0 0,-1-18-12 0 0,1 0 11 0 0,5 22-74 0 0,-5-29 59 0 0,0-1 0 0 0,0 1 0 0 0,1 0 0 0 0,-1 0 0 0 0,0 0 0 0 0,0 0 0 0 0,0 0 0 0 0,0 0 0 0 0,0 0 1 0 0,0 0-1 0 0,0 0 0 0 0,0 0 0 0 0,-1 0 0 0 0,1 0 0 0 0,0 0 16 0 0,-2 8 748 0 0,5-10-1228 0 0,1-1 222 0 0,1-1 0 0 0,-1 1 1 0 0,0-1-1 0 0,-1 0 0 0 0,1 1 0 0 0,0-2 0 0 0,-1 1 0 0 0,1 0 0 0 0,-1-1 1 0 0,0 1-1 0 0,0-1 0 0 0,-1 0 0 0 0,3-4 258 0 0,8-22-4597 0 0,-9 11-106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 4751 0 0,'0'0'216'0'0,"0"0"171"0"0,0 0 589 0 0,-2 0 252 0 0,-19 0 5015 0 0,19 0-2781 0 0,54-2-1889 0 0,23-5-1573 0 0,36-2 236 0 0,-88 8-234 0 0,-1 2 0 0 0,0 0-1 0 0,0 1 1 0 0,2 2-2 0 0,33 5 0 0 0,0-4 0 0 0,0-1 0 0 0,0-3 0 0 0,22-4 0 0 0,27 0-1018 0 0,-102 3 612 0 0,-1-1-187 0 0,0 0 150 0 0,4-1-68 0 0,0 2-3406 0 0,-7 0 2125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9615 0 0,'0'0'439'0'0,"0"0"-10"0"0,0 0-210 0 0,0 0 129 0 0,0 0 89 0 0,0 0 13 0 0,0 0-22 0 0,0 0-111 0 0,0 0-49 0 0,0 0-11 0 0,0 0 26 0 0,0 0 110 0 0,0 0 45 0 0,0 0 8 0 0,0 0-14 0 0,0 0-68 0 0,0 0-32 0 0,0 4-4 0 0,-11 48 420 0 0,2-14-472 0 0,9-37-270 0 0,-7 47 307 0 0,9 23-256 0 0,1 34-69 0 0,-1-84-53 0 0,2 21-368 0 0,-1-40 319 0 0,5 7-10 0 0,-5-7-49 0 0,-3-2-19 0 0,0 0-7 0 0,0 0-23 0 0,0 0-96 0 0,3 0-39 0 0,1-2-202 0 0,1 0 1 0 0,0 0-1 0 0,-1 0 0 0 0,0-1 1 0 0,1 1-1 0 0,-1-1 0 0 0,0 0 1 0 0,0-1 558 0 0,9-6-4130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0,'0'0'462'0'0,"0"0"895"0"0,0 0 392 0 0,0 0 78 0 0,0 0-126 0 0,0 0-602 0 0,0 0-267 0 0,0 0-52 0 0,0 0-59 0 0,0 0-202 0 0,0 0-87 0 0,0 0-16 0 0,3 1-8 0 0,16 4 829 0 0,-1 1-1 0 0,11 5-1236 0 0,-27-9 271 0 0,-1-2-240 0 0,1 1 0 0 0,-1-1 0 0 0,0 1 0 0 0,0-1 0 0 0,0 1 0 0 0,0 0 0 0 0,0 0 0 0 0,0 0 0 0 0,0 0 0 0 0,-1-1 0 0 0,1 1 0 0 0,1 1-31 0 0,2 3 69 0 0,11 10 217 0 0,0 1-1 0 0,0 0 1 0 0,2 5-286 0 0,-6-6 144 0 0,1 0-1 0 0,0-2 1 0 0,2 0 0 0 0,9 8-144 0 0,1-1 119 0 0,-15-12-53 0 0,1 0 1 0 0,1 0-1 0 0,-1-1 0 0 0,10 4-66 0 0,-16-9-18 0 0,2 2-146 0 0,1-1-1 0 0,0 0 1 0 0,0-1 0 0 0,0 0-1 0 0,0 0 1 0 0,0 0-1 0 0,0-1 1 0 0,8 1 164 0 0,-14-3-66 0 0,0 1-1 0 0,0-1 1 0 0,0 0 0 0 0,-1 1-1 0 0,1-1 1 0 0,0 0 0 0 0,-1 0-1 0 0,1 1 1 0 0,0-1 0 0 0,-1 0 0 0 0,1 0-1 0 0,0-1 67 0 0,-1 1-111 0 0,2-1-60 0 0,-1 0 0 0 0,0 0 0 0 0,0 0 0 0 0,0 0 0 0 0,0 0 0 0 0,-1 0 0 0 0,1 0 0 0 0,0-1 0 0 0,-1 1 0 0 0,0 0 0 0 0,1-1 0 0 0,-1 0 171 0 0,0-14-1732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7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9 7567 0 0,'0'0'348'0'0,"0"0"-6"0"0,0 0-194 0 0,0 0 0 0 0,0 0 20 0 0,0 0 6 0 0,0 0 49 0 0,0 0 196 0 0,-3-1 86 0 0,2 0-384 0 0,-1 0-1 0 0,1 0 1 0 0,-1 0-1 0 0,0 1 1 0 0,1-1-1 0 0,-1 0 1 0 0,0 1-1 0 0,0-1 1 0 0,1 1-1 0 0,-1 0 1 0 0,0 0-1 0 0,0 0 1 0 0,0 0-1 0 0,1 0 1 0 0,-1 0 0 0 0,0 0-1 0 0,0 0 1 0 0,1 1-1 0 0,-1-1 1 0 0,0 0-1 0 0,0 1 1 0 0,1 0-1 0 0,-1-1 1 0 0,0 1-1 0 0,0 0-120 0 0,-46 26 3175 0 0,23-12-1044 0 0,23-13-1886 0 0,2-2-12 0 0,0 0-13 0 0,0 0-49 0 0,0 0-19 0 0,0 0-7 0 0,-2 2 2 0 0,0 0-70 0 0,0-1 1 0 0,-1 1-1 0 0,1 0 0 0 0,1 0 1 0 0,-1 1-1 0 0,0-1 0 0 0,0 0 1 0 0,1 1-1 0 0,0-1 0 0 0,-1 1-77 0 0,-1-1 136 0 0,0 1-68 0 0,1-1-1 0 0,-1 1 0 0 0,0 0 1 0 0,1 0-1 0 0,0 0 1 0 0,0 0-1 0 0,-1 1-67 0 0,-9 17 93 0 0,0 0 0 0 0,-2-1-1 0 0,0-1 1 0 0,-8 8-93 0 0,-4-3 52 0 0,20-20-52 0 0,1 1 1 0 0,-1 0-1 0 0,1-1 0 0 0,1 2 0 0 0,-3 2 0 0 0,-8 8-2 0 0,9-9 16 0 0,0 0 0 0 0,0 0 0 0 0,0 0 0 0 0,-2 5-14 0 0,-7 9 9 0 0,14-19-11 0 0,-10 19 80 0 0,10-21-78 0 0,1 0 1 0 0,0 0 0 0 0,0 0-1 0 0,0 0 1 0 0,0 0 0 0 0,0 0-1 0 0,0 0 1 0 0,0 0 0 0 0,0 0-1 0 0,0 0 1 0 0,0 0 0 0 0,0 0-1 0 0,0 0 1 0 0,0 0 0 0 0,0 0-1 0 0,0 1 1 0 0,0-1-1 0 0,-1 0 1 0 0,1 0 0 0 0,0 0-1 0 0,0 0 1 0 0,0 0 0 0 0,0 0-1 0 0,0 0 1 0 0,0 0 0 0 0,0 0-1 0 0,0 0 1 0 0,0 0 0 0 0,0 0-1 0 0,0 1 1 0 0,0-1 0 0 0,0 0-1 0 0,0 0 1 0 0,0 0-1 0 0,0 0 1 0 0,0 0 0 0 0,0 0-1 0 0,0 0 1 0 0,1 0 0 0 0,-1 0-1 0 0,0 0 1 0 0,0 0 0 0 0,0 0-1 0 0,0 1 1 0 0,0-1 0 0 0,0 0-1 0 0,0 0 1 0 0,0 0 0 0 0,0 0-1 0 0,0 0 1 0 0,0 0-1 0 0,0 0 1 0 0,0 0 0 0 0,0 0-1 0 0,0 0 1 0 0,0 0 0 0 0,1 0-1 0 0,-1 0 1 0 0,0 0 0 0 0,0 0-1 0 0,0 0 1 0 0,0 0 0 0 0,0 0-1 0 0,0 0 1 0 0,0 0-1 0 0,0 0 1 0 0,10 6 9 0 0,-2 10-10 0 0,3 13-42 0 0,-1 1-1 0 0,3 17 43 0 0,-2-10-77 0 0,2 13 10 0 0,-6-17-23 0 0,2-1 0 0 0,5 11 90 0 0,5 19-79 0 0,-8-28-10 0 0,1-1 1 0 0,2 0 88 0 0,14 36-105 0 0,-19-47 25 0 0,1 0 1 0 0,7 10 79 0 0,-3-6-159 0 0,-13-23 55 0 0,1 1-9 0 0,19 26-366 0 0,-19-28 286 0 0,-2-2-106 0 0,0 0-42 0 0,0 0-790 0 0,2-3-3278 0 0,11-10-1410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2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319 358 5959 0 0,'0'0'267'0'0,"0"0"0"0"0,0 0-138 0 0,0 0 52 0 0,0 0 41 0 0,0 0 8 0 0,-1-3-36 0 0,-3-9-173 0 0,2 8-33 0 0,0-1-58 0 0,-2-21-7 0 0,4 24 131 0 0,0 1-1 0 0,-1-1 0 0 0,1 1 0 0 0,-1-1 0 0 0,1 1 0 0 0,-1-1 0 0 0,1 1 0 0 0,-1 0 0 0 0,0-1 1 0 0,0 1-1 0 0,0 0 0 0 0,0 0 0 0 0,0-1 0 0 0,0 1 0 0 0,0 0 0 0 0,0 0 0 0 0,0 0 1 0 0,0 0-1 0 0,-1 1 0 0 0,1-1 0 0 0,0 0 0 0 0,-1 0 0 0 0,1 1 0 0 0,0-1 0 0 0,-1 1 1 0 0,1-1-1 0 0,-1 1 0 0 0,1 0 0 0 0,-1-1 0 0 0,1 1 0 0 0,-1 0 0 0 0,1 0 0 0 0,-1 0 1 0 0,1 0-1 0 0,-1 0 0 0 0,1 1 0 0 0,-1-1 0 0 0,0 0-53 0 0,-5 1 111 0 0,0 1-1 0 0,0-1 1 0 0,0 1 0 0 0,0 1-1 0 0,0-1 1 0 0,0 1 0 0 0,0 1-1 0 0,1-1 1 0 0,-4 3-111 0 0,4-4 169 0 0,1-2-116 0 0,-1 1 0 0 0,1 0 0 0 0,-1 0-1 0 0,1 1 1 0 0,-1 0 0 0 0,1 0-1 0 0,0 0 1 0 0,0 0 0 0 0,-4 3-53 0 0,-13 5 141 0 0,9-5-71 0 0,2-2 147 0 0,10-3-223 0 0,-1 1 0 0 0,0-1 0 0 0,1 1 0 0 0,-1-1 0 0 0,0 0 0 0 0,0 0 0 0 0,1 0-1 0 0,-1 0 1 0 0,0 0 0 0 0,0 0 6 0 0,-26 0 1430 0 0,30-2-1370 0 0,3-2-54 0 0,0 0 0 0 0,-1 1 0 0 0,1 0 0 0 0,0 0 0 0 0,1 0-1 0 0,-1 0 1 0 0,0 1 0 0 0,1 0 0 0 0,-1 0 0 0 0,1 1 0 0 0,0-1-1 0 0,-1 1 1 0 0,5 0-6 0 0,79-17-14 0 0,-33 6-71 0 0,-37 8 43 0 0,1 0-1 0 0,8 0 43 0 0,-13 2 0 0 0,0 0 0 0 0,0-1 0 0 0,0 0 0 0 0,0-1 0 0 0,-1-1 0 0 0,1 0 0 0 0,-1-1 0 0 0,10-7 0 0 0,19-12 78 0 0,-41 24 22 0 0,-2 1 10 0 0,0 0 10 0 0,0 0 35 0 0,0 0 18 0 0,0 0 3 0 0,0 0 4 0 0,0 0 18 0 0,1-3 8 0 0,2-7 2 0 0,-2 7-2 0 0,-1 3-12 0 0,-3-1-2 0 0,1 0-154 0 0,-1 1-1 0 0,0-1 1 0 0,0 1-1 0 0,0-1 1 0 0,0 1-1 0 0,0 0 0 0 0,0 0 1 0 0,0 0-1 0 0,0 0 1 0 0,0 1-1 0 0,0-1 1 0 0,-1 1-38 0 0,-4 2 15 0 0,1-1 1 0 0,1 1 0 0 0,-1 0-1 0 0,-6 4-15 0 0,-4 3 0 0 0,13-7 0 0 0,0 0 0 0 0,-1 0 0 0 0,0 0 0 0 0,1-1 0 0 0,-1 0 0 0 0,0 0 0 0 0,0 0 0 0 0,0-1 0 0 0,0 0 0 0 0,-5 1 0 0 0,5-2 0 0 0,-1 1 0 0 0,1-1 0 0 0,0 1 0 0 0,-1 0 0 0 0,1 0 0 0 0,0 1 0 0 0,0-1 0 0 0,-1 1 0 0 0,2 0 0 0 0,-6 3 0 0 0,-2 0-17 0 0,0-2 0 0 0,0 1 0 0 0,0-1 0 0 0,0-1 0 0 0,-2 0 17 0 0,42-10-59 0 0,-21 6 55 0 0,0 0 1 0 0,0 0 0 0 0,-1 0 0 0 0,1-1-1 0 0,0 0 1 0 0,0-1 3 0 0,20-13-21 0 0,-8 4 2 0 0,1 2-1 0 0,15-7 20 0 0,6-2-36 0 0,0-1 0 0 0,24-17 36 0 0,-38 22 0 0 0,1 1 0 0 0,1 2 0 0 0,0 1 0 0 0,29-8 0 0 0,9-4 0 0 0,-65 23 0 0 0,-1 1 0 0 0,1 0 0 0 0,-1-1 0 0 0,1 1 0 0 0,-1 0 0 0 0,1 0 0 0 0,-1-1 0 0 0,1 1 0 0 0,-1 1 0 0 0,1-1 0 0 0,10 4 22 0 0,-12-4-21 0 0,1 0 1 0 0,-1 0 0 0 0,0 0 0 0 0,0 0-1 0 0,0 0 1 0 0,0 0 0 0 0,0 0 0 0 0,0 0 0 0 0,0 0-1 0 0,0 0 1 0 0,0 0 0 0 0,0 0 0 0 0,0 0-1 0 0,0 0 1 0 0,1 0 0 0 0,-1 0 0 0 0,0 0 0 0 0,0 0-1 0 0,0 0 1 0 0,0 0 0 0 0,0 1 0 0 0,0-1-1 0 0,0 0 1 0 0,0 0 0 0 0,0 0 0 0 0,0 0 0 0 0,0 0-1 0 0,0 0 1 0 0,0 0 0 0 0,0 0 0 0 0,0 0-1 0 0,0 0 1 0 0,0 0 0 0 0,0 0 0 0 0,0 1 0 0 0,0-1-1 0 0,0 0 1 0 0,0 0 0 0 0,0 0 0 0 0,0 0-1 0 0,0 0 1 0 0,0 0 0 0 0,0 0 0 0 0,0 0 0 0 0,0 0-1 0 0,0 0 1 0 0,0 0 0 0 0,0 1 0 0 0,0-1-1 0 0,0 0 1 0 0,0 0 0 0 0,0 0 0 0 0,0 0 0 0 0,0 0-1 0 0,0 0 1 0 0,0 0 0 0 0,-1 0-2 0 0,-1 5 46 0 0,-17 29 142 0 0,17-32-175 0 0,1 0 0 0 0,-1 0 0 0 0,0 1 0 0 0,0-2 0 0 0,0 1 0 0 0,0 0 0 0 0,0 0 0 0 0,0 0 0 0 0,-1-1-1 0 0,1 0 1 0 0,-1 1 0 0 0,-1 0-13 0 0,-14 2 71 0 0,15-3-56 0 0,-1 0-1 0 0,1 0 1 0 0,-1 0-1 0 0,1 0 1 0 0,-1 0-1 0 0,1 1 0 0 0,0-1 1 0 0,-1 2-15 0 0,-21 15 64 0 0,17-12-50 0 0,0-1 0 0 0,0 1 1 0 0,0-1-1 0 0,0-1 0 0 0,-1 1 0 0 0,-2-1-14 0 0,-8 5 18 0 0,1-1-1 0 0,0 2 0 0 0,-5 4-17 0 0,5-3 10 0 0,-1-1-1 0 0,0 0 0 0 0,-3 0-9 0 0,5-3 0 0 0,0 2 0 0 0,0 0 0 0 0,0 0 0 0 0,-4 5 0 0 0,8-6 0 0 0,-1 0 0 0 0,0-2 0 0 0,-1 0 0 0 0,-5 2 0 0 0,-28 11 0 0 0,39-15 2 0 0,2-1-5 0 0,-1 1 0 0 0,2 0 0 0 0,-1 0 0 0 0,-1 2 3 0 0,6-5-71 0 0,2-1-77 0 0,27 1-208 0 0,-22 0 330 0 0,1-1 0 0 0,-1 1 0 0 0,0-2 0 0 0,0 1-1 0 0,0 0 1 0 0,0-1 0 0 0,2 0 26 0 0,9-5-76 0 0,1 0 0 0 0,-1 0-1 0 0,13-9 77 0 0,21-8-43 0 0,-5 4 43 0 0,8-8 0 0 0,41-17 0 0 0,-91 42 0 0 0,15-5 0 0 0,0 0 0 0 0,-1-2 0 0 0,9-6 0 0 0,-10 5 0 0 0,-6 2 0 0 0,0 2 0 0 0,1-1 0 0 0,0 1 0 0 0,9-3 0 0 0,12-1 0 0 0,-21 7 0 0 0,1 0 0 0 0,9-6 0 0 0,1-1 0 0 0,-14 5 0 0 0,0 1 0 0 0,0 0 0 0 0,1 1 0 0 0,0 0 0 0 0,7-2 0 0 0,4 3 0 0 0,-14 1 1 0 0,21 7 9 0 0,-27-6-9 0 0,0 0 0 0 0,0 0 0 0 0,0 0-1 0 0,0 0 1 0 0,0 0 0 0 0,0 0 0 0 0,-1 0 0 0 0,1 0 0 0 0,0 0 0 0 0,0 1-1 0 0,0-1 1 0 0,0 0 0 0 0,0 0 0 0 0,0 0 0 0 0,0 0 0 0 0,0 0 0 0 0,0 0-1 0 0,0 0 1 0 0,0 0 0 0 0,0 0 0 0 0,0 0 0 0 0,0 0 0 0 0,0 1 0 0 0,0-1-1 0 0,0 0 1 0 0,0 0 0 0 0,0 0 0 0 0,-1 0 0 0 0,1 0 0 0 0,0 0 0 0 0,0 0 0 0 0,0 0-1 0 0,0 0 1 0 0,1 0 0 0 0,-1 1 0 0 0,0-1 0 0 0,0 0 0 0 0,0 0 0 0 0,0 0-1 0 0,0 0 1 0 0,0 0 0 0 0,0 0 0 0 0,0 0 0 0 0,0 0 0 0 0,0 0 0 0 0,0 0-1 0 0,0 1 1 0 0,0-1 0 0 0,0 0 0 0 0,0 0 0 0 0,0 0 0 0 0,0 0 0 0 0,0 0-1 0 0,1 0 1 0 0,-1 0 0 0 0,0 0 0 0 0,0 0 0 0 0,0 0 0 0 0,0 0 0 0 0,0 0-1 0 0,0 0 1 0 0,0 0 0 0 0,0 0 0 0 0,0 0 0 0 0,0 0-1 0 0,-8 11 49 0 0,-2-1-1 0 0,1-1 1 0 0,-2 0 0 0 0,1 0-1 0 0,-9 5-48 0 0,-64 38 256 0 0,11-8-183 0 0,16-10 47 0 0,-27 11-120 0 0,12-7 33 0 0,7-4 57 0 0,-50 18-90 0 0,-70 18 157 0 0,30-11-92 0 0,140-54-37 0 0,23-10 17 0 0,3 0-54 0 0,116-50-121 0 0,-27 12 44 0 0,107-44-77 0 0,-41 18 150 0 0,38-6 13 0 0,-142 53 0 0 0,40-7 0 0 0,-70 21 0 0 0,0-1 0 0 0,-1-2 0 0 0,30-14 0 0 0,-49 18 0 0 0,-6 3 0 0 0,0 0 0 0 0,1 1 0 0 0,-1 0 0 0 0,0 0 0 0 0,1 1 0 0 0,0 0 0 0 0,0 0 0 0 0,0 0 0 0 0,5 1 0 0 0,-7 1 1 0 0,-3 0 1 0 0,0 0 0 0 0,0-1 0 0 0,0 1 0 0 0,0-1 0 0 0,0 1 0 0 0,0-1 0 0 0,-1 0 1 0 0,2-1-3 0 0,-4 2 1 0 0,0 0 0 0 0,0 0 0 0 0,0 0 0 0 0,0 1 1 0 0,0-1-1 0 0,0 0 0 0 0,0 0 0 0 0,0 0 1 0 0,0 0-1 0 0,0 0 0 0 0,0 0 0 0 0,0 0 0 0 0,0 0 1 0 0,0 0-1 0 0,0 0 0 0 0,0 0 0 0 0,0 0 0 0 0,0 1 1 0 0,0-1-1 0 0,0 0 0 0 0,0 0 0 0 0,0 0 1 0 0,0 0-1 0 0,0 0 0 0 0,0 0 0 0 0,0 0 0 0 0,0 0 1 0 0,0 0-1 0 0,0 0 0 0 0,0 1 0 0 0,0-1 0 0 0,0 0 1 0 0,0 0-1 0 0,0 0 0 0 0,0 0 0 0 0,0 0 1 0 0,0 0-1 0 0,1 0 0 0 0,-1 0 0 0 0,0 0 0 0 0,0 0 1 0 0,0 0-1 0 0,0 0 0 0 0,0 0 0 0 0,0 0 0 0 0,0 0 1 0 0,0 0-1 0 0,0 0 0 0 0,0 0 0 0 0,0 0 0 0 0,0 0 1 0 0,1 0-1 0 0,-1 0 0 0 0,0 0 0 0 0,0 0 1 0 0,0 0-1 0 0,0 0 0 0 0,0 0 0 0 0,0 0 0 0 0,0 0 1 0 0,0 0-1 0 0,0 0 0 0 0,0 0 0 0 0,0 0 0 0 0,1 0 1 0 0,-1 0-1 0 0,0 0-1 0 0,-1 5 16 0 0,0-1 0 0 0,0 1 0 0 0,-1-1 1 0 0,1 1-1 0 0,-1-1 0 0 0,0 0 0 0 0,0 0 0 0 0,-1 0 0 0 0,1 0 1 0 0,-1 0-1 0 0,0 0 0 0 0,0-1 0 0 0,0 1 0 0 0,0-1 0 0 0,-3 2-16 0 0,-10 8 60 0 0,0 0 0 0 0,-1-1 0 0 0,-2 0-60 0 0,-3 3 47 0 0,-110 66 5 0 0,-37 13-52 0 0,99-56-86 0 0,-70 33-84 0 0,0 0 54 0 0,54-28 369 0 0,-51 16-253 0 0,50-23 99 0 0,80-33-52 0 0,0 0-1 0 0,0-1 0 0 0,-1 0 1 0 0,1 0-1 0 0,-4 0-46 0 0,8-2 120 0 0,3 0 0 0 0,0 0-8 0 0,4 0-44 0 0,10-2-63 0 0,0 0-1 0 0,-1-1 0 0 0,1-1 1 0 0,-1 0-1 0 0,1-1-4 0 0,69-31-178 0 0,-48 21 98 0 0,77-36 10 0 0,92-39 20 0 0,38-9 50 0 0,-162 68 0 0 0,32-6 0 0 0,-1 0 0 0 0,36-6 0 0 0,-64 20 0 0 0,-63 17-1 0 0,0-2 0 0 0,13-7 1 0 0,47-19 13 0 0,-77 33 71 0 0,-3 1 132 0 0,-3 3 25 0 0,-22 16-11 0 0,-1-1 0 0 0,-1-1 0 0 0,0-2 0 0 0,-13 5-230 0 0,-26 16 190 0 0,-25 11-165 0 0,-59 21-25 0 0,61-29 1 0 0,4-2-18 0 0,-137 65-30 0 0,61-27 47 0 0,-29 15 0 0 0,94-47 0 0 0,80-34-10 0 0,47-21-226 0 0,-6 3 146 0 0,336-151-427 0 0,-312 139 510 0 0,349-143-7 0 0,60-20-36 0 0,-361 144 46 0 0,-39 19 4 0 0,2 1 0 0 0,-10 4 0 0 0,-30 9 12 0 0,-44 28 120 0 0,-82 48 144 0 0,38-26-128 0 0,-75 44-4 0 0,-3-6 0 0 0,-152 60-144 0 0,112-52 0 0 0,62-29 0 0 0,73-36 0 0 0,0 3 0 0 0,2 1 0 0 0,-20 17 0 0 0,54-34-1 0 0,-2 1-2 0 0,0 0 0 0 0,0-2 0 0 0,-1 0 0 0 0,-5 2 3 0 0,20-11-72 0 0,3-1-36 0 0,0 0-11 0 0,5 0 9 0 0,1-1-1 0 0,-1 0 1 0 0,1 0 0 0 0,-1-1-1 0 0,6-1 111 0 0,1-1-129 0 0,43-14-284 0 0,0-4 0 0 0,8-5 413 0 0,18-8-117 0 0,227-98 9 0 0,-69 25 49 0 0,-167 74 58 0 0,43-15 2 0 0,25-2-1 0 0,-46 17 11 0 0,-9 3 199 0 0,2 3 0 0 0,10 2-210 0 0,-93 26 78 0 0,-4 0 22 0 0,0 0 10 0 0,0 0 2 0 0,0 0 19 0 0,-3 2 77 0 0,-10 10-9 0 0,-1 0-1 0 0,-1 0 1 0 0,0-2 0 0 0,-11 6-199 0 0,-70 35 238 0 0,50-27-130 0 0,-334 181-63 0 0,300-161-114 0 0,-58 25-42 0 0,-33 19-4 0 0,-220 148-45 0 0,145-89 146 0 0,189-115 14 0 0,-35 12 0 0 0,-14 8 0 0 0,85-41 0 0 0,14-6-23 0 0,0-1 1 0 0,0 0 0 0 0,-1 0-1 0 0,0-1 1 0 0,0 1 0 0 0,0-2-1 0 0,0 1 1 0 0,0-1 0 0 0,0-1-1 0 0,-3 1 23 0 0,9-2-96 0 0,5-1-133 0 0,15-2 2 0 0,0-2 1 0 0,-1 0-1 0 0,0-1 0 0 0,16-7 227 0 0,7-3-190 0 0,29-11-169 0 0,-1-3 0 0 0,58-34 359 0 0,180-103-156 0 0,147-49 156 0 0,-284 137 0 0 0,41-18 0 0 0,86-18-3 0 0,-99 39 70 0 0,-175 69-65 0 0,-14 5 8 0 0,-1 0 0 0 0,1-1 0 0 0,-1-1 0 0 0,0 1 0 0 0,0-1 0 0 0,0 0 0 0 0,1-2-10 0 0,-5 5 103 0 0,-3 1 2 0 0,-3 1-1 0 0,-45 20 242 0 0,-58 26 276 0 0,-65 34-33 0 0,-40 19-187 0 0,149-66-345 0 0,-148 77 21 0 0,-202 115-68 0 0,241-127 1 0 0,123-72 18 0 0,-245 130-5 0 0,195-106-24 0 0,82-45 11 0 0,13-4 16 0 0,6-4-101 0 0,30-17-162 0 0,0-1 0 0 0,10-10 236 0 0,37-24-252 0 0,-45 34 149 0 0,67-43-144 0 0,-20 7 149 0 0,2 4 1 0 0,12-3 97 0 0,293-140-81 0 0,-41 43 30 0 0,-266 119 48 0 0,-18 8 3 0 0,0 3 0 0 0,21-3 0 0 0,-11 1 0 0 0,-52 16 0 0 0,1 1 0 0 0,0 1 0 0 0,12-2 0 0 0,-12 6 11 0 0,-18 1 46 0 0,-5 1 30 0 0,-1 4 16 0 0,0 0-83 0 0,0 0 0 0 0,-1 0 0 0 0,0 0 0 0 0,1-1 0 0 0,-1 1 0 0 0,-1 0 0 0 0,1-1 0 0 0,0 1 0 0 0,-1-1 0 0 0,0 0 0 0 0,0 0 0 0 0,0 0 0 0 0,0 0-20 0 0,-12 10 87 0 0,0-1 0 0 0,-7 3-87 0 0,13-9 28 0 0,-140 96 494 0 0,-75 34-522 0 0,25-20 61 0 0,81-46-44 0 0,-129 82-17 0 0,-17 11 0 0 0,113-71 0 0 0,68-40 0 0 0,44-32 0 0 0,30-17 0 0 0,1 1 0 0 0,0 0 0 0 0,0 1 0 0 0,-7 5 0 0 0,4-1-20 0 0,10-7-73 0 0,4-2-18 0 0,7-2-4 0 0,0 0 0 0 0,1-1 0 0 0,-1 0 0 0 0,0-1-1 0 0,0 0 1 0 0,2-2 115 0 0,60-34-345 0 0,-36 19 240 0 0,389-197-391 0 0,10 19 428 0 0,-276 128 5 0 0,134-52 63 0 0,-248 107 17 0 0,0 3 1 0 0,33-5-18 0 0,-60 14 29 0 0,28-10 99 0 0,-46 14-124 0 0,1 0-1 0 0,-1-1 0 0 0,1 1 0 0 0,-1 0 1 0 0,0 0-1 0 0,1 0 0 0 0,-1-1 1 0 0,1 1-1 0 0,-1 0 0 0 0,1 0 0 0 0,-1 0 1 0 0,1 0-1 0 0,-1 0 0 0 0,0 0 1 0 0,1 0-1 0 0,-1 0 0 0 0,1 0 1 0 0,-1 0-1 0 0,1 0 0 0 0,-1 0 0 0 0,1 1 1 0 0,-1-1-1 0 0,0 0 0 0 0,1 0 1 0 0,-1 0-1 0 0,1 1 0 0 0,-1-1 1 0 0,0 0-1 0 0,1 0 0 0 0,-1 1 0 0 0,1-1-3 0 0,-1 0 24 0 0,0 0 0 0 0,0 1-1 0 0,1-1 1 0 0,-1 0 0 0 0,0 0-1 0 0,0 0 1 0 0,1 1 0 0 0,-1-1-1 0 0,0 0 1 0 0,0 0 0 0 0,1 0-1 0 0,-1 0 1 0 0,0 0 0 0 0,1 0-1 0 0,-1 0 1 0 0,0 0 0 0 0,1 0-1 0 0,-1 1 1 0 0,0-1 0 0 0,1-1-1 0 0,-1 1 1 0 0,0 0 0 0 0,1 0-1 0 0,-1 0 1 0 0,0 0 0 0 0,1 0-24 0 0,-3 4 236 0 0,-4 7-117 0 0,-1 0 1 0 0,1 0-1 0 0,-2-1 1 0 0,1 0-1 0 0,-2-1 1 0 0,1 0-1 0 0,-10 8-119 0 0,-20 16 360 0 0,-18 9-360 0 0,41-30 50 0 0,-163 106 66 0 0,34-24-88 0 0,-172 114-260 0 0,-56 13 232 0 0,299-181 0 0 0,15-9 0 0 0,-37 28 0 0 0,80-48-1 0 0,0 0-5 0 0,-2-1 0 0 0,-5 3 6 0 0,20-11-65 0 0,4-3-9 0 0,5-1 12 0 0,0 0 0 0 0,0 0 0 0 0,0-1 0 0 0,0 0 0 0 0,-1 0 0 0 0,1-1 0 0 0,3-3 62 0 0,12-5-151 0 0,382-204-908 0 0,-234 130 935 0 0,3 7 0 0 0,78-20 124 0 0,-161 67-11 0 0,39-12 10 0 0,40-6 1 0 0,-127 37 0 0 0,-31 9 11 0 0,-1 1-1 0 0,1 0 1 0 0,0 0 0 0 0,0 1 0 0 0,0 1-1 0 0,5-1-10 0 0,2 2 440 0 0,-17 3-312 0 0,-2-1-101 0 0,1 0-1 0 0,0 1 0 0 0,-1-1 0 0 0,1 1 1 0 0,-1-1-1 0 0,0 0 0 0 0,1 0 0 0 0,-1 1 1 0 0,0-1-1 0 0,0 0 0 0 0,-1 0 1 0 0,1 0-1 0 0,0 0 0 0 0,-1 0 0 0 0,0 1-26 0 0,-30 32 284 0 0,26-29-234 0 0,-14 12 16 0 0,0-2 0 0 0,-1-1 0 0 0,0 0-1 0 0,-2-1 1 0 0,-22 9-66 0 0,21-10 39 0 0,-255 123 81 0 0,-23 11-80 0 0,169-74-17 0 0,-107 63 157 0 0,177-102-125 0 0,40-23-24 0 0,2 1 0 0 0,-8 6-31 0 0,15-9-26 0 0,11-8-108 0 0,6-1-26 0 0,9-3 67 0 0,0-1-1 0 0,0 0 1 0 0,0-1 0 0 0,-1 0-1 0 0,1-1 1 0 0,-2 0-1 0 0,9-6 94 0 0,4-1-130 0 0,110-66-47 0 0,71-39-169 0 0,-138 84 256 0 0,1 3-1 0 0,13-2 91 0 0,168-56-85 0 0,-64 33-24 0 0,-65 22-9 0 0,-112 31 106 0 0,1 1-1 0 0,0 0 1 0 0,0 0-1 0 0,0 0 1 0 0,0 1 0 0 0,0 0-1 0 0,0 1 1 0 0,0 0-1 0 0,6 1 13 0 0,3 2 0 0 0,-16-2 2 0 0,-1-1 0 0 0,1 0-1 0 0,0 1 1 0 0,-1 0 0 0 0,1-1-1 0 0,0 1 1 0 0,-1-1 0 0 0,1 1-1 0 0,-1 0 1 0 0,1-1 0 0 0,-1 1-1 0 0,1 0 1 0 0,-1 0 0 0 0,0-1-1 0 0,1 1 1 0 0,-1 0 0 0 0,0 0-1 0 0,0-1 1 0 0,0 1 0 0 0,1 0 0 0 0,-1 0-1 0 0,0 0-1 0 0,0 1 9 0 0,0 0 0 0 0,-1 0-1 0 0,1 0 1 0 0,0-1 0 0 0,-1 1-1 0 0,0 0 1 0 0,1 0 0 0 0,-1-1-1 0 0,0 1 1 0 0,0 1-9 0 0,-3 3 35 0 0,0 0-1 0 0,0-1 1 0 0,-1 1 0 0 0,0-1 0 0 0,-1 1-35 0 0,-12 11 162 0 0,-1-1 0 0 0,0-1 1 0 0,-1 0-1 0 0,-17 8-162 0 0,-91 43 445 0 0,40-22-213 0 0,-91 44 158 0 0,86-45 44 0 0,-78 50-434 0 0,-78 57 318 0 0,215-134-296 0 0,37-29 38 0 0,0 10-76 0 0,-1 0-1 0 0,1 0 1 0 0,0 0 0 0 0,0 0-1 0 0,0 1 1 0 0,0-1-1 0 0,1 1 1 0 0,-1 0 0 0 0,1 0-1 0 0,-1 0 1 0 0,1 1-1 0 0,4-2 17 0 0,11-6-91 0 0,36-22-110 0 0,110-56-14 0 0,-121 66 194 0 0,14-7-38 0 0,58-18 59 0 0,-69 30-3 0 0,5-2-14 0 0,2 2-1 0 0,0 2 18 0 0,-37 10-3 0 0,0 2 0 0 0,0 0-1 0 0,1 0 1 0 0,-1 2 0 0 0,1 0 0 0 0,-1 1-1 0 0,0 1 1 0 0,9 2 3 0 0,-8 2 0 0 0,-17-6 0 0 0,-1 0 0 0 0,1 1 0 0 0,0-1 0 0 0,-1 1 0 0 0,1-1 0 0 0,0 1 0 0 0,-1-1 0 0 0,1 1 0 0 0,-1 0 0 0 0,1-1 0 0 0,-1 1 0 0 0,1 0 0 0 0,-1-1 0 0 0,1 1 0 0 0,-1 0 0 0 0,0 0 0 0 0,1 0 0 0 0,-1 2 2 0 0,0 0 0 0 0,0-1 1 0 0,0 1-1 0 0,0 0 0 0 0,-1 0 0 0 0,1-1 0 0 0,-1 1 0 0 0,0 0 0 0 0,1-1 0 0 0,-1 1 1 0 0,-1-1-1 0 0,1 1 0 0 0,0-1 0 0 0,0 1 0 0 0,-1-1 0 0 0,0 0 0 0 0,1 0-2 0 0,-6 8 44 0 0,-1 0 0 0 0,1-1 0 0 0,-5 4-44 0 0,-13 8 60 0 0,0-1-1 0 0,-1-1 1 0 0,-1-2-1 0 0,-22 11-59 0 0,13-6 34 0 0,-2-1 20 0 0,6-2-14 0 0,1 0 0 0 0,0 3-40 0 0,2 0 28 0 0,0-2 0 0 0,-2-1 1 0 0,-4 2-29 0 0,8-6 74 0 0,-19 15-74 0 0,19-12 55 0 0,-14 6-55 0 0,28-19 38 0 0,37-11-320 0 0,-10 3 118 0 0,-1 0 0 0 0,10-5 164 0 0,46-22-434 0 0,10-10 434 0 0,-60 30-38 0 0,1 1 18 0 0,1 1 0 0 0,-1 1 0 0 0,1 1 0 0 0,7 0 20 0 0,28-9 0 0 0,-22 4-21 0 0,0 2 0 0 0,0 2-1 0 0,33-3 22 0 0,-44 8 0 0 0,1-2 0 0 0,-1 0 0 0 0,1-1 0 0 0,12-5 0 0 0,-30 7-5 0 0,1 1 0 0 0,-1 0-1 0 0,1 0 1 0 0,0 0 0 0 0,0 1-1 0 0,0 0 1 0 0,0 0 0 0 0,0 1-1 0 0,0 0 1 0 0,0 0 0 0 0,0 1-1 0 0,4 1 6 0 0,11 1 0 0 0,-5-3 12 0 0,-17 1-9 0 0,1-1 0 0 0,0 0 1 0 0,-1 1-1 0 0,1-1 0 0 0,-1 0 0 0 0,0 1 0 0 0,1-1 0 0 0,-1 1 0 0 0,1-1 1 0 0,-1 1-1 0 0,0-1 0 0 0,1 1 0 0 0,-1-1 0 0 0,0 1 0 0 0,1 0 0 0 0,-1-1 0 0 0,0 1 1 0 0,0-1-1 0 0,0 1 0 0 0,1 0 0 0 0,-1-1 0 0 0,0 1 0 0 0,0 0-3 0 0,-3 19 71 0 0,1-12-17 0 0,-1-1 0 0 0,1 0-1 0 0,-2 0 1 0 0,-1 2-54 0 0,0 0 65 0 0,-1-1 0 0 0,0 0 0 0 0,-1 0 0 0 0,0 0 0 0 0,0-1 0 0 0,-1 0 0 0 0,-5 3-65 0 0,-16 11 243 0 0,-17 9-243 0 0,18-13 60 0 0,6-3-32 0 0,-2 0 0 0 0,0-2 0 0 0,-1-1 0 0 0,0-1 0 0 0,-8 1-28 0 0,3 0 68 0 0,-22 12-68 0 0,-1 1 62 0 0,-8 3-68 0 0,59-25-71 0 0,2-2-6 0 0,0 0-17 0 0,4-3-84 0 0,103-48-557 0 0,3-2 518 0 0,-33 16 39 0 0,58-19 184 0 0,-34 15-216 0 0,-77 32 107 0 0,1 1 0 0 0,6-1 109 0 0,-9 3-71 0 0,4-5-38 0 0,-24 9 92 0 0,1 0 0 0 0,0 1 0 0 0,0-1 1 0 0,-1 1-1 0 0,1 0 0 0 0,0 0 0 0 0,0 0 1 0 0,0 0-1 0 0,1 1 0 0 0,-1-1 1 0 0,3 1 16 0 0,-5 0 0 0 0,0 0 0 0 0,0 0 0 0 0,0 0 0 0 0,0 0 0 0 0,0 1 0 0 0,0-1 0 0 0,0 0 0 0 0,-1 1 0 0 0,1-1 0 0 0,0 1 0 0 0,0-1 0 0 0,0 1 0 0 0,0-1 0 0 0,0 1 0 0 0,-1 0 0 0 0,1-1 0 0 0,0 1 5 0 0,0 0 0 0 0,-1 0 1 0 0,1 0-1 0 0,-1 0 1 0 0,1 0-1 0 0,-1 0 1 0 0,1 0-1 0 0,-1 0 0 0 0,0 0 1 0 0,1 0-1 0 0,-1 0 1 0 0,0 0-1 0 0,0 1 0 0 0,0-1 1 0 0,0 0-1 0 0,0 0 1 0 0,0 0-1 0 0,0 0 1 0 0,0 0-1 0 0,0 0 0 0 0,0 0 1 0 0,-1 0-1 0 0,1 1 1 0 0,0-1-1 0 0,-1 0 0 0 0,1 0 1 0 0,-1 0-1 0 0,1 0 1 0 0,-1 0-1 0 0,0-1 1 0 0,1 1-1 0 0,-1 0-5 0 0,-2 3 30 0 0,0 0 1 0 0,-1 0-1 0 0,1-1 0 0 0,-1 0 0 0 0,0 0 1 0 0,0 0-1 0 0,0 1-30 0 0,-39 27 261 0 0,26-17-177 0 0,0-2 0 0 0,-15 8-84 0 0,-28 12 16 0 0,-2-2 0 0 0,0-4 0 0 0,-2-2 0 0 0,-49 11-16 0 0,-28-1 208 0 0,-9-4-208 0 0,141-28-1 0 0,5-2 0 0 0,0 1 0 0 0,1 0 1 0 0,-1-1-1 0 0,0 0 0 0 0,0 0 0 0 0,1 0 0 0 0,-1 0 1 0 0,0-1-1 0 0,0 1 0 0 0,1-1 0 0 0,-1 0 0 0 0,0 0 1 0 0,1 0-1 0 0,-1-1 0 0 0,1 1 0 0 0,0-1 1 0 0,-3-1 0 0 0,4 2-72 0 0,9-14-95 0 0,-5 11 147 0 0,-1 1 0 0 0,1 0 0 0 0,0-1-1 0 0,1 1 1 0 0,-1 0 0 0 0,1 0 0 0 0,-1 0 0 0 0,1 1 0 0 0,0-1 0 0 0,0 0 20 0 0,34-21-176 0 0,-11 9 90 0 0,25-16-45 0 0,1 2 0 0 0,1 3 0 0 0,35-11 131 0 0,171-53-405 0 0,-221 79 327 0 0,-35 11 36 0 0,-3 0 100 0 0,-5 3 5 0 0,0 0-1 0 0,1 1 0 0 0,-1-2 1 0 0,0 1-1 0 0,-1 0 1 0 0,1-1-1 0 0,0 0 1 0 0,-1 0-1 0 0,-4 0-62 0 0,-18 8 150 0 0,-61 24 404 0 0,-59 12-554 0 0,5-2 6 0 0,33-12 214 0 0,-30 3-220 0 0,47-14 84 0 0,-225 49 220 0 0,212-54-192 0 0,104-16-112 0 0,-32 3-40 0 0,28-4-5 0 0,6 1 40 0 0,0 0 0 0 0,-1 0 1 0 0,1 0-1 0 0,-1 0 0 0 0,1 0 0 0 0,-1 0 0 0 0,1 0 1 0 0,-1 0-1 0 0,1 0 0 0 0,-1 0 0 0 0,1 0 0 0 0,0-1 1 0 0,-1 1-1 0 0,1 0 0 0 0,-1 0 0 0 0,1 0 1 0 0,0 0-1 0 0,-1-1 0 0 0,1 1 0 0 0,-1 0 0 0 0,1-1 1 0 0,0 1-1 0 0,-1 0 0 0 0,1-1 0 0 0,0 1 0 0 0,0 0 1 0 0,-1-1-1 0 0,1 1 5 0 0,5-13-85 0 0,1 7 45 0 0,0 0-1 0 0,0 0 1 0 0,0 0 0 0 0,1 1-1 0 0,0 0 1 0 0,0 0-1 0 0,0 1 1 0 0,0 0-1 0 0,7-3 41 0 0,13-8-100 0 0,61-36-268 0 0,6 1 368 0 0,2-2-72 0 0,-33 17 12 0 0,8 1 60 0 0,13-3-130 0 0,1 4-1 0 0,46-9 131 0 0,-85 25-207 0 0,-39 17 121 0 0,-7 0 86 0 0,1 0 0 0 0,-1 0 1 0 0,1 1-1 0 0,-1-1 1 0 0,1 0-1 0 0,-1 0 0 0 0,0 0 1 0 0,1 1-1 0 0,-1-1 0 0 0,1 0 1 0 0,-1 1-1 0 0,0-1 1 0 0,1 0-1 0 0,-1 1 0 0 0,0-1 1 0 0,1 0-1 0 0,-1 1 1 0 0,0-1-1 0 0,1 1 0 0 0,-1-1 1 0 0,0 0-1 0 0,0 1 1 0 0,0-1-1 0 0,1 1 0 0 0,-2 0 8 0 0,1 0 0 0 0,0 0 0 0 0,-1 1 0 0 0,1-1 0 0 0,-1 0 0 0 0,0 0 0 0 0,1 0 0 0 0,-1 0 0 0 0,0 0 0 0 0,0 0 0 0 0,1 0 1 0 0,-1 0-1 0 0,0 0 0 0 0,-1 0-8 0 0,-18 16 114 0 0,13-11-80 0 0,-13 10 78 0 0,0-1 0 0 0,-2-1 0 0 0,0-1 0 0 0,0-1 0 0 0,-1 0 0 0 0,-10 2-112 0 0,-69 34 291 0 0,53-24-46 0 0,-29 10-245 0 0,-26 3 308 0 0,-2-5-1 0 0,-82 13-307 0 0,74-17 143 0 0,62-13-45 0 0,-25 2-98 0 0,36-11-56 0 0,-6 3-144 0 0,-1-2 0 0 0,0-3 0 0 0,-3-1 200 0 0,51-6-178 0 0,1-1 132 0 0,1 0 1 0 0,-1 0 0 0 0,1 0-1 0 0,0 0 1 0 0,0 0 0 0 0,0 0-1 0 0,0 0 1 0 0,1 1 0 0 0,-1-1-1 0 0,1 1 1 0 0,0 0 0 0 0,0 0-1 0 0,0 0 1 0 0,1 0 45 0 0,13-12-173 0 0,1 2-1 0 0,6-4 174 0 0,-8 7-80 0 0,21-14-54 0 0,2 2 0 0 0,25-10 134 0 0,21-10-84 0 0,123-69 20 0 0,-170 88-1 0 0,-2-2-1 0 0,16-14 66 0 0,5-4-46 0 0,-15 8-51 0 0,-33 26 57 0 0,0 1 0 0 0,0 1 1 0 0,1 0-1 0 0,0 0 1 0 0,0 1-1 0 0,6-3 40 0 0,-12 8-82 0 0,-4 1-12 0 0,0 0-2 0 0,0 0 0 0 0,-4 2 16 0 0,-53 35 81 0 0,28-18 108 0 0,0-1 0 0 0,-2-1 0 0 0,-14 5-109 0 0,-364 148 1066 0 0,316-131-816 0 0,-142 54 457 0 0,185-75-590 0 0,-41 13 135 0 0,-6-2-252 0 0,65-19-1 0 0,21-7-3 0 0,-1 1 0 0 0,0-1 0 0 0,0-1 1 0 0,0 0-1 0 0,0-1 0 0 0,0 0 0 0 0,-5-1 4 0 0,15 0-137 0 0,2 0-16 0 0,0 0 7 0 0,0-1 115 0 0,0-1 1 0 0,1 0-1 0 0,0 0 0 0 0,-1 1 0 0 0,1-1 0 0 0,0 0 1 0 0,0 1-1 0 0,0-1 0 0 0,0 0 0 0 0,0 1 1 0 0,0-1-1 0 0,0 1 0 0 0,1 0 0 0 0,-1-1 31 0 0,23-16-147 0 0,-18 14 85 0 0,125-85-410 0 0,161-103 304 0 0,-127 95 136 0 0,1 0 0 0 0,-129 73 34 0 0,2-2 4 0 0,1 3-1 0 0,1 1 1 0 0,21-7-6 0 0,-60 28 91 0 0,-2 1 7 0 0,0 0-2 0 0,-5 2 23 0 0,-190 83 369 0 0,-75 35 161 0 0,162-69-585 0 0,-35 8-64 0 0,78-36 32 0 0,0-3 0 0 0,-1-3 0 0 0,-2-2-32 0 0,32-8 41 0 0,-44 8 76 0 0,70-14-112 0 0,0 0 1 0 0,-1-1 0 0 0,1 0 0 0 0,-1-1-1 0 0,1 0 1 0 0,-4-1-6 0 0,13 2-1 0 0,0 0 0 0 0,0 0 0 0 0,1-1 0 0 0,-1 1 0 0 0,0 0 0 0 0,1 0 0 0 0,-1-1-1 0 0,0 1 1 0 0,1 0 0 0 0,-1-1 0 0 0,1 1 0 0 0,-1 0 0 0 0,0-1 0 0 0,1 1 0 0 0,-1-1 0 0 0,1 1 0 0 0,-1-1 1 0 0,0-1-12 0 0,1 0 1 0 0,-1 0 0 0 0,0 0 0 0 0,0 0 0 0 0,1 0 0 0 0,-1 0 0 0 0,1 0-1 0 0,0 0 1 0 0,0 0 0 0 0,-1 0 0 0 0,1 0 0 0 0,1 0 0 0 0,-1 0 0 0 0,0 0 0 0 0,0 0-1 0 0,1 0 1 0 0,-1 0 0 0 0,1 0 0 0 0,0 0 0 0 0,-1 0 0 0 0,1 0 0 0 0,1-1 11 0 0,2-4-41 0 0,0 0 1 0 0,0 0 0 0 0,0 0 0 0 0,1 1 0 0 0,2-3 40 0 0,6-3-87 0 0,0 0-1 0 0,0 0 0 0 0,1 1 1 0 0,12-7 87 0 0,14-11-134 0 0,29-28-9 0 0,-22 18 43 0 0,1 2 1 0 0,2 3 99 0 0,136-86-24 0 0,-138 92 6 0 0,2 2 0 0 0,2 3 1 0 0,18-5 17 0 0,34-16-1 0 0,-61 25 1 0 0,1 1 0 0 0,4 2 0 0 0,-37 14 1 0 0,-6 0 1 0 0,0 1 1 0 0,-1-1-1 0 0,1 1 1 0 0,0-1 0 0 0,-1-1-1 0 0,0 1 1 0 0,2-2-3 0 0,-101 43 693 0 0,-45 20 139 0 0,-51 10-832 0 0,8-11 187 0 0,160-52-157 0 0,-1-1 0 0 0,0-1-1 0 0,-10 0-29 0 0,9-2 10 0 0,0 2-1 0 0,0 1 0 0 0,-2 1-9 0 0,23-5-25 0 0,1 0 0 0 0,-1-1 0 0 0,0 1 0 0 0,0-1-1 0 0,0 0 1 0 0,1 0 0 0 0,-4 0 25 0 0,4 0-176 0 0,3 0 0 0 0,0 0-10 0 0,3-3-46 0 0,10-9 78 0 0,0 1 1 0 0,2 0-1 0 0,-1 1 1 0 0,1 0-1 0 0,1 1 1 0 0,0 1-1 0 0,0 1 154 0 0,42-18-485 0 0,23-3 485 0 0,-20 6-139 0 0,44-14 8 0 0,2 5 0 0 0,1 4 0 0 0,44-2 131 0 0,-105 22-287 0 0,38-1 287 0 0,-65 8-83 0 0,0 0-1 0 0,0 1 0 0 0,0 1 0 0 0,0 1 0 0 0,11 3 84 0 0,-14-2-104 0 0,-11-1 18 0 0,1 10 80 0 0,-6-10 24 0 0,-1 0 0 0 0,0 0 0 0 0,0 0 0 0 0,1 0 0 0 0,-2-1 0 0 0,1 1 0 0 0,0 0 0 0 0,-1 0 0 0 0,1 0 0 0 0,-1 0 0 0 0,0 0 0 0 0,0-1 0 0 0,0 1 0 0 0,0 0 0 0 0,0-1 0 0 0,-1 1-1 0 0,1-1 1 0 0,-2 3-18 0 0,-6 7 235 0 0,1-1-1 0 0,-2-1 1 0 0,-3 5-235 0 0,10-12 41 0 0,-19 17 259 0 0,-2-1 0 0 0,0 0 0 0 0,-1-2 0 0 0,-1-1-1 0 0,-3 1-299 0 0,-34 21 360 0 0,-8 7-80 0 0,32-22-177 0 0,1 2-1 0 0,-21 18-102 0 0,22-17 0 0 0,28-20 0 0 0,1-1 0 0 0,0 1 0 0 0,0 1 0 0 0,0-1 0 0 0,-3 5 0 0 0,-14 14-29 0 0,23-23-114 0 0,2-2-11 0 0,0 0-25 0 0,0 0-138 0 0,2 0 254 0 0,-1 0 0 0 0,1 0 0 0 0,0 0 1 0 0,-1-1-1 0 0,1 1 0 0 0,0-1 0 0 0,-1 1 1 0 0,1-1-1 0 0,-1 0 0 0 0,1 0 63 0 0,8-3-135 0 0,70-16-610 0 0,-37 9 427 0 0,0-1 0 0 0,5-4 318 0 0,327-136-114 0 0,-304 126 114 0 0,62-14 0 0 0,-88 29 0 0 0,1 2 0 0 0,0 2 0 0 0,27 0 0 0 0,10 8-2 0 0,-39 0 15 0 0,-43-1 1 0 0,1 0 1 0 0,0 1-1 0 0,-1-1 1 0 0,1 1-1 0 0,0-1 1 0 0,-1 1-1 0 0,1 0 1 0 0,-1 0-1 0 0,1-1 1 0 0,-1 1-1 0 0,0 0 1 0 0,1 1-1 0 0,-1-1 1 0 0,0 0-1 0 0,0 0 1 0 0,1 0-1 0 0,0 2-14 0 0,-1-1 69 0 0,1 3 151 0 0,-4 3-140 0 0,1 0 1 0 0,-2 0 0 0 0,1 0 0 0 0,-1-1-1 0 0,0 1 1 0 0,0 0 0 0 0,-1-1 0 0 0,0 0-1 0 0,-1 0 1 0 0,1 0 0 0 0,-1-1 0 0 0,-1 1 0 0 0,0 0-81 0 0,-15 14 197 0 0,0-2 1 0 0,-2 0-1 0 0,-4 2-197 0 0,-17 14 99 0 0,14-11 3 0 0,0-1 0 0 0,-32 17-102 0 0,40-25 35 0 0,0 0 1 0 0,-9 10-36 0 0,7-5 46 0 0,-20 11-46 0 0,33-24-3 0 0,1 0-1 0 0,0 0 1 0 0,-4 6 3 0 0,12-11-55 0 0,2-2-16 0 0,0 0-38 0 0,0 0-158 0 0,9 6-296 0 0,-4-2 438 0 0,-1-2 73 0 0,-1-1 0 0 0,0 0 0 0 0,1 0 0 0 0,-1 0 0 0 0,1-1 0 0 0,-1 1 0 0 0,1-1 0 0 0,-1 1 0 0 0,1-1 0 0 0,0-1 0 0 0,-1 1 0 0 0,1 0 0 0 0,-1-1 0 0 0,1 0 0 0 0,0 0 52 0 0,12-3-233 0 0,0-1 1 0 0,12-7 232 0 0,2 1-207 0 0,107-39 107 0 0,-119 43 98 0 0,0 2 0 0 0,1 0-1 0 0,11-1 3 0 0,28-6-46 0 0,-39 6 39 0 0,-5 1 6 0 0,1 1 1 0 0,0 1-1 0 0,0 0 1 0 0,0 1-1 0 0,1 0 0 0 0,6 1 1 0 0,71 11 0 0 0,-75-11-10 0 0,-18 1 8 0 0,0 0 0 0 0,1 0 1 0 0,-1 0-1 0 0,0 0 1 0 0,0 0-1 0 0,1 0 1 0 0,-1 0-1 0 0,0 0 0 0 0,0 0 1 0 0,1 0-1 0 0,-1 0 1 0 0,0 0-1 0 0,0 0 0 0 0,0 0 1 0 0,1 0-1 0 0,-1 0 1 0 0,0 0-1 0 0,0 0 1 0 0,0 0-1 0 0,1 1 0 0 0,-1-1 1 0 0,0 0-1 0 0,0 0 1 0 0,0 0-1 0 0,1 0 1 0 0,-1 0-1 0 0,0 1 2 0 0,10 8 5 0 0,-7-7 74 0 0,-3 6-16 0 0,-1 0-1 0 0,0 0 1 0 0,-1 1 0 0 0,1-1 0 0 0,-2-1 0 0 0,1 1-1 0 0,-1 0 1 0 0,0 0 0 0 0,-1-1 0 0 0,1 0-1 0 0,-2 0 1 0 0,1 0 0 0 0,-1 0 0 0 0,0-1-1 0 0,-5 7-62 0 0,-11 7 219 0 0,0 0-1 0 0,-1-1 0 0 0,-21 13-218 0 0,22-17 25 0 0,20-14-24 0 0,0 0 0 0 0,0-1 1 0 0,0 1-1 0 0,0 0 0 0 0,1 0 0 0 0,-1 0 0 0 0,0 0 0 0 0,0 0 0 0 0,1 0 0 0 0,-1 0 0 0 0,0 1-1 0 0,-1 12-17 0 0,2-11-64 0 0,0-3-11 0 0,4 0-55 0 0,7 3 41 0 0,-6-1 66 0 0,0-1 1 0 0,0 0 0 0 0,0 0-1 0 0,0-1 1 0 0,0 1-1 0 0,0-1 1 0 0,0 0 0 0 0,0 0-1 0 0,0-1 1 0 0,2 0 39 0 0,29-11-87 0 0,-22 7 62 0 0,0 1-1 0 0,1 0 1 0 0,4-1 25 0 0,56-5 0 0 0,79-15 0 0 0,-148 24 0 0 0,24-2 0 0 0,-13 4 14 0 0,-5 7 50 0 0,1 1 129 0 0,-10-8-73 0 0,-3-1-7 0 0,0 0-5 0 0,0 0-17 0 0,3 17 70 0 0,-3-17-159 0 0,0 0 1 0 0,0 1-1 0 0,1-1 0 0 0,-1 0 0 0 0,0 0 0 0 0,0 0 0 0 0,0 1 0 0 0,0-1 1 0 0,0 0-1 0 0,0 0 0 0 0,0 0 0 0 0,0 0 0 0 0,0 1 0 0 0,0-1 1 0 0,0 0-1 0 0,0 0 0 0 0,0 0 0 0 0,0 1 0 0 0,-1-1 0 0 0,1 0 0 0 0,0 0 1 0 0,0 0-1 0 0,0 0 0 0 0,0 1 0 0 0,0-1 0 0 0,0 0 0 0 0,0 0 0 0 0,0 0 1 0 0,-1 0-1 0 0,1 1 0 0 0,0-1-2 0 0,-18 18-8 0 0,0 0-1 0 0,-1-1 1 0 0,-1-1 0 0 0,-1-1-1 0 0,0-1 1 0 0,-1 0 0 0 0,-1-2-1 0 0,-10 4 9 0 0,26-13 0 0 0,0-1-1 0 0,0 0 1 0 0,0 0 0 0 0,0 0-1 0 0,-1-1 1 0 0,1 0 0 0 0,-4-1 0 0 0,-54 0 13 0 0,58 0-6 0 0,0-1 0 0 0,0 0 0 0 0,0 0 0 0 0,0-1 0 0 0,0 0 0 0 0,0 0 0 0 0,1 0 0 0 0,-1-1 1 0 0,1 0-1 0 0,-1-1-7 0 0,3 2 3 0 0,0 0 0 0 0,1-1 1 0 0,-1 0-1 0 0,1 0 1 0 0,0 0-1 0 0,0 0 0 0 0,0 0 1 0 0,0-1-1 0 0,0 1 1 0 0,1-1-1 0 0,-1 0 1 0 0,1 0-1 0 0,0 0 0 0 0,0 0 1 0 0,1 0-1 0 0,-2-3-3 0 0,-1-10-18 0 0,1-1-1 0 0,0 0 1 0 0,1 0 0 0 0,1 0-1 0 0,1-1 1 0 0,0 1-1 0 0,2 0 1 0 0,0 0 0 0 0,1 0-1 0 0,3-10 19 0 0,5-12-46 0 0,1 0 0 0 0,2 1 0 0 0,2 1 0 0 0,3-3 46 0 0,0 6-16 0 0,1 0 0 0 0,1 2 0 0 0,2 0 0 0 0,9-8 16 0 0,109-117-72 0 0,-6 25 72 0 0,-23 30 0 0 0,-107 96 57 0 0,-9 6-15 0 0,-9 7 42 0 0,-170 101 529 0 0,126-72-579 0 0,15-13 7 0 0,-1-1 1 0 0,-38 12-42 0 0,-2 0 58 0 0,-21 12 257 0 0,-1-4-1 0 0,-80 18-314 0 0,170-55 20 0 0,-1-1 0 0 0,0 0 0 0 0,0-1 0 0 0,-14 0-20 0 0,28-2-1 0 0,1 0 0 0 0,-1 0 1 0 0,1 0-1 0 0,-1 0 0 0 0,1-1 0 0 0,-1 1 0 0 0,1 0 0 0 0,-1 0 0 0 0,1-1 0 0 0,-1 1 0 0 0,1-1 1 0 0,-1 0 0 0 0,1 0-7 0 0,0 0 1 0 0,0 0 0 0 0,0 0 0 0 0,1-1 0 0 0,-1 1 0 0 0,0 0 0 0 0,0-1 0 0 0,1 1-1 0 0,-1 0 1 0 0,1-1 0 0 0,-1 1 0 0 0,1-1 0 0 0,0 1 0 0 0,-1-1 0 0 0,1 1-1 0 0,0-1 1 0 0,0 1 0 0 0,0-1 0 0 0,0 1 0 0 0,0-1 0 0 0,1 1 0 0 0,-1-1 0 0 0,0 1-1 0 0,1-1 1 0 0,-1 1 0 0 0,1-1 6 0 0,1-6-45 0 0,1 0-1 0 0,0 1 1 0 0,0-1-1 0 0,2-2 46 0 0,0 1-58 0 0,1 0 0 0 0,1-1 0 0 0,-1 2 0 0 0,1-1 0 0 0,1 1 0 0 0,0 0-1 0 0,0 1 59 0 0,20-17-407 0 0,15-9 407 0 0,-25 20-82 0 0,51-37-262 0 0,3 3 0 0 0,34-15 344 0 0,59-38-221 0 0,-90 52 66 0 0,56-26 155 0 0,-78 50-21 0 0,-22 10-5 0 0,0-1 1 0 0,21-15 25 0 0,-40 21 12 0 0,-9 7 58 0 0,-3 2 48 0 0,0 0 12 0 0,-3 0 47 0 0,-18 0 273 0 0,12-1-299 0 0,0 1 1 0 0,0 0-1 0 0,0 0 1 0 0,0 1-1 0 0,1 0 0 0 0,-1 1 1 0 0,0 0-1 0 0,-5 2-151 0 0,-75 38 416 0 0,37-22-248 0 0,-64 27-24 0 0,-105 26-144 0 0,115-43 3 0 0,10-3 85 0 0,-81 12-88 0 0,169-38 12 0 0,0 0 1 0 0,1 0 0 0 0,-1-1-1 0 0,-3 0-12 0 0,-20 0-27 0 0,31 0 24 0 0,0 0 0 0 0,0 0 0 0 0,0 0 1 0 0,0 0-1 0 0,0 0 0 0 0,0 0 0 0 0,0 0 0 0 0,0 0 1 0 0,-1 0-1 0 0,1 0 0 0 0,0 0 0 0 0,0 0 1 0 0,0 0-1 0 0,0 0 0 0 0,0 0 0 0 0,0 0 1 0 0,0 0-1 0 0,0 0 0 0 0,-1 0 0 0 0,1 0 1 0 0,0 0-1 0 0,0 0 0 0 0,0 0 0 0 0,0 0 1 0 0,0 0-1 0 0,0-1 0 0 0,0 1 0 0 0,0 0 1 0 0,0 0-1 0 0,0 0 0 0 0,0 0 0 0 0,-1 0 0 0 0,1 0 1 0 0,0 0-1 0 0,0 0 0 0 0,0 0 0 0 0,0 0 1 0 0,0-1-1 0 0,0 1 0 0 0,0 0 0 0 0,0 0 1 0 0,0 0-1 0 0,0 0 0 0 0,0 0 0 0 0,0 0 1 0 0,0 0-1 0 0,0 0 0 0 0,0-1 0 0 0,0 1 1 0 0,0 0-1 0 0,0 0 0 0 0,0 0 0 0 0,0 0 1 0 0,0 0-1 0 0,0 0 0 0 0,0 0 0 0 0,0-1 3 0 0,1-5-59 0 0,0-1-1 0 0,0 1 1 0 0,0-1 0 0 0,1 0-1 0 0,0 1 1 0 0,0 0-1 0 0,0-1 1 0 0,1 1-1 0 0,0 0 1 0 0,0 1 0 0 0,1-1-1 0 0,0 0 1 0 0,0 1-1 0 0,0 0 1 0 0,1 0 59 0 0,14-17-220 0 0,2 2 1 0 0,0 1-1 0 0,2-1 220 0 0,16-14-256 0 0,9-7 94 0 0,2 1 0 0 0,2 3 0 0 0,1 2 0 0 0,26-12 162 0 0,7-5-49 0 0,-43 25 46 0 0,2 1 1 0 0,20-7 2 0 0,-3 6 50 0 0,-1-2-1 0 0,49-34-49 0 0,-108 62 172 0 0,-2 1 29 0 0,0 0-1 0 0,0 0 22 0 0,0 0 88 0 0,-16 1-25 0 0,-1 1-1 0 0,1 1 0 0 0,0 0 1 0 0,-1 2-1 0 0,2-1 1 0 0,-16 8-285 0 0,-9 2 244 0 0,-28 8-104 0 0,-1-2 0 0 0,-46 5-140 0 0,88-21 8 0 0,-221 29 101 0 0,210-32-122 0 0,34-3-71 0 0,3 1 63 0 0,0-1 1 0 0,0 1 0 0 0,0 0-1 0 0,0 0 1 0 0,1-1 0 0 0,-1 1-1 0 0,0 0 1 0 0,1-1-1 0 0,-1 1 1 0 0,1-1 0 0 0,0 1-1 0 0,-1-1 1 0 0,1 1 0 0 0,0-1-1 0 0,0 1 1 0 0,0-1-1 0 0,0 1 1 0 0,0-1 0 0 0,0 1-1 0 0,0-1 21 0 0,1-1-34 0 0,0 1 0 0 0,0-1 0 0 0,0 0 0 0 0,0 1 0 0 0,1-1-1 0 0,-1 1 1 0 0,1-1 0 0 0,-1 1 0 0 0,1 0 0 0 0,1-2 34 0 0,6-5-112 0 0,0 0 0 0 0,1 1 0 0 0,0 0 1 0 0,7-4 111 0 0,-17 12-3 0 0,49-36-287 0 0,-21 15 124 0 0,0 1 0 0 0,19-10 166 0 0,128-58-109 0 0,97-56-24 0 0,-258 137 133 0 0,0 0 0 0 0,0 1 0 0 0,7-2 0 0 0,-11 4 0 0 0,-7 3 6 0 0,-1 0-1 0 0,0 0 1 0 0,0-1-1 0 0,0 1 0 0 0,0-1 1 0 0,0 1-1 0 0,0-1 1 0 0,0 0-1 0 0,0 0 1 0 0,0 0-1 0 0,-1 0 1 0 0,1 0-6 0 0,0-1 70 0 0,-2 3 2 0 0,0 0 20 0 0,0 0-41 0 0,1-1 1 0 0,-1 0-1 0 0,1 0 0 0 0,-1 1 0 0 0,1-1 1 0 0,-1 0-1 0 0,1 0 0 0 0,-1 0 0 0 0,0 0 1 0 0,0 0-1 0 0,1 0 0 0 0,-1 0 0 0 0,0 1 1 0 0,0-1-1 0 0,0 0 0 0 0,0 0-51 0 0,-2-2 50 0 0,-1 0 91 0 0,0 0-1 0 0,0 1 0 0 0,0-1 1 0 0,-1 0-1 0 0,-3-1-140 0 0,6 3 28 0 0,-1 1 0 0 0,1-1 1 0 0,-1 0-1 0 0,0 1 0 0 0,1-1 0 0 0,-1 1 0 0 0,0 0 0 0 0,0 0 1 0 0,1 0-1 0 0,-1 0 0 0 0,0 0 0 0 0,1 0 0 0 0,-1 0 1 0 0,0 0-1 0 0,0 1 0 0 0,-1-1-28 0 0,-59 14 207 0 0,39-10-295 0 0,-1 1 0 0 0,-21 9 88 0 0,-50 15-227 0 0,63-21 135 0 0,1 2 1 0 0,-1 1-1 0 0,-25 15 92 0 0,-75 36-124 0 0,60-23 187 0 0,69-38-144 0 0,3-1-9 0 0,0 0-44 0 0,0 0-24 0 0,0 0-2 0 0,5 0 109 0 0,-1 0-1 0 0,1-1 1 0 0,-1 0-1 0 0,1 0 1 0 0,-1 0-1 0 0,1 0 1 0 0,-1-1-1 0 0,0 1 1 0 0,4-3 51 0 0,36-24-287 0 0,-5 2 83 0 0,49-14 88 0 0,-22 10 50 0 0,148-65-34 0 0,-122 49-86 0 0,-42 19 8 0 0,-42 24 95 0 0,0-1 0 0 0,1 1 0 0 0,4-1 83 0 0,-10 4-151 0 0,-3 0-1 0 0,0 1 141 0 0,-1 0 1 0 0,1 0-1 0 0,0 0 0 0 0,-1 0 0 0 0,0 0 0 0 0,1 0 0 0 0,-1 0 1 0 0,0-1-1 0 0,1 1 0 0 0,-1 0 0 0 0,0 0 0 0 0,0 0 0 0 0,0-1 11 0 0,-2 4 0 0 0,-15 16 122 0 0,0-1 0 0 0,-1-1 0 0 0,-1-1 0 0 0,-1-1 0 0 0,0 0 0 0 0,-1-2 0 0 0,-14 7-122 0 0,-42 19 733 0 0,-53 18-733 0 0,70-32 105 0 0,-281 112 460 0 0,52-22-203 0 0,269-107-402 0 0,0-1 0 0 0,0-1 1 0 0,-1-1-1 0 0,0-1 0 0 0,0-1 1 0 0,0 0-1 0 0,-22-1 40 0 0,46-5-129 0 0,2-4 76 0 0,1 1 1 0 0,0 0 0 0 0,0 0-1 0 0,1 1 1 0 0,-1-1-1 0 0,1 1 1 0 0,3-2 52 0 0,49-25-251 0 0,-37 20 166 0 0,46-26-69 0 0,72-35 90 0 0,-27 15 11 0 0,-99 50 52 0 0,5-1-15 0 0,0 1-1 0 0,0 0 1 0 0,16-3 16 0 0,6-1-15 0 0,-69 24 326 0 0,-27 16-311 0 0,-40 20 353 0 0,-21 4-62 0 0,-110 46-54 0 0,-93 38 19 0 0,84-45-49 0 0,194-77-136 0 0,33-12-59 0 0,1 0 0 0 0,-1-1 0 0 0,1 0 0 0 0,-1 0 0 0 0,0-1 1 0 0,0 0-1 0 0,-6 0-12 0 0,15-1 1 0 0,0 0-1 0 0,0 0 1 0 0,0 0 0 0 0,0 0-1 0 0,0 0 1 0 0,-1 0 0 0 0,1 0-1 0 0,0 0 1 0 0,0 0 0 0 0,0 0-1 0 0,0 0 1 0 0,0 0 0 0 0,0 0-1 0 0,0 0 1 0 0,0 0 0 0 0,0 0-1 0 0,0 0 1 0 0,0 0 0 0 0,0 0-1 0 0,0 0 1 0 0,-1 0 0 0 0,1-1-1 0 0,0 1 1 0 0,0 0 0 0 0,0 0-1 0 0,0 0 1 0 0,0 0 0 0 0,0 0-1 0 0,0 0 1 0 0,0 0 0 0 0,0 0-1 0 0,0 0 1 0 0,0 0 0 0 0,0 0-1 0 0,0 0 1 0 0,0 0 0 0 0,0 0-1 0 0,0-1 1 0 0,0 1 0 0 0,0 0-1 0 0,0 0 1 0 0,0 0 0 0 0,0 0-1 0 0,0 0 1 0 0,0 0 0 0 0,0 0-1 0 0,0 0 1 0 0,0 0 0 0 0,0 0-1 0 0,0 0 1 0 0,0 0 0 0 0,0-1-1 0 0,0 1 1 0 0,0 0 0 0 0,0 0-1 0 0,0 0 1 0 0,0 0 0 0 0,0 0-1 0 0,0 0 1 0 0,0 0 0 0 0,0 0-1 0 0,1 0 1 0 0,-1 0 0 0 0,0 0-1 0 0,0 0 1 0 0,0 0 0 0 0,0 0-1 0 0,0 0 1 0 0,0 0-1 0 0,8-8-8 0 0,12-6-58 0 0,8-3-137 0 0,1 2-1 0 0,28-11 204 0 0,-11 6-85 0 0,105-45-60 0 0,3 7-1 0 0,74-15 146 0 0,-128 45-66 0 0,-84 25 40 0 0,-25 14-34 0 0,-2-3 108 0 0,0-1 1 0 0,-1 0-1 0 0,0-1 0 0 0,0 0 0 0 0,0-1 0 0 0,-1 0 0 0 0,-9 2-48 0 0,2-1 107 0 0,1 1 0 0 0,-14 8-107 0 0,-36 24 182 0 0,27-15 11 0 0,-2-1 0 0 0,-45 16-193 0 0,-110 39 241 0 0,119-44-169 0 0,34-15 1 0 0,0 2 1 0 0,-23 15-74 0 0,65-33 3 0 0,-10 6-1 0 0,-2-1 1 0 0,1 0 0 0 0,-1 0-1 0 0,-7 1-2 0 0,18-8-1 0 0,-2 1 3 0 0,-8 12-17 0 0,14-12-79 0 0,4-2-98 0 0,5 1 104 0 0,-1-2-1 0 0,1 1 0 0 0,-1-1 1 0 0,1 0-1 0 0,0 0 0 0 0,-1-1 1 0 0,0 0-1 0 0,4-1 89 0 0,44-25-361 0 0,-25 13-21 0 0,10-3 382 0 0,205-73-441 0 0,-148 58 324 0 0,28-3 117 0 0,26-7-82 0 0,-105 28 18 0 0,1 2 0 0 0,1 2 0 0 0,4 1 64 0 0,115-19-64 0 0,-165 29 64 0 0,0 0 0 0 0,0 0 0 0 0,0-1 0 0 0,-1 1 0 0 0,1 0 0 0 0,0 0 0 0 0,0 1 0 0 0,0-1 0 0 0,0 0 0 0 0,-1 1 0 0 0,2-1 0 0 0,-3 1 1 0 0,0-1 0 0 0,1 0-1 0 0,-1 1 1 0 0,1-1 0 0 0,-1 1 0 0 0,0-1-1 0 0,1 1 1 0 0,-1-1 0 0 0,0 1 0 0 0,1-1-1 0 0,-1 1 1 0 0,0-1 0 0 0,0 1 0 0 0,0-1-1 0 0,0 1 1 0 0,1 0 0 0 0,-1-1-1 0 0,0 1 1 0 0,0-1 0 0 0,0 1 0 0 0,0-1-1 0 0,0 1 1 0 0,0 0 0 0 0,0-1 0 0 0,-1 1-1 0 0,1-1 1 0 0,0 1 0 0 0,0-1 0 0 0,0 1-1 0 0,-9 19 72 0 0,0-8-18 0 0,-2 1 1 0 0,1-1-1 0 0,-1 0 1 0 0,-1-1 0 0 0,0-1-1 0 0,-1 1 1 0 0,-12 6-55 0 0,2 0 86 0 0,-14 10 110 0 0,-1-2 0 0 0,-22 9-196 0 0,-84 38 255 0 0,49-26-112 0 0,-35 18-45 0 0,28-16 66 0 0,-33 25-164 0 0,103-54 22 0 0,-1-2 0 0 0,0-1 0 0 0,-14 4-22 0 0,-9-1-17 0 0,53-18-68 0 0,3-1-13 0 0,0 0-15 0 0,0 0-74 0 0,3-2-33 0 0,17-19-62 0 0,1 2 0 0 0,0 1 0 0 0,19-12 282 0 0,-14 11-114 0 0,108-77-186 0 0,97-49 300 0 0,170-104-94 0 0,-269 164 40 0 0,-123 78 61 0 0,-9 6-7 0 0,0 1 1 0 0,0 0-1 0 0,0 0 1 0 0,0 0-1 0 0,0 0 0 0 0,0 0 1 0 0,0 0-1 0 0,0 0 1 0 0,0 0-1 0 0,0 0 1 0 0,0 0-1 0 0,0-1 0 0 0,0 1 1 0 0,0 0-1 0 0,0 0 1 0 0,0 0-1 0 0,0 0 1 0 0,0 0-1 0 0,0 0 1 0 0,0 0-1 0 0,-1 0 0 0 0,1 0 1 0 0,0 0-1 0 0,0 0 1 0 0,0 0-1 0 0,0 0 1 0 0,0 0-1 0 0,0 0 1 0 0,0-1-1 0 0,0 1 0 0 0,0 0 1 0 0,0 0-1 0 0,0 0 1 0 0,0 0-1 0 0,0 0 1 0 0,-1 0-1 0 0,1 0 1 0 0,0 0-1 0 0,0 0 0 0 0,0 0 1 0 0,0 0-1 0 0,0 0 1 0 0,0 0-1 0 0,0 0 1 0 0,0 0-1 0 0,0 0 1 0 0,0 0-1 0 0,0 0 0 0 0,-1 0 1 0 0,1 0-1 0 0,0 0 0 0 0,-10 2 111 0 0,-13 4 48 0 0,1 1 0 0 0,0 1 0 0 0,1 2 0 0 0,-1 0 0 0 0,0 2-159 0 0,-36 16 209 0 0,-442 180 405 0 0,401-168-608 0 0,42-15 47 0 0,0-3 0 0 0,-55 13-53 0 0,76-27 36 0 0,-73 19 48 0 0,99-24-79 0 0,0-1 0 0 0,0 0 0 0 0,0-1 1 0 0,-1 0-1 0 0,-4-1-5 0 0,-5 1 44 0 0,17-1-40 0 0,3 1-5 0 0,-1-1 0 0 0,1 0 0 0 0,-1 0 0 0 0,1 0 0 0 0,-1 0 0 0 0,0 0 0 0 0,1 0 0 0 0,-1 0 0 0 0,1 0 0 0 0,-1 0-1 0 0,0 0 1 0 0,1-1 0 0 0,-1 1 0 0 0,1 0 0 0 0,-1 0 0 0 0,1 0 0 0 0,-1-1 0 0 0,1 1 0 0 0,-1-1 1 0 0,0 0-8 0 0,1 1 1 0 0,0-1-1 0 0,0 0 0 0 0,0 0 0 0 0,-1 0 0 0 0,1 0 1 0 0,0 0-1 0 0,0 0 0 0 0,0 0 0 0 0,0 0 1 0 0,1 0-1 0 0,-1 0 0 0 0,0 0 0 0 0,0 0 0 0 0,0 0 1 0 0,1 0-1 0 0,-1 0 0 0 0,1 0 0 0 0,-1 1 0 0 0,1-1 1 0 0,-1 0-1 0 0,1 0 0 0 0,-1 0 0 0 0,1 1 0 0 0,0-1 1 0 0,-1 0-1 0 0,1 0 0 0 0,0 1 0 0 0,0-1 8 0 0,28-25-171 0 0,-25 23 148 0 0,52-43-211 0 0,52-41-148 0 0,-68 60 302 0 0,1 2 0 0 0,1 2 0 0 0,18-5 80 0 0,-14 5-29 0 0,128-53-12 0 0,-89 42 15 0 0,23-16 26 0 0,48-25 22 0 0,-153 73 84 0 0,-3 2 21 0 0,0 0-6 0 0,-106 32 552 0 0,2 4-1 0 0,-24 16-672 0 0,-19 6 15 0 0,-14 10-15 0 0,34-13 0 0 0,50-20 0 0 0,35-16 0 0 0,-15 4 0 0 0,48-20-40 0 0,10-5 11 0 0,8-5-34 0 0,27-11-228 0 0,1 2 0 0 0,13-3 291 0 0,15-6-246 0 0,26-13 26 0 0,2 5 0 0 0,28-5 220 0 0,284-57 1422 0 0,-379 90-1731 0 0,1 2 1 0 0,0 0 0 0 0,0 2-1 0 0,1 1 1 0 0,-1 1 308 0 0,-4 3-16 0 0,-21-4 16 0 0,-1 1 0 0 0,1-1 0 0 0,-1 1 0 0 0,1-1 0 0 0,-1 1 0 0 0,1 0 0 0 0,-1 0 0 0 0,0 0 0 0 0,1-1 0 0 0,0 2 0 0 0,-1-1 0 0 0,0 0 0 0 0,-1 1 0 0 0,1-1 1 0 0,0 0-1 0 0,0 0 0 0 0,-1 1 0 0 0,1-1 0 0 0,-1 0 0 0 0,1 1 0 0 0,-1-1 0 0 0,0 1 0 0 0,1-1 0 0 0,-1 1 0 0 0,0-1 0 0 0,0 0 1 0 0,0 1-1 0 0,0-1 0 0 0,0 1 0 0 0,0-1 0 0 0,-1 1 0 0 0,1-1 0 0 0,0 1 0 0 0,-1-1 0 0 0,1 0 0 0 0,-1 1 0 0 0,0 0 0 0 0,-2 5 36 0 0,-1 1-1 0 0,0-1 1 0 0,-1 0-1 0 0,-1 2-35 0 0,5-8 14 0 0,-12 17 75 0 0,-1-2 1 0 0,0 1 0 0 0,-2-2 0 0 0,0 0-1 0 0,-7 4-89 0 0,-32 23 261 0 0,-4-1-261 0 0,-29 21 159 0 0,-50 47 7 0 0,-15 13-62 0 0,-19 9-50 0 0,154-118-36 0 0,0 1 1 0 0,1 0 0 0 0,0 2-1 0 0,-4 5-18 0 0,12-9-14 0 0,8-10-77 0 0,2 1 43 0 0,0-1 0 0 0,1 0 0 0 0,-1 1 0 0 0,1-1 0 0 0,0 0 0 0 0,-1 0 1 0 0,1 0-1 0 0,0 0 0 0 0,0-1 0 0 0,0 1 0 0 0,1 0 0 0 0,-1-1 0 0 0,1 1 48 0 0,0-1-30 0 0,-1 1 0 0 0,1-1-1 0 0,0 0 1 0 0,0-1 0 0 0,0 1-1 0 0,0 0 1 0 0,0-1 0 0 0,0 1-1 0 0,0-1 1 0 0,0 0 0 0 0,0 0 30 0 0,36-5-249 0 0,-24 3 151 0 0,123-24-246 0 0,-2-6 1 0 0,2-7 343 0 0,63-15-45 0 0,185-35-15 0 0,-369 84 60 0 0,1 1 0 0 0,0 1 0 0 0,-1 1 0 0 0,1 0 0 0 0,0 1 0 0 0,14 2 0 0 0,-31-1 1 0 0,0 0 0 0 0,0 0 1 0 0,-1 0-1 0 0,1 0 0 0 0,0 0 0 0 0,0 0 0 0 0,0 1 0 0 0,0-1 0 0 0,-1 0 0 0 0,1 0 0 0 0,0 1 0 0 0,0-1 1 0 0,0 1-1 0 0,-1-1 0 0 0,1 0 0 0 0,0 1 0 0 0,0 0-1 0 0,-1 0 9 0 0,0 1-1 0 0,1-1 1 0 0,-1 0 0 0 0,0 0 0 0 0,0 1 0 0 0,0-1-1 0 0,0 0 1 0 0,0 1 0 0 0,-1-1 0 0 0,1 0 0 0 0,0 0-1 0 0,-1 1 1 0 0,1-1 0 0 0,-1 0 0 0 0,1 0-1 0 0,-1 1 1 0 0,1-1 0 0 0,-1 0 0 0 0,0 0 0 0 0,1 0-1 0 0,-1 0 1 0 0,0 0 0 0 0,0 0-9 0 0,-25 28 239 0 0,24-26-219 0 0,-31 29 324 0 0,-1-1-1 0 0,-2-2 1 0 0,-18 11-344 0 0,-123 72 608 0 0,-167 103-199 0 0,264-168-364 0 0,46-28-27 0 0,0 1-1 0 0,-2 5-17 0 0,-23 21 0 0 0,20-15 0 0 0,-15 8 0 0 0,46-35 5 0 0,5-2-8 0 0,0-1 0 0 0,1 1-1 0 0,-1-1 1 0 0,1 1 0 0 0,0 0-1 0 0,-1 0 1 0 0,1 0 0 0 0,0 0-1 0 0,0 1 1 0 0,0 0 3 0 0,-1-1-136 0 0,3-2-10 0 0,5 0-14 0 0,3 1 76 0 0,0-2 0 0 0,0 1 0 0 0,0-1 1 0 0,0 0-1 0 0,-1-1 0 0 0,1 1 1 0 0,3-3 83 0 0,57-21-458 0 0,-7 1 226 0 0,93-29 99 0 0,139-41-92 0 0,-210 74 225 0 0,0 3 0 0 0,1 5 0 0 0,64-1 0 0 0,-124 11-1 0 0,-9 1 5 0 0,0 0 0 0 0,-1 1 0 0 0,1 1 0 0 0,0 0 0 0 0,4 2-4 0 0,23 6 365 0 0,30 12-365 0 0,-68-19 26 0 0,0-1-1 0 0,0 1 1 0 0,0 0 0 0 0,0 0-1 0 0,-1 0 1 0 0,1 1 0 0 0,-1-1-1 0 0,1 1 1 0 0,-1 0-1 0 0,0 0 1 0 0,0 0 0 0 0,1 1-26 0 0,-2-1 15 0 0,0 0 0 0 0,0 0 1 0 0,-1-1-1 0 0,0 1 0 0 0,1 0 1 0 0,-1 0-1 0 0,0 0 0 0 0,0 1 1 0 0,-1-1-1 0 0,1 0 0 0 0,-1 0 1 0 0,1 0-1 0 0,-1 0 0 0 0,0 1 1 0 0,0-1-1 0 0,0 0 0 0 0,-1 2-15 0 0,0 0 21 0 0,0 0-1 0 0,-1 0 1 0 0,1 0-1 0 0,-1 0 0 0 0,0 0 1 0 0,0 0-1 0 0,-1-1 1 0 0,0 1-1 0 0,0 0-20 0 0,-31 39 90 0 0,22-30-89 0 0,-29 35 4 0 0,-3-1 0 0 0,-1-3 0 0 0,-2-1-1 0 0,-2-3 1 0 0,-2-2 0 0 0,-1-2-5 0 0,-39 20-64 0 0,-23 8 64 0 0,100-57-10 0 0,12-6-65 0 0,5-3-98 0 0,25-4-10 0 0,-1-1 0 0 0,1-1 0 0 0,-2-2 1 0 0,1-1-1 0 0,17-9 183 0 0,-15 7-60 0 0,117-41-44 0 0,-65 25 92 0 0,-43 16-8 0 0,1 2 0 0 0,0 2-1 0 0,28-2 21 0 0,41-8 1 0 0,-103 17-1 0 0,16-5 0 0 0,1 2 0 0 0,0 0 0 0 0,0 2 0 0 0,0 0 0 0 0,0 1 0 0 0,10 2 0 0 0,-15 2 11 0 0,-16-3 2 0 0,0 0 1 0 0,0 1 0 0 0,1-1-1 0 0,-1 0 1 0 0,0 1-1 0 0,0-1 1 0 0,0 1-1 0 0,1-1 1 0 0,-1 1 0 0 0,0 0-1 0 0,1 0-13 0 0,1 1 44 0 0,1 3 112 0 0,-3-2-88 0 0,0 0 0 0 0,0 1 1 0 0,0 0-1 0 0,-1-1 0 0 0,1 1 0 0 0,-1-1 0 0 0,0 1 0 0 0,0 0 0 0 0,0-1 0 0 0,0 1 0 0 0,-1-1 1 0 0,1 1-1 0 0,-1-1 0 0 0,0 2-68 0 0,-2 1 81 0 0,1 0 0 0 0,-1 0 1 0 0,0-1-1 0 0,0 1 0 0 0,0-1 1 0 0,-1 0-1 0 0,0 1 0 0 0,0-2-81 0 0,-11 13 130 0 0,-1-1 0 0 0,-1-1 0 0 0,0-1 0 0 0,-7 4-130 0 0,22-17 2 0 0,-14 10 34 0 0,0-1 0 0 0,-4 1-36 0 0,-21 13 48 0 0,12-6-43 0 0,-1-2 0 0 0,-29 12-5 0 0,51-25-5 0 0,-22 15-166 0 0,65-41-303 0 0,1 2 0 0 0,0 1 0 0 0,2 2 0 0 0,0 2 0 0 0,2 1 474 0 0,-27 10-4184 0 0,-10 4-1390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9703 0 0,'0'0'440'0'0,"0"0"-5"0"0,0 0-216 0 0,0 0 119 0 0,0 0 81 0 0,0 0 18 0 0,0-3-43 0 0,1-7-196 0 0,0 7-80 0 0,-1 3-20 0 0,0 0 4 0 0,0 0 22 0 0,0 0 10 0 0,0 0 2 0 0,0 0 31 0 0,0 0 128 0 0,0 0 51 0 0,0 0 8 0 0,0 0 12 0 0,0 0 36 0 0,0 0 12 0 0,0 0 2 0 0,0 0-32 0 0,0 0-133 0 0,0 0-54 0 0,0 0-6 0 0,0 0-20 0 0,0 0-62 0 0,0 0-21 0 0,0 0-7 0 0,0 0 1 0 0,0 0 4 0 0,0 0 2 0 0,0 0 0 0 0,1 3 2 0 0,6 18 103 0 0,-1-4-10 0 0,0 1 0 0 0,-1 0 0 0 0,2 17-183 0 0,-3-12 130 0 0,-2-16-100 0 0,-1 1-1 0 0,0-1 1 0 0,0 1-1 0 0,-1 0-29 0 0,0 7 32 0 0,1 29 24 0 0,-3-1 0 0 0,-1 1 0 0 0,-3 0-56 0 0,2-14 21 0 0,2-1 0 0 0,0 4-21 0 0,1 1 22 0 0,-4 12-22 0 0,2-20 0 0 0,1 0 0 0 0,2 0 0 0 0,0 0 0 0 0,2 0 0 0 0,0 0 0 0 0,9 49 0 0 0,5 4 0 0 0,-15-75 0 0 0,1 8 0 0 0,13 60 0 0 0,-2 13 0 0 0,-11-70 0 0 0,1 0 0 0 0,3 7 0 0 0,-3-9 0 0 0,0 0 0 0 0,0 0 0 0 0,-1 1 0 0 0,2 92 0 0 0,-2-29 0 0 0,-2-47 36 0 0,-2-7 12 0 0,2-12 48 0 0,0-6-66 0 0,0-1 0 0 0,1 1 0 0 0,-1 0-1 0 0,1-1 1 0 0,0 1 0 0 0,0 0 0 0 0,1-1 0 0 0,0 2-30 0 0,0-1 53 0 0,1 6 14 0 0,-3-9 13 0 0,0-2 11 0 0,0 0-11 0 0,3 1-14 0 0,12 5-2 0 0,1 0 0 0 0,-11-6-47 0 0,0 1 0 0 0,-1 1-1 0 0,1-1 1 0 0,-1 1 0 0 0,1 0-1 0 0,-1 0 1 0 0,0 0 0 0 0,0 0-1 0 0,2 2-16 0 0,-5-3 2 0 0,-1 0 0 0 0,1-1-1 0 0,1 1 1 0 0,-1 0-1 0 0,0-1 1 0 0,0 1-1 0 0,0-1 1 0 0,0 1-1 0 0,0-1 1 0 0,0 0-1 0 0,1 1 1 0 0,-1-1 0 0 0,0 0-1 0 0,0 0 1 0 0,0 0-1 0 0,1 0 1 0 0,-1 0-1 0 0,0 0 1 0 0,0 0-1 0 0,1 0 1 0 0,-1 0-1 0 0,0-1 1 0 0,0 1 0 0 0,0-1-1 0 0,0 1 1 0 0,1 0-1 0 0,-1-1-1 0 0,12-5 11 0 0,-13 5-10 0 0,0 1 1 0 0,1 0 0 0 0,-1 0-1 0 0,0 0 1 0 0,0 0 0 0 0,1 0-1 0 0,-1 0 1 0 0,0 0 0 0 0,0-1-1 0 0,1 1 1 0 0,-1 0 0 0 0,0 0-1 0 0,0 0 1 0 0,1 0-1 0 0,-1 0 1 0 0,0 0 0 0 0,0 0-1 0 0,1 0 1 0 0,-1 0 0 0 0,0 1-1 0 0,0-1 1 0 0,1 0 0 0 0,-1 0-1 0 0,0 0 1 0 0,0 0 0 0 0,1 0-2 0 0,25 7 32 0 0,0-2 0 0 0,6 0-32 0 0,-23-4 6 0 0,-1 1 1 0 0,1 0 0 0 0,-1 1 0 0 0,0 0 0 0 0,0 0 0 0 0,0 1-7 0 0,-1-1 4 0 0,0 0 1 0 0,-1-1-1 0 0,1 1 0 0 0,0-1 0 0 0,0-1 0 0 0,1 1 0 0 0,-1-1 0 0 0,5 0-4 0 0,102-2 0 0 0,-101 1 16 0 0,0-1-1 0 0,0 0 0 0 0,4-2-15 0 0,-7 1 18 0 0,1 1-1 0 0,-1 0 0 0 0,1 0 0 0 0,0 1 0 0 0,9 2-17 0 0,7 2 66 0 0,1-1 1 0 0,0-2-1 0 0,20 0-66 0 0,8-2 97 0 0,-41 1-78 0 0,0 0-1 0 0,1 0 0 0 0,-1-1 0 0 0,0-1 0 0 0,0-1 0 0 0,0 0 0 0 0,3-2-18 0 0,-11 2 12 0 0,7-2 1 0 0,1 0 0 0 0,0 0 0 0 0,0 2 0 0 0,11-2-13 0 0,-12 3 27 0 0,0-1-1 0 0,11-4-26 0 0,-10 2 6 0 0,0 2-1 0 0,7-1-5 0 0,-7 1 30 0 0,-6 2-27 0 0,0-1 0 0 0,0 1 1 0 0,0 1-1 0 0,0 0 0 0 0,0 0 1 0 0,0 1-1 0 0,4 0-3 0 0,-1 2 8 0 0,-9-2-3 0 0,0 0 0 0 0,0 0 0 0 0,0 0 0 0 0,1-1 0 0 0,-1 0 1 0 0,0 1-1 0 0,1-1 0 0 0,-1 0 0 0 0,0-1 0 0 0,1 1 0 0 0,2-1-5 0 0,12-6 0 0 0,1 5 0 0 0,-13 5-2 0 0,0-1 3 0 0,16-1 11 0 0,-7 1 31 0 0,-5 5-22 0 0,-8-5 35 0 0,0 0 8 0 0,16 21 27 0 0,-16-21-25 0 0,-2-2-2 0 0,0 0 0 0 0,0 0 0 0 0,0 0 0 0 0,0 0 0 0 0,0 0 0 0 0,0 0 0 0 0,0 0 0 0 0,0 0 0 0 0,0 0 0 0 0,1-3-11 0 0,6-13-36 0 0,-5 12-31 0 0,0-25 139 0 0,-1 16-114 0 0,6-53-11 0 0,-3 27 11 0 0,1-81 125 0 0,-8 78-83 0 0,-1 9-42 0 0,4 28-4 0 0,-6-45 179 0 0,1-34-186 0 0,4 66 54 0 0,0 1 1 0 0,-2-1-1 0 0,-2-9-54 0 0,-5-30 124 0 0,8 50-109 0 0,2 3-15 0 0,-1 0 0 0 0,1 0-1 0 0,0 0 1 0 0,0 0 0 0 0,0 0 0 0 0,0 0-1 0 0,1 0 1 0 0,-1-1 0 0 0,2-31 0 0 0,2-37 0 0 0,5-49 0 0 0,-9 115 0 0 0,0-1 0 0 0,-1 1 0 0 0,0 0 0 0 0,0-1 0 0 0,-2-23 0 0 0,-2-122-83 0 0,3 88-23 0 0,2 51 92 0 0,0 7-21 0 0,-2-16 9 0 0,-2-15 28 0 0,3 21-6 0 0,0 0 0 0 0,1 0-1 0 0,2-16 5 0 0,2-4-91 0 0,-2 27 42 0 0,-1 0-1 0 0,0 0 1 0 0,-1-1-1 0 0,0 1 1 0 0,0 0-1 0 0,-2-7 50 0 0,-1 5-61 0 0,-4-4 49 0 0,0 0 12 0 0,-6 4 0 0 0,1 1 0 0 0,-9-8 0 0 0,16 16 0 0 0,-8-6 0 0 0,7 9 0 0 0,1 1 0 0 0,-14-3 0 0 0,6-2 0 0 0,0-1 0 0 0,-5 2 0 0 0,8 3 0 0 0,6 0 0 0 0,0-1 0 0 0,0 1 0 0 0,-1-1 0 0 0,1 0 0 0 0,0 0 0 0 0,0-1 0 0 0,-3-1 0 0 0,3 3 0 0 0,0-1 0 0 0,-1 0 0 0 0,1 1 0 0 0,0-1 0 0 0,-3 1 0 0 0,4 1 0 0 0,-1-1 0 0 0,1-1 0 0 0,-1 1 0 0 0,0 0 0 0 0,1-1 0 0 0,0 0 0 0 0,-1 0 0 0 0,-2-1 0 0 0,4 1 0 0 0,-1-1 0 0 0,0 1 0 0 0,0 0 0 0 0,0 0 0 0 0,0 0 0 0 0,0 0 0 0 0,0 1 0 0 0,0-1 0 0 0,0 1 0 0 0,0 0 0 0 0,0 0 0 0 0,0 0 0 0 0,0 0 0 0 0,-2 0 0 0 0,-5 1 0 0 0,-1-1 0 0 0,1 0 0 0 0,0-1 0 0 0,0 0 0 0 0,0-1 0 0 0,-5-1 0 0 0,3 0 0 0 0,0 1 0 0 0,0 0 0 0 0,0 1 0 0 0,-6 1 0 0 0,-32 1 0 0 0,19-1 0 0 0,1 2 0 0 0,-7 1 0 0 0,-29 4 0 0 0,35-4 0 0 0,-27 5 0 0 0,4-1 0 0 0,34-5 0 0 0,0 1 0 0 0,-4 1 0 0 0,17-2 0 0 0,-1 0 0 0 0,1-1 0 0 0,-1 0 0 0 0,1-1 0 0 0,-1 1 0 0 0,1-2 0 0 0,-1 1 0 0 0,1-1 0 0 0,-1 0 0 0 0,-1-1 0 0 0,-2 1 0 0 0,1-1 0 0 0,-1 2 0 0 0,0 0 0 0 0,0 0 0 0 0,-1 1 0 0 0,-38-1 0 0 0,36-1-10 0 0,1 1 0 0 0,-1 0 1 0 0,0 2-1 0 0,-10 1 10 0 0,-4 1-21 0 0,21-4-11 0 0,-1 0 0 0 0,1 0 0 0 0,-1-1 1 0 0,1 0-1 0 0,0 0 0 0 0,0-1 0 0 0,-4 0 32 0 0,-7-3-77 0 0,16 5 67 0 0,0 0 0 0 0,-1 0 0 0 0,1 0 0 0 0,-1 0 0 0 0,1 0 0 0 0,-1 1 0 0 0,1-1 0 0 0,0 1 0 0 0,-1-1 0 0 0,1 1 0 0 0,-2 0 10 0 0,2 0-6 0 0,0 0 0 0 0,0 0-1 0 0,0-1 1 0 0,0 1 0 0 0,-1-1-1 0 0,1 0 1 0 0,0 1 0 0 0,0-1-1 0 0,0 0 1 0 0,-1-1 6 0 0,1 1-68 0 0,2 0 65 0 0,0 0 0 0 0,0 1 1 0 0,0-1-1 0 0,0 0 0 0 0,0 0 1 0 0,0 0-1 0 0,0 0 0 0 0,0 0 1 0 0,0 0-1 0 0,-1 1 0 0 0,1-1 1 0 0,0 0-1 0 0,0 0 0 0 0,0 0 1 0 0,0 0-1 0 0,0 0 0 0 0,0 0 1 0 0,0 0-1 0 0,0 0 0 0 0,-1 1 1 0 0,1-1-1 0 0,0 0 0 0 0,0 0 1 0 0,0 0-1 0 0,0 0 0 0 0,0 0 0 0 0,0 0 1 0 0,-1 0-1 0 0,1 0 0 0 0,0 0 1 0 0,0 0-1 0 0,0 0 0 0 0,0 0 1 0 0,0 0-1 0 0,0 0 0 0 0,-1 0 1 0 0,1 0-1 0 0,0 0 3 0 0,0 0-22 0 0,-1 0 1 0 0,1 0-1 0 0,0 0 1 0 0,-1 0-1 0 0,1 0 1 0 0,0 0-1 0 0,-1 0 0 0 0,1 1 1 0 0,0-1-1 0 0,-1 0 1 0 0,1 0-1 0 0,0 0 1 0 0,-1 0-1 0 0,1 1 0 0 0,0-1 1 0 0,0 0-1 0 0,-1 0 1 0 0,1 1-1 0 0,0-1 1 0 0,0 0-1 0 0,-1 0 1 0 0,1 1-1 0 0,0-1 0 0 0,0 0 1 0 0,0 1-1 0 0,0-1 1 0 0,-1 0-1 0 0,1 1 1 0 0,0-1-1 0 0,0 0 0 0 0,0 1 1 0 0,0-1 21 0 0,-3 14-239 0 0,2-11-46 0 0,1-3-190 0 0,0 0-79 0 0,0 0-782 0 0,3 3-3206 0 0,8 12-1370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7367 0 0,'0'0'334'0'0,"0"0"-1"0"0,0 0-37 0 0,4 1 629 0 0,6 0-588 0 0,0-1 1 0 0,0 1-1 0 0,0-2 0 0 0,-1 1 0 0 0,1-2 0 0 0,0 1 0 0 0,5-3-337 0 0,8-1 892 0 0,-1-2 0 0 0,19-8-892 0 0,16-5 0 0 0,-43 16 0 0 0,0 0 0 0 0,0-2 0 0 0,0 1 0 0 0,-1-2 0 0 0,12-6 0 0 0,71-50 91 0 0,-89 58-28 0 0,-2 3-58 0 0,16-3 68 0 0,-20 5-52 0 0,-1-1-1 0 0,1 1 0 0 0,0 0 0 0 0,-1-1 1 0 0,1 1-1 0 0,-1 0 0 0 0,1-1 0 0 0,0 1 0 0 0,-1-1 1 0 0,1 1-1 0 0,-1-1 0 0 0,0 1 0 0 0,1-1 1 0 0,-1 1-1 0 0,1-1 0 0 0,-1 1 0 0 0,0-1 1 0 0,1 0-1 0 0,-1 1 0 0 0,0-1 0 0 0,0 0 1 0 0,1 0-21 0 0,-1 0 1196 0 0,-5 1-1119 0 0,0 0 1 0 0,0 0 0 0 0,0 1-1 0 0,0-1 1 0 0,1 1 0 0 0,-1 0 0 0 0,0 0-1 0 0,0 1 1 0 0,1-1 0 0 0,-1 1-1 0 0,1 0 1 0 0,-1 1 0 0 0,-1 0-78 0 0,-13 9 206 0 0,2 0-1 0 0,-12 10-205 0 0,-16 12 201 0 0,-62 27-22 0 0,77-45-135 0 0,18-10-61 0 0,0 1 0 0 0,1-1 0 0 0,-2 3 17 0 0,-78 60-316 0 0,89-67 274 0 0,2-2 88 0 0,0 0 36 0 0,0 0-8 0 0,3-1-2 0 0,13-1-51 0 0,-1-2-1 0 0,1 0 1 0 0,0 0 0 0 0,-1-2-1 0 0,0 0 1 0 0,0 0-1 0 0,6-5-20 0 0,72-34-3 0 0,-45 23 60 0 0,2-4-57 0 0,54-25 11 0 0,-48 25-12 0 0,2-5 1 0 0,-40 20 5 0 0,-4 2 3 0 0,-1 1 0 0 0,2 1 0 0 0,-1 0 0 0 0,1 1 0 0 0,0 0-1 0 0,0 1 1 0 0,6-1-8 0 0,-14 6 10 0 0,23-7 278 0 0,-33 10-143 0 0,-20 19 1 0 0,-1-1 1 0 0,0 0-1 0 0,-2-2 0 0 0,-6 3-146 0 0,-95 63 16 0 0,40-27-16 0 0,56-35-3 0 0,-2-2-1 0 0,0-1 0 0 0,-2-1 1 0 0,-11 3 3 0 0,52-25-37 0 0,-1-1 1 0 0,1 0-1 0 0,-1 0 1 0 0,0 0 0 0 0,2-3 36 0 0,15-10-116 0 0,2 1-169 0 0,15-7 285 0 0,13-8-75 0 0,146-103-5 0 0,-188 129 99 0 0,-1 0-1 0 0,1 1 1 0 0,0 0-1 0 0,0 0 0 0 0,1 1 1 0 0,-1 1-1 0 0,10-2-18 0 0,24-6 127 0 0,-14 1 65 0 0,0 2 0 0 0,22-1-192 0 0,-43 6 48 0 0,1-1-1 0 0,-1 0 1 0 0,0 0 0 0 0,1-1-48 0 0,2-1 65 0 0,-9 4 15 0 0,-3 1 0 0 0,0 0 0 0 0,0 0 0 0 0,0 0 0 0 0,0 0 0 0 0,0 0 0 0 0,0 2 0 0 0,-3 6-44 0 0,0-1 1 0 0,0 1-1 0 0,-1-1 0 0 0,0 0 0 0 0,0 0 1 0 0,-1 0-1 0 0,1 0 0 0 0,-2-1 0 0 0,1 0 0 0 0,-6 5-36 0 0,0-1 21 0 0,-1 0 0 0 0,0-1-1 0 0,0 0 1 0 0,-1-1 0 0 0,-9 4-21 0 0,-6 4-94 0 0,1 1 0 0 0,-19 17 94 0 0,15-11-174 0 0,-26 15 174 0 0,2-3-52 0 0,1 3 0 0 0,3 2 0 0 0,-2 4 52 0 0,31-25-4 0 0,-22 20 59 0 0,-8 7 168 0 0,40-38-34 0 0,24-17-212 0 0,14-9-101 0 0,0 1 0 0 0,2 1 0 0 0,1 1 124 0 0,46-24-318 0 0,38-28 318 0 0,-34 19-63 0 0,60-32 52 0 0,109-44 11 0 0,-202 103 17 0 0,50-21 213 0 0,13 1-230 0 0,-105 40 81 0 0,-4 1 3 0 0,0 0 18 0 0,0 0 8 0 0,0 0 2 0 0,0 0 16 0 0,-4 3 67 0 0,-18 16-12 0 0,-1-1 0 0 0,-1-1 0 0 0,-1-1 0 0 0,0-2 0 0 0,-6 2-183 0 0,-30 18 138 0 0,-43 27-22 0 0,-57 35-216 0 0,117-68 95 0 0,-41 25-54 0 0,-35 32 59 0 0,57-38 0 0 0,-18 7 0 0 0,108-76-126 0 0,-1 2-253 0 0,28-18 379 0 0,124-73-299 0 0,-139 86 288 0 0,2 2 0 0 0,43-17 11 0 0,10-7-68 0 0,-52 25-30 0 0,37-15 98 0 0,-63 31-26 0 0,35-13-28 0 0,48-26 54 0 0,-96 43 0 0 0,0 1 0 0 0,0-1 0 0 0,0 1 0 0 0,0 0 0 0 0,0 0 0 0 0,0 0 0 0 0,1 0 0 0 0,-1 1 0 0 0,0-1 0 0 0,1 1 0 0 0,-1 0 0 0 0,0 0 0 0 0,1 0 0 0 0,0 0 0 0 0,-3 0 0 0 0,0 1 0 0 0,0-1 0 0 0,1 0 0 0 0,-1 0 0 0 0,0 0 0 0 0,0 1 0 0 0,1-1 0 0 0,-1 1 0 0 0,0-1 0 0 0,0 1 0 0 0,0-1 0 0 0,0 1 0 0 0,0 0 0 0 0,0-1 4 0 0,0 1 0 0 0,0 0-1 0 0,0 0 1 0 0,-1 0 0 0 0,1 0-1 0 0,-1 0 1 0 0,1 0 0 0 0,0 1-1 0 0,-1-1 1 0 0,0 0 0 0 0,1 0-1 0 0,-1 0 1 0 0,0 0 0 0 0,0 1-1 0 0,1-1 1 0 0,-1 0 0 0 0,0 0-1 0 0,0 0 1 0 0,0 1 0 0 0,0-1-1 0 0,-1 0 1 0 0,1 0 0 0 0,0 0-1 0 0,0 1 1 0 0,-1-1 0 0 0,1 0-1 0 0,-1 0 1 0 0,1 0 0 0 0,-1 0-1 0 0,1 0 1 0 0,-1 0 0 0 0,0 0-1 0 0,0 0 1 0 0,1 0 0 0 0,-2 1-4 0 0,-4 5 65 0 0,0 0 0 0 0,-1 0 0 0 0,0-1 0 0 0,-4 4-65 0 0,3-3 43 0 0,-18 16 51 0 0,-1-1 0 0 0,0-2 0 0 0,-2-1 0 0 0,-5 2-94 0 0,-61 39 80 0 0,-65 55-80 0 0,137-98 0 0 0,-59 51 0 0 0,45-35 0 0 0,-17 10 0 0 0,-9 5 0 0 0,1 3 0 0 0,42-36 0 0 0,6-9-12 0 0,12-6-52 0 0,2 0-44 0 0,3 0-66 0 0,6-3 88 0 0,0 0 1 0 0,0 0-1 0 0,0-1 1 0 0,0 0-1 0 0,-1 0 1 0 0,4-3 85 0 0,50-36-258 0 0,-15 9 75 0 0,12-4-17 0 0,62-29 200 0 0,-34 23 0 0 0,-24 11 0 0 0,2 3 0 0 0,6 0 0 0 0,-35 17 0 0 0,0 1 0 0 0,15-1 0 0 0,-34 11 12 0 0,-13 1 47 0 0,-4 1 6 0 0,0 0-1 0 0,0 0 19 0 0,-3 4 77 0 0,-10 11 36 0 0,-2-1 0 0 0,1-1 0 0 0,-13 9-196 0 0,-2 3 128 0 0,-44 32 196 0 0,-78 47-324 0 0,103-72 21 0 0,-20 11-21 0 0,-42 30 0 0 0,107-70 0 0 0,-154 108 0 0 0,39-27-28 0 0,56-39-8 0 0,-13 6 36 0 0,48-32 0 0 0,21-14 0 0 0,-1 0 0 0 0,1-1 0 0 0,-7 4 0 0 0,5-5-17 0 0,22-7-79 0 0,0-1-1 0 0,-1-1 1 0 0,1-1 96 0 0,-1 2-64 0 0,19-12-54 0 0,0-2 0 0 0,-2-1 1 0 0,0-1-1 0 0,15-15 118 0 0,23-16-23 0 0,29-13 23 0 0,2 5 0 0 0,31-11 0 0 0,-92 52 0 0 0,2 2 0 0 0,0 2 0 0 0,0 1 0 0 0,29-5 0 0 0,-58 16 0 0 0,36-3 0 0 0,-11 0 90 0 0,-33 5 32 0 0,-3 1 10 0 0,0 0-4 0 0,-1 3-81 0 0,1 0 0 0 0,-1 0 0 0 0,0 0 0 0 0,1 0 0 0 0,-1 0 0 0 0,-1 0 0 0 0,1 0 0 0 0,0 0 1 0 0,-1-1-1 0 0,1 1 0 0 0,-1 0 0 0 0,-2 1-47 0 0,-25 29 278 0 0,-5-2-104 0 0,-1-1 1 0 0,-36 24-175 0 0,-82 44-206 0 0,80-56 101 0 0,20-12 28 0 0,1 3 1 0 0,-39 31 76 0 0,41-25 91 0 0,48-37-22 0 0,5-4-26 0 0,25-15-89 0 0,15-9-291 0 0,1 2 0 0 0,29-12 337 0 0,45-15-87 0 0,14-7 14 0 0,-36 20 62 0 0,127-47 11 0 0,-215 82 0 0 0,5-3 0 0 0,0 2 0 0 0,0 0 0 0 0,1 0 0 0 0,0 2 0 0 0,-1-1 0 0 0,5 1 0 0 0,0 5 0 0 0,-17-3 0 0 0,0 1 0 0 0,0-1 0 0 0,-1 0 0 0 0,1 1 0 0 0,0-1 0 0 0,0 1 0 0 0,0-1 0 0 0,-1 1 0 0 0,1 0 0 0 0,0-1 0 0 0,-1 1 0 0 0,1 0 0 0 0,0-1 0 0 0,-1 1 0 0 0,1 0 0 0 0,-1 0 0 0 0,1 1 6 0 0,0 0 0 0 0,0 1 0 0 0,-1-1 0 0 0,1 1 0 0 0,-1-1 0 0 0,1 1 0 0 0,-1-1 0 0 0,0 1 0 0 0,0-1 0 0 0,0 1 0 0 0,0-1-1 0 0,-1 1 1 0 0,1-1 0 0 0,-1 1 0 0 0,1-1 0 0 0,-1 1 0 0 0,0-1 0 0 0,-1 2-6 0 0,0 2 26 0 0,-1-1 0 0 0,0 0 0 0 0,0 0 0 0 0,0 0-1 0 0,-1 0 1 0 0,1 0 0 0 0,-5 3-26 0 0,-19 16 80 0 0,-2-1 0 0 0,0-1 0 0 0,-26 14-80 0 0,8-5 24 0 0,-232 152-24 0 0,232-154 0 0 0,32-21 0 0 0,1 1 0 0 0,0 1 0 0 0,1 0 0 0 0,-3 2 0 0 0,3 1 14 0 0,10-11 55 0 0,3-2-6 0 0,11-1-136 0 0,0-1 1 0 0,-1 0 0 0 0,1-1 0 0 0,0 0 0 0 0,-1 0 0 0 0,0-1 0 0 0,0-1 0 0 0,6-3 72 0 0,16-6-137 0 0,48-22-149 0 0,8-9 286 0 0,13-6-38 0 0,-60 31-7 0 0,-9 4 40 0 0,1 1 0 0 0,0 2 0 0 0,26-7 5 0 0,-23 10 0 0 0,-18 4 0 0 0,1 1 0 0 0,0 1 0 0 0,0 1 0 0 0,-18 3 1 0 0,-1-1-1 0 0,1 1 0 0 0,-1 0 1 0 0,1 0-1 0 0,0 0 1 0 0,-1 0-1 0 0,1 0 0 0 0,-1 0 1 0 0,1 0-1 0 0,-1 0 1 0 0,1 0-1 0 0,-1 0 1 0 0,1 0-1 0 0,-1 0 0 0 0,1 0 1 0 0,-1 1-1 0 0,1-1 1 0 0,-1 0-1 0 0,1 0 0 0 0,-1 0 1 0 0,1 1-1 0 0,-1-1 1 0 0,1 0-1 0 0,-1 1 0 0 0,0-1 1 0 0,1 0-1 0 0,-1 2 3 0 0,-1-1 0 0 0,1 0-1 0 0,0 0 1 0 0,-1 0 0 0 0,1 1 0 0 0,-1-1 0 0 0,1 0 0 0 0,-1 0 0 0 0,0 0-1 0 0,1 0 1 0 0,-1 0 0 0 0,0 0 0 0 0,0 0 0 0 0,0 0 0 0 0,0 0-3 0 0,-18 18 21 0 0,-23 17 23 0 0,-1-2 1 0 0,-2-1-1 0 0,-28 13-44 0 0,21-14 8 0 0,-17 9 48 0 0,-45 18-56 0 0,42-21 28 0 0,34-18 8 0 0,-10 3-36 0 0,31-15 14 0 0,1 0 1 0 0,-13 10-15 0 0,1-1 54 0 0,26-16-33 0 0,3-4 1 0 0,5-7-66 0 0,0-1 0 0 0,1 0 0 0 0,0 1 0 0 0,0 1 0 0 0,1-1 0 0 0,4-3 44 0 0,59-54-331 0 0,-61 58 306 0 0,29-24-74 0 0,1 1 1 0 0,2 3 0 0 0,1 1 0 0 0,10-4 98 0 0,10 0-29 0 0,1 2 1 0 0,54-17 28 0 0,-98 39 0 0 0,1-1 0 0 0,-1-1 0 0 0,12-9 0 0 0,-20 13 0 0 0,0 1 0 0 0,10-4 0 0 0,-12 5 0 0 0,1-1 0 0 0,-1 0 0 0 0,2-1 0 0 0,2-2 11 0 0,-11 6 45 0 0,-3 2 25 0 0,0 0 15 0 0,0 0-13 0 0,-17 4 66 0 0,-3 0-63 0 0,0 0-1 0 0,0 2 0 0 0,1 0 1 0 0,-2 2-86 0 0,-33 10 26 0 0,-422 130-270 0 0,241-71 391 0 0,203-69-96 0 0,-20 2-51 0 0,-22 6 136 0 0,70-15-118 0 0,0 0 1 0 0,1 0 0 0 0,-1-1-1 0 0,1 1 1 0 0,-1-1 0 0 0,0 0-1 0 0,0 0 1 0 0,1 0 0 0 0,-1 0-1 0 0,-2-1-18 0 0,6 1 5 0 0,-1 0-1 0 0,0-1 1 0 0,0 1 0 0 0,1 0-1 0 0,-1 0 1 0 0,0-1-1 0 0,1 1 1 0 0,-1 0-1 0 0,1 0 1 0 0,-1-1 0 0 0,0 1-1 0 0,1-1 1 0 0,-1 1-1 0 0,1-1 1 0 0,-1 1 0 0 0,0-1-5 0 0,1-1 3 0 0,-1 1 0 0 0,1 0 1 0 0,-1-1-1 0 0,1 1 0 0 0,0-1 1 0 0,-1 1-1 0 0,1-1 1 0 0,0 1-1 0 0,0-1 0 0 0,0 1 1 0 0,0-1-1 0 0,0 1 0 0 0,0-1 1 0 0,1 1-1 0 0,-1-1 1 0 0,0 1-1 0 0,1-1 0 0 0,-1 1 1 0 0,2-2-4 0 0,13-27 22 0 0,-4 13-70 0 0,1 1-1 0 0,1 0 0 0 0,0 1 1 0 0,5-3 48 0 0,61-55-201 0 0,-52 50 208 0 0,201-171-131 0 0,-63 66 124 0 0,-80 65 0 0 0,-30 24-5 0 0,2 3 0 0 0,14-5 5 0 0,-15 6-54 0 0,-39 26 44 0 0,-14 8-21 0 0,-3 1 86 0 0,0 0 45 0 0,-3 2 10 0 0,-20 17 83 0 0,-1-1 0 0 0,-1-1-1 0 0,0-1 1 0 0,-1-1 0 0 0,-22 8-193 0 0,-2-3 58 0 0,0-1 0 0 0,-46 9-58 0 0,-110 25-97 0 0,150-36 33 0 0,42-12 38 0 0,0 0-1 0 0,0-2 1 0 0,0 1 0 0 0,-10 0 26 0 0,-8-3-69 0 0,21-1 24 0 0,-1 1-1 0 0,0 0 0 0 0,-6 2 46 0 0,-14 1-80 0 0,32-4 79 0 0,0 1-1 0 0,0-1 1 0 0,0 0-1 0 0,0 0 0 0 0,0 0 1 0 0,0 0-1 0 0,-1 0 1 0 0,1 0-1 0 0,0 0 1 0 0,0 0-1 0 0,0 0 0 0 0,0-1 1 0 0,0 1-1 0 0,0 0 1 0 0,0 0-1 0 0,-1 0 1 0 0,1 0-1 0 0,0 0 1 0 0,0 0-1 0 0,0 0 0 0 0,0 0 1 0 0,0 0-1 0 0,0 0 1 0 0,0 0-1 0 0,-1 0 1 0 0,1 0-1 0 0,0-1 0 0 0,0 1 1 0 0,0 0-1 0 0,0 0 1 0 0,0 0-1 0 0,0 0 1 0 0,0 0-1 0 0,0 0 1 0 0,0 0-1 0 0,0-1 0 0 0,0 1 1 0 0,0 0-1 0 0,0 0 1 0 0,0 0-1 0 0,0 0 2 0 0,-2-5-23 0 0,1 0-1 0 0,0 1 1 0 0,0-1-1 0 0,0 0 1 0 0,1 0-1 0 0,0 0 1 0 0,0 0 0 0 0,0 0-1 0 0,0 1 1 0 0,1-1-1 0 0,0 0 1 0 0,0 0-1 0 0,0 0 1 0 0,0 1-1 0 0,1-1 1 0 0,0 1-1 0 0,0-1 1 0 0,0 1 0 0 0,1-2 23 0 0,3-4-83 0 0,1-1 0 0 0,0 1 1 0 0,0 1-1 0 0,1-1 0 0 0,0 1 1 0 0,0 0-1 0 0,6-3 83 0 0,1-1-96 0 0,1 1 0 0 0,1 0 0 0 0,0 1 0 0 0,0 1 0 0 0,1 1 0 0 0,1 1 0 0 0,-1 0 0 0 0,1 1 0 0 0,1 1 0 0 0,-1 1 0 0 0,1 0 0 0 0,13 0 96 0 0,-30 5-77 0 0,-1 0 67 0 0,-1 0 0 0 0,1 0 0 0 0,-1 0 0 0 0,1 1 0 0 0,-1-1 0 0 0,1 1 0 0 0,-1-1 0 0 0,0 1 0 0 0,1 0 0 0 0,-1-1 0 0 0,1 1 10 0 0,4 3-21 0 0,14 5-859 0 0,-4 0-3296 0 0,-13-7-1456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17 171 455 0 0,'-4'18'418'0'0,"-1"-7"3326"0"0,4-10-2933 0 0,0 0-1 0 0,0 1 1 0 0,0-1-1 0 0,1 0 1 0 0,-1 1-1 0 0,1-1 1 0 0,-1 1-1 0 0,1-1 1 0 0,-1 1-1 0 0,1-1 1 0 0,0 1-1 0 0,0 1-810 0 0,0 4 15 0 0,1 1 0 0 0,0 0 0 0 0,1 0 0 0 0,1 3-15 0 0,4 27 108 0 0,-6 35 562 0 0,-4 40-670 0 0,2-78 31 0 0,3 0 1 0 0,5 31-32 0 0,0 17 11 0 0,-3-20-11 0 0,5 29 0 0 0,14 70 75 0 0,-23-159-19 0 0,0-3 19 0 0,0 0-9 0 0,0 0-2 0 0,-2-3-10 0 0,-4-4-46 0 0,-2-5-5 0 0,-8-27-4 0 0,10 22-19 0 0,1-1 1 0 0,0 0-1 0 0,1 0 0 0 0,1 0 0 0 0,1 0 0 0 0,0-1 0 0 0,2-2 20 0 0,0-11-8 0 0,2 1 0 0 0,1-1 1 0 0,7-24 7 0 0,10-26-93 0 0,3 0 0 0 0,23-49 93 0 0,-30 94-20 0 0,3-1 0 0 0,0 2 0 0 0,3 0-1 0 0,14-17 21 0 0,8-14 5 0 0,-39 59-5 0 0,1-1 0 0 0,-1 1 0 0 0,2 0 0 0 0,-1 0 0 0 0,1 0 0 0 0,0 1 0 0 0,1 0 0 0 0,0 1 0 0 0,0-1 0 0 0,0 2 0 0 0,1-1 0 0 0,0 1 0 0 0,7-3 0 0 0,-15 8 0 0 0,0-1 0 0 0,-1 1 0 0 0,1-1 0 0 0,0 1 0 0 0,0 0 0 0 0,0-1 0 0 0,0 1 0 0 0,0 0 0 0 0,-1 0 0 0 0,1 0 0 0 0,0-1 0 0 0,0 1 0 0 0,0 0 0 0 0,0 0 0 0 0,0 0 0 0 0,0 1 0 0 0,2 0 0 0 0,-1 0 0 0 0,0 1 0 0 0,0-1 0 0 0,1 1 0 0 0,-1 0 0 0 0,0-1 0 0 0,-1 1 0 0 0,1 0 0 0 0,0 0 0 0 0,0 0 0 0 0,-1 1 0 0 0,1-1 0 0 0,-1 0 0 0 0,0 0-1 0 0,0 1 1 0 0,0-1 0 0 0,1 3 0 0 0,2 6 4 0 0,0 0 0 0 0,-1 1 0 0 0,0 1-4 0 0,0 0 19 0 0,0 1 0 0 0,-2 0 0 0 0,0-1-1 0 0,0 1 1 0 0,-1 0 0 0 0,-1-1 0 0 0,0 1 0 0 0,-1-1 0 0 0,-1 1 0 0 0,0-1-1 0 0,0 0 1 0 0,-2 1 0 0 0,1-2 0 0 0,-4 6-19 0 0,-11 17 101 0 0,8-23-87 0 0,3-3-1 0 0,0-2 6 0 0,0-1 1 0 0,0 1-1 0 0,0-1 1 0 0,-1-1-1 0 0,0 0 0 0 0,-1 0 1 0 0,1-1-1 0 0,-1 0 0 0 0,1 0 1 0 0,-1-1-1 0 0,-3 0-19 0 0,3-1 11 0 0,1 0 0 0 0,0-1-1 0 0,-8-1-10 0 0,8 0 11 0 0,-1 1 0 0 0,1 0-1 0 0,-8 2-10 0 0,0 1 0 0 0,1-5 0 0 0,0-5 0 0 0,-15-9 0 0 0,-11-6-186 0 0,40 20 94 0 0,2 1 10 0 0,0 0 5 0 0,0 0 10 0 0,0 0 3 0 0,3 0 24 0 0,8 0 106 0 0,45 0 407 0 0,-53 0-348 0 0,0 0 3 0 0,8 2-9 0 0,-1-1 0 0 0,0 1 0 0 0,0 1-1 0 0,0 0 1 0 0,-1 1 0 0 0,4 1-119 0 0,-7-3 49 0 0,0 1-1 0 0,-1 1 1 0 0,1-1 0 0 0,-1 1-1 0 0,0 0 1 0 0,0 0 0 0 0,-1 0-1 0 0,1 1 1 0 0,-1-1 0 0 0,0 1-1 0 0,1 2-48 0 0,14 18 194 0 0,-10-13-93 0 0,-1 0 0 0 0,1 1-1 0 0,0 3-100 0 0,-8-13 16 0 0,13 24 73 0 0,-2 0 1 0 0,1 7-90 0 0,-2-8 45 0 0,-7-20-40 0 0,-2 0 0 0 0,1 1 0 0 0,-1-1 0 0 0,2 7-5 0 0,39 177 136 0 0,-18-114-22 0 0,-13-45-116 0 0,-11-28-62 0 0,-1-3-28 0 0,0 0-4 0 0,0-1 69 0 0,0 0 0 0 0,1-1 0 0 0,-1 1-1 0 0,0 0 1 0 0,1 0 0 0 0,-1 0 0 0 0,1 0 0 0 0,-1 0-1 0 0,1 0 1 0 0,0 0 0 0 0,-1 0 0 0 0,2-1 27 0 0,2-3-114 0 0,-2-1-193 0 0,1 0 0 0 0,-1 1 1 0 0,0-1-1 0 0,-1 0 0 0 0,1 0 0 0 0,-1-1 307 0 0,1-14-5727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8575 0 0,'0'0'396'0'0,"0"0"-12"0"0,0 0-189 0 0,0 0 104 0 0,0 0 75 0 0,0 0 12 0 0,0 0-14 0 0,0 0-78 0 0,0 0-35 0 0,0 0-10 0 0,-2 3 19 0 0,-15 21 3576 0 0,15-22-3608 0 0,2-2-84 0 0,0 0-37 0 0,0 0-10 0 0,-1 3-5 0 0,-8 26 128 0 0,8-25-152 0 0,1-4 16 0 0,0 3 4 0 0,-17 110 384 0 0,9-62-480 0 0,7-34 0 0 0,-10 126 0 0 0,11-119 0 0 0,2-3 0 0 0,3 0 0 0 0,12 18 0 0 0,-8-22 0 0 0,2-5 0 0 0,28 19-12 0 0,-22-20-36 0 0,15 5 36 0 0,-16-9 12 0 0,23 10 0 0 0,-31-13 0 0 0,0 0 0 0 0,0-1 0 0 0,0 0 0 0 0,1 0 0 0 0,10 2 0 0 0,-1-3 0 0 0,0-5 0 0 0,-8 1 0 0 0,1 1 0 0 0,-1 0 0 0 0,5 0 0 0 0,-11 1 0 0 0,17-4 0 0 0,11-6 0 0 0,8-1 0 0 0,-30 8 0 0 0,-3 2 0 0 0,0-1 0 0 0,0 0 0 0 0,-1 0 0 0 0,1-1 0 0 0,-1 0 0 0 0,0 0 0 0 0,1-1 0 0 0,5-8-10 0 0,-9 9-20 0 0,0 0 1 0 0,0 1 0 0 0,0-1 0 0 0,0 0-1 0 0,0 1 1 0 0,3-2 29 0 0,-1 1-38 0 0,-3 1-80 0 0,-2 2-162 0 0,0 0-68 0 0,0 0-18 0 0,0 0-126 0 0,0 0-520 0 0,-2-2-225 0 0,-9-9-46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3223 0 0,'0'0'528'0'0,"0"0"1008"0"0,-1-1 442 0 0,-7-2 86 0 0,6 2-222 0 0,2 1-990 0 0,0 0-437 0 0,0 0-88 0 0,0 0-37 0 0,0 0-68 0 0,0 0-29 0 0,0 0-8 0 0,3-1 10 0 0,2-1-45 0 0,1 1 0 0 0,-1 0 1 0 0,0 0-1 0 0,1 0 0 0 0,-1 1 0 0 0,0 0 0 0 0,1 0 1 0 0,-1 0-1 0 0,2 0-150 0 0,9 1 619 0 0,-7 0-463 0 0,0-1-1 0 0,-1 1 1 0 0,1 1 0 0 0,-1-1-1 0 0,2 2-155 0 0,24-1 104 0 0,-27-1-103 0 0,-1 0-5 0 0,0 0 1 0 0,1-1 0 0 0,-1 0-1 0 0,1 0 1 0 0,-1 0-1 0 0,5-2 4 0 0,26-1-337 0 0,-33 4 210 0 0,1-1 0 0 0,-1 0 0 0 0,1-1 0 0 0,-1 1 0 0 0,1-1 0 0 0,-1 0 0 0 0,1 0 0 0 0,-1 0 0 0 0,1-1 0 0 0,-1 1 0 0 0,0-1 0 0 0,0 0 0 0 0,0 0 0 0 0,0-1 0 0 0,0 1 0 0 0,1-2 127 0 0,15-16-2781 0 0,-18 18-1561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2759 0 0,'0'0'563'0'0,"0"0"1321"0"0,0 0 579 0 0,0 0 117 0 0,0 0-302 0 0,3-2-1342 0 0,1-1-838 0 0,1-1 0 0 0,0 1-1 0 0,0 1 1 0 0,0-1 0 0 0,1 1 0 0 0,-1-1-1 0 0,1 2 1 0 0,-1-1 0 0 0,2 0-98 0 0,16-2 625 0 0,18-2-625 0 0,18-4 647 0 0,-40 6-482 0 0,1 2 0 0 0,0 0-1 0 0,0 1 1 0 0,1 1 0 0 0,-1 1 0 0 0,13 3-165 0 0,-9-2-11 0 0,1 0 1 0 0,-1-2-1 0 0,1-1 1 0 0,2-1 10 0 0,34-7-2384 0 0,-39 6-2787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6559 0 0,'0'0'299'0'0,"0"0"-4"0"0,0 0-122 0 0,0 0 183 0 0,2 2 100 0 0,4 7 21 0 0,-5-7-2 0 0,-1-2-23 0 0,0 0-11 0 0,0 0-1 0 0,0 0 16 0 0,0 0 67 0 0,0 0 28 0 0,0 0 7 0 0,0 0-2 0 0,0 0-17 0 0,0-3-10 0 0,-2-9-1 0 0,2 9-29 0 0,0 3-123 0 0,0 0-51 0 0,1-3-224 0 0,-1 0 0 0 0,0 1 0 0 0,0-1 0 0 0,0 0-1 0 0,0 0 1 0 0,0 0 0 0 0,-1 0-101 0 0,1 2 57 0 0,0-2 51 0 0,0 3-11 0 0,0 0-2 0 0,2-11 8 0 0,12-34 386 0 0,-7-12 184 0 0,-3 19 33 0 0,4-9-706 0 0,-4 23 168 0 0,-1 0 1 0 0,-1-7-169 0 0,1-15 72 0 0,5-10-54 0 0,1 1-1 0 0,3 1 1 0 0,17-46-18 0 0,-25 86 0 0 0,-2 2 11 0 0,-1 9 44 0 0,-1 3 17 0 0,0 0 6 0 0,0 0 5 0 0,0 0 10 0 0,0 0-2 0 0,0 0-22 0 0,0 0-5 0 0,0 0 6 0 0,0 0 15 0 0,2 0-13 0 0,9-2 5 0 0,-9 2 3 0 0,-2 0 0 0 0,0 0-2 0 0,0 0-6 0 0,0 0 13 0 0,3 2-14 0 0,19 19-2 0 0,-17-18-68 0 0,8 10-1 0 0,-4 5 0 0 0,11 26 0 0 0,1 3 0 0 0,8 8 0 0 0,0 1 0 0 0,-17-30 0 0 0,2-1 0 0 0,3 4 0 0 0,-10-17 0 0 0,0 0 0 0 0,4 12 0 0 0,3 7 0 0 0,-13-29 0 0 0,0 0 0 0 0,0-1 0 0 0,1 1 0 0 0,-1 0 0 0 0,0 0 0 0 0,1-1 0 0 0,-1 1 0 0 0,1 0 0 0 0,0-1 0 0 0,-1 0 0 0 0,1 1 0 0 0,0-1 0 0 0,30 25 0 0 0,-8-9 11 0 0,-22-16 42 0 0,-2-1 14 0 0,0 0 12 0 0,0-3 7 0 0,6-48 266 0 0,-6 32-293 0 0,1-1 0 0 0,1 1-1 0 0,2-6-58 0 0,-1 5 20 0 0,-1 0 0 0 0,-1-9-20 0 0,2-21 24 0 0,27-164-240 0 0,-26 198 120 0 0,0-1 0 0 0,1 1 0 0 0,0 0 0 0 0,2 0 0 0 0,6-12 96 0 0,-12 26-106 0 0,-1 2-45 0 0,0 0-17 0 0,0 0-7 0 0,2-3-53 0 0,2-6-218 0 0,-3 7-98 0 0,-1 2-22 0 0,0 0-146 0 0,0 0-604 0 0,0 0-262 0 0,0 0-56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14 455 0 0,'15'0'254'0'0,"13"1"3115"0"0,-21 0-2420 0 0,1-1-1 0 0,0 0 1 0 0,0 0 0 0 0,2-1-949 0 0,121-13 2000 0 0,-125 14-1829 0 0,-1 0-1 0 0,1 0 1 0 0,-1 1 0 0 0,1 0 0 0 0,-1 0 0 0 0,1 0-1 0 0,-1 1 1 0 0,5 1-171 0 0,-7-2 187 0 0,-1 1-24 0 0,16 21 286 0 0,-16-21-228 0 0,-1 1 31 0 0,0 2-201 0 0,1 0 0 0 0,-1 0 1 0 0,-1 0-1 0 0,1 0 0 0 0,-1 0 0 0 0,0 0 0 0 0,0 0 0 0 0,0 0 0 0 0,0 0 0 0 0,-1 0 0 0 0,0 0 0 0 0,0 0 0 0 0,-2 3-51 0 0,0 0 67 0 0,0-1 0 0 0,0 0 0 0 0,-1 0 0 0 0,0 0 0 0 0,0 0 0 0 0,-1 0 0 0 0,0-1 0 0 0,-4 4-67 0 0,1-1 25 0 0,0 0 0 0 0,-1-1 0 0 0,0 0-1 0 0,-1-1 1 0 0,1 0 0 0 0,-1 0-1 0 0,-1-1 1 0 0,1-1 0 0 0,-1 0 0 0 0,0 0-1 0 0,0-1 1 0 0,0 0 0 0 0,-1-1 0 0 0,1 0-1 0 0,-1-1 1 0 0,0 0 0 0 0,0-1 0 0 0,-6 0-25 0 0,-18-5-100 0 0,18 1 82 0 0,2-6 18 0 0,15 8-2 0 0,0 0 1 0 0,0 0-1 0 0,0 0 0 0 0,0 0 0 0 0,0 0 0 0 0,0-1 0 0 0,0 1 0 0 0,0 0 0 0 0,1-1 1 0 0,-1 1 1 0 0,0-1-21 0 0,1 0 1 0 0,-1 1-1 0 0,1-1 1 0 0,-1 0 0 0 0,1 0-1 0 0,-1 0 1 0 0,1 0-1 0 0,0 1 1 0 0,0-1-1 0 0,0 0 1 0 0,0 0 0 0 0,0 0-1 0 0,1 0 1 0 0,-1 0-1 0 0,0 0 1 0 0,1 1-1 0 0,-1-1 1 0 0,1 0 0 0 0,0 0-1 0 0,0 1 1 0 0,0-1-1 0 0,-1 0 1 0 0,2 1 0 0 0,-1-1-1 0 0,0 1 1 0 0,1-2 20 0 0,2-1-132 0 0,1 0 0 0 0,-1 0 0 0 0,1 1 0 0 0,0-1 1 0 0,0 1-1 0 0,0 0 0 0 0,1 0 0 0 0,0 0 132 0 0,55-21-3237 0 0,-57 22 2046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0,'0'0'354'0'0,"0"0"38"0"0,0 0 1025 0 0,0 0 471 0 0,0 0 96 0 0,0 0-168 0 0,0 0-792 0 0,0 0-345 0 0,0 0-67 0 0,0 0-63 0 0,0 0-194 0 0,0 0-89 0 0,0 0-11 0 0,1 3-15 0 0,0 9-41 0 0,0-9-21 0 0,-1-3-2 0 0,0 3-2 0 0,-1 35 419 0 0,1 40 95 0 0,3 0 1 0 0,8 42-689 0 0,-5-59 0 0 0,-2 0 0 0 0,-3 12 0 0 0,5 77 0 0 0,4-62 0 0 0,3 4 0 0 0,-9-78-16 0 0,-3-12-61 0 0,-1-2-6 0 0,0 0 3 0 0,0 0-16 0 0,0 0-66 0 0,0 0-29 0 0,-1-25-1882 0 0,-3-21 2073 0 0,0 17-910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3655 0 0,'0'0'166'0'0,"-2"-2"59"0"0,-1-4-1483 0 0,-2-7 13293 0 0,5 13-11834 0 0,0-1 1 0 0,0 1 0 0 0,0 0 0 0 0,0 0-1 0 0,0 0 1 0 0,0 0 0 0 0,0-1 0 0 0,0 1 0 0 0,1 0-1 0 0,-1 0 1 0 0,0 0 0 0 0,0 0 0 0 0,0 0-1 0 0,0-1 1 0 0,0 1 0 0 0,0 0 0 0 0,0 0 0 0 0,1 0-1 0 0,-1 0 1 0 0,0 0 0 0 0,0 0 0 0 0,0 0-1 0 0,0-1 1 0 0,0 1 0 0 0,1 0 0 0 0,-1 0-1 0 0,0 0 1 0 0,0 0 0 0 0,0 0 0 0 0,0 0 0 0 0,0 0-1 0 0,1 0-201 0 0,6 0-1056 0 0,32 4 1520 0 0,-36-3-435 0 0,-1-1 0 0 0,1 0 0 0 0,-1 0 0 0 0,1 1 0 0 0,-1-2 0 0 0,0 1 0 0 0,1 0 0 0 0,-1 0-29 0 0,1-1 24 0 0,-1 1 0 0 0,1 0 0 0 0,-1 0 0 0 0,0 0 0 0 0,1 0 0 0 0,-1 0 0 0 0,0 1 0 0 0,2 0-24 0 0,2 0 37 0 0,0-1-1 0 0,0 1 1 0 0,0-1-1 0 0,0 0 1 0 0,0-1 0 0 0,0 1-1 0 0,2-1-36 0 0,-1 1 80 0 0,26 8 16 0 0,0-2 0 0 0,1-1 0 0 0,0-2 0 0 0,0-1 0 0 0,0-2 0 0 0,21-2-96 0 0,-51 1 1 0 0,16 0 20 0 0,1 0 0 0 0,-1-2 0 0 0,2-1-21 0 0,-18 3 0 0 0,0 0 0 0 0,0 1 0 0 0,0-1 0 0 0,0 1 0 0 0,1 0 0 0 0,-1 0 0 0 0,0 0 0 0 0,0 1 0 0 0,1-1 0 0 0,-1 1 0 0 0,1 0 0 0 0,44 7 0 0 0,-37-7 1 0 0,22 1-16 0 0,-22 2-32 0 0,-11-4-4674 0 0,-20-12 2925 0 0,-1-2-18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68 1839 0 0,'0'0'83'0'0,"0"0"302"0"0,0 0 1229 0 0,0 0 532 0 0,0 0 108 0 0,3-2-285 0 0,29-14-1124 0 0,-29 14-776 0 0,0-1-1 0 0,0 0 1 0 0,1 1-1 0 0,-2-1 1 0 0,1 0 0 0 0,0-1-1 0 0,0 1 1 0 0,-1 0-1 0 0,0-1 1 0 0,0 1-69 0 0,-1 0 317 0 0,-1 3 16 0 0,0 0 35 0 0,0 0 135 0 0,0-1 263 0 0,0 0-658 0 0,0 1 1 0 0,1-1-1 0 0,-1 1 0 0 0,0-1 1 0 0,-1 1-1 0 0,1-1 0 0 0,0 1 0 0 0,0-1 1 0 0,0 0-1 0 0,0 1 0 0 0,0-1 1 0 0,0 1-1 0 0,-1-1 0 0 0,1 1 1 0 0,0-1-1 0 0,0 1 0 0 0,-1 0 0 0 0,1-1 1 0 0,0 1-1 0 0,-1-1 0 0 0,1 1 1 0 0,-1-1-1 0 0,1 1 0 0 0,-1 0-108 0 0,-25 0 579 0 0,24 0-314 0 0,-1 1-9 0 0,-6 1-122 0 0,-1 0 0 0 0,0 0 0 0 0,1-1-1 0 0,-1 0 1 0 0,0-1 0 0 0,0 0 0 0 0,-3 0-134 0 0,2-1 166 0 0,-1 1-1 0 0,1 0 1 0 0,-1 1 0 0 0,-9 3-166 0 0,21-4 8 0 0,-1 0 0 0 0,1 0 0 0 0,-1 0 0 0 0,1 0 0 0 0,-1 0-1 0 0,1 0 1 0 0,-1 0 0 0 0,1 0 0 0 0,0 0 0 0 0,-1 1 0 0 0,1-1 0 0 0,-1 0 0 0 0,1 0-1 0 0,0 1 1 0 0,-1-1 0 0 0,1 0 0 0 0,0 1 0 0 0,-1-1 0 0 0,1 0 0 0 0,0 1 0 0 0,-1-1-1 0 0,1 0 1 0 0,0 1 0 0 0,-1-1-8 0 0,1 1 9 0 0,0-1-1 0 0,0 1 1 0 0,-1-1-1 0 0,1 1 0 0 0,0-1 1 0 0,-1 1-1 0 0,1-1 1 0 0,-1 0-1 0 0,1 1 1 0 0,-1-1-1 0 0,1 0 1 0 0,0 1-1 0 0,-1-1 1 0 0,1 0-1 0 0,-1 1 1 0 0,1-1-1 0 0,-1 0 0 0 0,1 0 1 0 0,-1 0-1 0 0,0 0 1 0 0,1 1-9 0 0,-6 2 66 0 0,3-2-34 0 0,0 1-1 0 0,0-1 1 0 0,1 0-1 0 0,-1 0 1 0 0,0 0 0 0 0,0-1-1 0 0,-1 1 1 0 0,1-1-1 0 0,0 0 1 0 0,0 1 0 0 0,0-1-1 0 0,-1-1-31 0 0,-5 2 46 0 0,0-1 0 0 0,0-1-1 0 0,0 0 1 0 0,-6-1-46 0 0,14 1 3 0 0,0 1 1 0 0,0 0 0 0 0,0 0-1 0 0,-1 0 1 0 0,1 0-1 0 0,0 0 1 0 0,0 0-1 0 0,0 0 1 0 0,0 0-1 0 0,0 0 1 0 0,0 0 0 0 0,-1 1-4 0 0,-9 9 10 0 0,-4 2-10 0 0,-2-2-10 0 0,-7 7-43 0 0,20-13 52 0 0,-9 8 1 0 0,9 3-12 0 0,-2 2-36 0 0,-3 6 35 0 0,9-18 15 0 0,2-1-3 0 0,-1-1 1 0 0,1-1 0 0 0,-1 1 0 0 0,0 0 0 0 0,1 0 0 0 0,0-1 0 0 0,-1 1 0 0 0,1-1 0 0 0,0 0 0 0 0,1 1 0 0 0,1 1 0 0 0,12 15 0 0 0,-10-15 0 0 0,-1-2 0 0 0,12 7 0 0 0,0-5 0 0 0,86-1 0 0 0,-76-1 0 0 0,-1-2 0 0 0,0 0 1 0 0,7-3-1 0 0,31-1 53 0 0,-57 4-47 0 0,-1-1-2 0 0,23-8-4 0 0,-9 7 0 0 0,-16 2 8 0 0,1 0-1 0 0,-1 1 1 0 0,0-1 0 0 0,1 1-1 0 0,-1 0 1 0 0,0 0 0 0 0,3 2-8 0 0,8 5 10 0 0,15 16 1 0 0,-27-22 46 0 0,0 2 13 0 0,1 0-54 0 0,-1-2-16 0 0,0 1 0 0 0,0 0-1 0 0,0 0 1 0 0,0 0 0 0 0,-1 0-1 0 0,1 0 1 0 0,0 3 0 0 0,6 7 11 0 0,-8-10-5 0 0,1 1 1 0 0,0 0-1 0 0,-1-1 0 0 0,0 1 1 0 0,0 0-1 0 0,0 0 0 0 0,0 0 1 0 0,0 0-7 0 0,0 2 2 0 0,3 19-4 0 0,-5-21 3 0 0,0 0 14 0 0,1-1-4 0 0,0 0 0 0 0,-1 0 1 0 0,1 1-1 0 0,-1-1 0 0 0,0 0 1 0 0,0 0-1 0 0,0-1 1 0 0,0 2-12 0 0,-4 9 29 0 0,3-6 11 0 0,-1 1 0 0 0,-1-1 1 0 0,1 0-1 0 0,-4 4-40 0 0,-5 14 92 0 0,8-17-63 0 0,0 0 0 0 0,0 0 0 0 0,-1 0 0 0 0,0-1 0 0 0,0 1 1 0 0,-6 5-30 0 0,9-11 19 0 0,-1 0 1 0 0,1 0 0 0 0,0-1 0 0 0,-1 1 0 0 0,1-1-1 0 0,-1 0 1 0 0,1 1 0 0 0,-1-1 0 0 0,0 0-20 0 0,-10 4 44 0 0,3 1-9 0 0,0 0 37 0 0,-1 0-1 0 0,1-1 0 0 0,-1 0 1 0 0,0-1-1 0 0,-4 1-71 0 0,11-4 15 0 0,0 1 0 0 0,0 0 0 0 0,0 0 0 0 0,1 0 0 0 0,-1 0 0 0 0,1 0 0 0 0,-1 1-1 0 0,-1 1-13 0 0,-20 14 51 0 0,6-10-28 0 0,-7 4 29 0 0,1 1-1 0 0,-3 4-52 0 0,9-7 32 0 0,0 0 0 0 0,-5 1-32 0 0,5-2 6 0 0,1 0-1 0 0,-8 6-5 0 0,21-12 0 0 0,1 0 0 0 0,-1-1 1 0 0,0 1-1 0 0,-1-1 0 0 0,1 0 0 0 0,0-1 0 0 0,-1 1 0 0 0,1-1 0 0 0,-2 0 0 0 0,-46 12 63 0 0,39-8-52 0 0,11-5 42 0 0,3 0-14 0 0,0 0-134 0 0,0 0-159 0 0,3-2-60 0 0,10-11-1386 0 0,0 2-5520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220 112 5039 0 0,'0'0'231'0'0,"0"0"24"0"0,0 0-6 0 0,0-2-8 0 0,-2-27 5189 0 0,4 16-4580 0 0,-2 11-454 0 0,0 2-117 0 0,0 0-50 0 0,0 0-6 0 0,0 0-14 0 0,0 0-34 0 0,0 0-14 0 0,0 0-1 0 0,0 0 16 0 0,0 0 66 0 0,0 0 22 0 0,0 0 6 0 0,0 0-8 0 0,0 0-46 0 0,-3 0-22 0 0,-28 0 1598 0 0,28 1-1677 0 0,-1 1-1 0 0,1 1 0 0 0,-1-1 1 0 0,1 1-1 0 0,-1-1 1 0 0,1 1-1 0 0,0 0 0 0 0,0 0 1 0 0,1 0-1 0 0,-3 3-114 0 0,-2 7 111 0 0,0 0 0 0 0,1 1 0 0 0,1 0 0 0 0,0 0 0 0 0,0 1 0 0 0,2-1 0 0 0,0 1 0 0 0,-1 6-111 0 0,-9 64 368 0 0,7-49-257 0 0,-2 1 0 0 0,-5 10-111 0 0,-5 28 98 0 0,4-22-42 0 0,7-31-40 0 0,-3 21-16 0 0,3 10 0 0 0,2 1 0 0 0,2 0 0 0 0,5 48 0 0 0,1-67 0 0 0,3 11 0 0 0,2 20 0 0 0,-5-43 0 0 0,1 1 0 0 0,1 5 0 0 0,10 45 0 0 0,-13-63 0 0 0,-1-5 0 0 0,0-1 0 0 0,-1 1 0 0 0,0-1 0 0 0,0 1 0 0 0,0 0 0 0 0,0-1 0 0 0,-1 2 0 0 0,-2 39 0 0 0,4-25 0 0 0,3 3 0 0 0,-2-13 0 0 0,0 0 0 0 0,-1 0 0 0 0,0 1 0 0 0,-1-1 0 0 0,0 0 0 0 0,0 6 11 0 0,1-10 32 0 0,1 9-33 0 0,-1-11-10 0 0,0 0 0 0 0,0 1 0 0 0,0-1 0 0 0,-1 0 0 0 0,0 1 0 0 0,0 4 0 0 0,-1 1 0 0 0,1 6 0 0 0,-1 0 0 0 0,1-15 0 0 0,-1 1 0 0 0,1-1 0 0 0,0 0 0 0 0,0 0 0 0 0,0 1 0 0 0,0-1 0 0 0,0 0 0 0 0,0 0 0 0 0,1 1 0 0 0,0 1 0 0 0,-5 27 0 0 0,0-10 0 0 0,2 3 0 0 0,2 0 0 0 0,1-4 0 0 0,6-3 0 0 0,4-2 0 0 0,1-1 0 0 0,-5 0 11 0 0,-3-10 32 0 0,8 3-33 0 0,3-3-10 0 0,3-3 0 0 0,16-3 0 0 0,-33 2 0 0 0,0 0 0 0 0,0 0 0 0 0,0 0 0 0 0,1 0 0 0 0,-1 0 0 0 0,0 0 0 0 0,0 0 0 0 0,0 1 0 0 0,0-1 0 0 0,0 0 0 0 0,0 1 0 0 0,0-1 0 0 0,0 0 0 0 0,0 1 0 0 0,0-1 0 0 0,0 1 0 0 0,0 0 0 0 0,31 14 0 0 0,-26-11 0 0 0,23 7 0 0 0,25 8 0 0 0,-37-11 0 0 0,17 16 0 0 0,-14-11 0 0 0,-15-12 0 0 0,1-1 0 0 0,16 8 0 0 0,-4 1 0 0 0,1-2 0 0 0,22 2 0 0 0,-20-7 0 0 0,25-5 0 0 0,-25 3 0 0 0,15 9 0 0 0,-27-6 0 0 0,13 1 0 0 0,-6-5 11 0 0,-10 0-5 0 0,1 0 0 0 0,-1 1 0 0 0,0 0 0 0 0,1 0 0 0 0,-1 0 0 0 0,0 1 1 0 0,1 0-7 0 0,28-1 13 0 0,-24 0-14 0 0,-1 0 0 0 0,0 0 0 0 0,3 1 1 0 0,7 4 0 0 0,-4-1 31 0 0,0-1 0 0 0,0 0 1 0 0,0-1-1 0 0,0-1 0 0 0,0-1 0 0 0,0 0 0 0 0,0-1 0 0 0,0 0 0 0 0,15-4-31 0 0,-21 3 49 0 0,8-2 71 0 0,1-1-1 0 0,5-3-119 0 0,13-4 75 0 0,-21 9-32 0 0,-10 4-31 0 0,23 0-14 0 0,-23-3 2 0 0,-3 2 0 0 0,0-1 0 0 0,0 1 0 0 0,0 0 0 0 0,0-1 0 0 0,0 2 0 0 0,0-1 0 0 0,0 0 0 0 0,0 0 0 0 0,1 1 0 0 0,45 4 0 0 0,-36-3 0 0 0,-8-1 0 0 0,0-1 0 0 0,0 1 0 0 0,0-1 0 0 0,0 1 0 0 0,0-2 0 0 0,0 1 0 0 0,3-1 0 0 0,17 0 0 0 0,-20 3 0 0 0,1 1 0 0 0,20-1 0 0 0,20-1 0 0 0,-17 0 0 0 0,-22-2 0 0 0,0-1 0 0 0,34-5 0 0 0,20 1 0 0 0,-58 5 3 0 0,1 0-1 0 0,-1 1 0 0 0,0 0 1 0 0,0 0-1 0 0,0 0 1 0 0,0 0-1 0 0,0 0 0 0 0,1 0 1 0 0,0 1-3 0 0,9-4 32 0 0,-7 2-18 0 0,0 0 1 0 0,0 0 0 0 0,0 0 0 0 0,0 0 0 0 0,5 1-15 0 0,23 1-4 0 0,-15 0 31 0 0,1 2 4 0 0,-16-2-24 0 0,1 1-4 0 0,20 0-3 0 0,5-2 0 0 0,2-1 0 0 0,5-4 0 0 0,-32 4 1 0 0,-1 1-3 0 0,25 3 14 0 0,9 0 41 0 0,-3 1-53 0 0,-18-3 0 0 0,-1 4 0 0 0,0-2 0 0 0,-3-1 11 0 0,-11-2 42 0 0,-2 0 14 0 0,0 0 10 0 0,0 0 3 0 0,0 0 0 0 0,0 0 6 0 0,0 0 22 0 0,-5-11 130 0 0,-21-44 50 0 0,22 49-288 0 0,1-1 0 0 0,0 1 0 0 0,1-1 0 0 0,-1 0 0 0 0,1 0 0 0 0,0 0 0 0 0,0-6 0 0 0,-1-2 0 0 0,-8-28 0 0 0,9 39 0 0 0,1 0 0 0 0,0-1 0 0 0,0 1 0 0 0,0-1 0 0 0,1 1 0 0 0,-1 0 0 0 0,1-1 0 0 0,0-2 0 0 0,0-3 0 0 0,-10-86 0 0 0,4 32 0 0 0,-3-4 0 0 0,7 57 0 0 0,0 1 0 0 0,-1-1 0 0 0,0 1 0 0 0,-1-1 0 0 0,-4-7 0 0 0,6 11 0 0 0,-1 1 0 0 0,1-1 0 0 0,0 1 0 0 0,0-4 0 0 0,-9-25 0 0 0,7 24 0 0 0,0 1 0 0 0,1-1 0 0 0,0 0 0 0 0,0-7 0 0 0,0 4 0 0 0,0-1 0 0 0,-4-7 0 0 0,3 11 0 0 0,1 0 0 0 0,0 0 0 0 0,0 0 0 0 0,1 0 0 0 0,0 0 0 0 0,1 0 0 0 0,0-6 0 0 0,-4-215 0 0 0,3 167 0 0 0,2 50 0 0 0,-1 1 0 0 0,-1-1 0 0 0,0 1 0 0 0,-1-1 0 0 0,0 1 0 0 0,-2-2 0 0 0,-1-6 35 0 0,-4 2-6 0 0,8 13-29 0 0,0 0 0 0 0,1-1 0 0 0,-1 1 0 0 0,1-3 0 0 0,-3-13-2 0 0,1 18 3 0 0,-1 0 11 0 0,-3-10 30 0 0,6 12-40 0 0,0 1-1 0 0,0 0 0 0 0,0-1 0 0 0,1 1 0 0 0,-1-1 0 0 0,0 1 0 0 0,1-1 0 0 0,0 1 0 0 0,-1-1 0 0 0,1 0 0 0 0,0 1 0 0 0,1-3-1 0 0,-2-7-2 0 0,0 9 2 0 0,0 0 0 0 0,0 1 0 0 0,0-1 0 0 0,0 1 0 0 0,1-1 0 0 0,0 1 0 0 0,-1-1 0 0 0,1 1 0 0 0,0-1 0 0 0,0 1 0 0 0,0-1 0 0 0,0 1 0 0 0,1-1 0 0 0,0-2 0 0 0,0 2 0 0 0,1-2 0 0 0,-5-16 0 0 0,0 10 0 0 0,1-1 0 0 0,0 1 0 0 0,0 0 0 0 0,1 0 0 0 0,1 0 0 0 0,0-8 0 0 0,0 18 0 0 0,0 0 0 0 0,0 0 0 0 0,0 0 0 0 0,0 0 0 0 0,0 0 0 0 0,0 0 0 0 0,0 0 0 0 0,-1 0 0 0 0,1 0 0 0 0,0 0 0 0 0,-1 0 0 0 0,1 0 0 0 0,-1 0 0 0 0,1 1 0 0 0,-1-1 0 0 0,1 0 0 0 0,-2-2 0 0 0,1 0 0 0 0,-1 1 0 0 0,1-1 0 0 0,0 0 0 0 0,0 0 0 0 0,0 0 0 0 0,0 0 0 0 0,1 0 0 0 0,-1 0 0 0 0,1-2 0 0 0,-13-38 0 0 0,12 38 0 0 0,-2-21 0 0 0,2-5-11 0 0,-1 0-42 0 0,3 0 53 0 0,3 2 0 0 0,-4 26 0 0 0,1 0 0 0 0,-1 1 0 0 0,0-1 0 0 0,0 0 0 0 0,0 0 0 0 0,-1 0 0 0 0,1 1 0 0 0,-1-1 0 0 0,1 0 0 0 0,-1 0 0 0 0,1-2 0 0 0,0 0 0 0 0,-7-15 0 0 0,-2 2 0 0 0,6 15 0 0 0,-1 1 0 0 0,1-2 7 0 0,-7-5 39 0 0,0 6-35 0 0,-5 5-11 0 0,13-2 0 0 0,0 1 0 0 0,0-1 0 0 0,0 1 0 0 0,0-1 0 0 0,1 1 0 0 0,-1 0 0 0 0,0 0 0 0 0,0-1 0 0 0,0 1 0 0 0,0 1 0 0 0,0-1 0 0 0,-22 5 0 0 0,6-3 0 0 0,-1-2 0 0 0,3 6 0 0 0,-2-2 0 0 0,13-3 0 0 0,-1-1 0 0 0,1 0 0 0 0,0 0 0 0 0,-1 0 0 0 0,1-1 0 0 0,-1 1 0 0 0,-1-1 0 0 0,-8 1 0 0 0,10 0 0 0 0,0 0 0 0 0,0 0 0 0 0,-1 0 0 0 0,1-1 0 0 0,0 0 0 0 0,0 0 0 0 0,0 0 0 0 0,-1-1 0 0 0,1 0 0 0 0,-1 0 0 0 0,-19-4 0 0 0,19 5 0 0 0,-1 0 0 0 0,-69 1 0 0 0,15-4 0 0 0,30 2 0 0 0,-1 0 0 0 0,-29-5 0 0 0,46 5 0 0 0,-1 0 0 0 0,0 0 0 0 0,0 2 0 0 0,-13 2 0 0 0,-25 0 0 0 0,32-3-12 0 0,0 1 0 0 0,1 0 0 0 0,-1 2 0 0 0,1 1 0 0 0,-10 2 12 0 0,19-3-29 0 0,-1-1 0 0 0,1 0 0 0 0,-13-1 29 0 0,10 0-67 0 0,-1 1 1 0 0,-8 1 66 0 0,-99 30-203 0 0,60-15 34 0 0,-19 0 169 0 0,50-14-2 0 0,0-2-1 0 0,0 0 1 0 0,0-3 0 0 0,0-1-1 0 0,-16-3 3 0 0,17 1 0 0 0,12 2 0 0 0,-1 0 0 0 0,1 1 0 0 0,-10 1 0 0 0,-41 3-390 0 0,60-3-55 0 0,16 1-961 0 0,21 0-435 0 0,-5-3 555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7367 0 0,'0'0'334'0'0,"0"0"-1"0"0,-2 0-18 0 0,-2-1-375 0 0,1-1 1165 0 0,1-2 4451 0 0,2-8-5521 0 0,0 9-135 0 0,0 3-75 0 0,0 0-17 0 0,0 0-159 0 0,0 0-638 0 0,0 0-270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38 919 0 0,'-9'11'47'0'0,"6"-7"-44"0"0,0 0 1 0 0,-1-1-1 0 0,1 1 0 0 0,-1 0 1 0 0,1-1-1 0 0,-1 0 0 0 0,0 0 1 0 0,-1 0-1 0 0,1 0 0 0 0,-1 0-3 0 0,-15 5 1107 0 0,17-4-276 0 0,2-2-85 0 0,0 1 2292 0 0,1-3 156 0 0,0 0-376 0 0,0 0-1720 0 0,3-2-747 0 0,33-16-36 0 0,-25 14-411 0 0,0-1 0 0 0,-1 0-1 0 0,0-1 1 0 0,0 0 0 0 0,0-1 0 0 0,-1 0-1 0 0,1-2 97 0 0,17-14-1641 0 0,-14 12-2798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9 731 12439 0 0,'0'0'958'0'0,"0"0"-534"0"0,0 0 77 0 0,0 0 98 0 0,0 0 17 0 0,0 0-78 0 0,2-2-354 0 0,1-1-171 0 0,10-22-16 0 0,-11 23-15 0 0,-1 0 1 0 0,0 0 0 0 0,1 0 0 0 0,-1 0-1 0 0,1 0 1 0 0,0 1 0 0 0,-1-1-1 0 0,1 1 1 0 0,0-1 0 0 0,0 1 0 0 0,1-1 17 0 0,0 0-40 0 0,-1 0-105 0 0,1 0-242 0 0,9-6-106 0 0,-2-7-18 0 0</inkml:trace>
  <inkml:trace contextRef="#ctx0" brushRef="#br0" timeOffset="1">169 196 17015 0 0,'-5'2'140'0'0,"-1"-1"0"0"0,0 0 0 0 0,0-1-1 0 0,-1 1 1 0 0,1-1 0 0 0,0 0 0 0 0,0-1 0 0 0,0 0-1 0 0,0 0 1 0 0,0 0 0 0 0,0 0 0 0 0,1-1 0 0 0,-6-2-140 0 0,1-1 24 0 0,5 3-23 0 0,0 0-1 0 0,-1-1 1 0 0,2 1 0 0 0,-1-1 0 0 0,0-1 0 0 0,1 1-1 0 0,-1-1 1 0 0,0 0-1 0 0,-6-12-10 0 0,9 11-23 0 0,-1 0 0 0 0,1 0 0 0 0,0 0 0 0 0,1-1 0 0 0,-1 1 0 0 0,1-1 0 0 0,0 0 0 0 0,0 1 0 0 0,1-1 0 0 0,0 0 1 0 0,0 1-1 0 0,0-1 0 0 0,1 0 0 0 0,0-4 33 0 0,10-30-6551 0 0,-5 25 1445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15863 0 0,'-20'9'704'0'0,"20"-9"144"0"0,-13 13-680 0 0,13-13-168 0 0,0 0 0 0 0,0 0 0 0 0,0 0 0 0 0,0 0-160 0 0,0 0 32 0 0,0 0 8 0 0,0 0-1000 0 0,0 0-208 0 0</inkml:trace>
  <inkml:trace contextRef="#ctx0" brushRef="#br0" timeOffset="1">137 830 4975 0 0,'-7'40'224'0'0,"-2"-20"40"0"0,-4-7-264 0 0,4 3 0 0 0,4 4 0 0 0,5-20 0 0 0,0 0 0 0 0,0 0-176 0 0,0 0 24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11055 0 0,'-9'18'984'0'0,"1"0"-792"0"0,-6-5-192 0 0,5 0 0 0 0,9-13 96 0 0,0 0-32 0 0,0 0 0 0 0</inkml:trace>
  <inkml:trace contextRef="#ctx0" brushRef="#br0" timeOffset="1">125 79 2759 0 0,'-9'24'248'0'0,"7"-8"-248"0"0,-3 0 0 0 0,5-16 0 0 0,0 0 2144 0 0,0 0 376 0 0,0 0 72 0 0,0 0 24 0 0,0 0-2280 0 0,0 0-456 0 0,21-20-88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92 5983 0 0,'0'0'264'0'0,"-18"13"56"0"0,-4-6-256 0 0,2 2-64 0 0,2 0 0 0 0,18-9 0 0 0,-18 0 1672 0 0,18 0 320 0 0,0 0 64 0 0,0 0 16 0 0,0 0-1952 0 0,-16-2-392 0 0,3-7-80 0 0</inkml:trace>
  <inkml:trace contextRef="#ctx0" brushRef="#br0" timeOffset="1">92 1 11975 0 0,'-20'24'1064'0'0,"6"-11"-848"0"0,-3-4-216 0 0,1 5 0 0 0,5-1 664 0 0,11-13 88 0 0,-13 7 16 0 0,13-7 8 0 0,0 0-776 0 0,0 0-176 0 0,0 0-24 0 0,0 0-8 0 0,0 0-1024 0 0,0 0-208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9615 0 0,'-11'9'439'0'0,"9"-7"-10"0"0,0-1-274 0 0,-48 17 2369 0 0,48-17-1919 0 0,2-1-18 0 0,0 0-91 0 0,-1 4-231 0 0,0 0 0 0 0,-1-1 0 0 0,1 1 0 0 0,-1 0 0 0 0,0-1 0 0 0,0 2-265 0 0,1-4 10 0 0,0 2 217 0 0,0 0-17 0 0,0 9-10 0 0,0-9-34 0 0,1 0-20 0 0,0 0-98 0 0,0 1 0 0 0,0-1 0 0 0,1 0 0 0 0,-1 0 0 0 0,1 1 0 0 0,0-1 0 0 0,0 0 0 0 0,1 3-48 0 0,-2-6 8 0 0,0 1-1 0 0,1-1 1 0 0,-1 1 0 0 0,0-1-1 0 0,1 1 1 0 0,-1 0-1 0 0,0-1 1 0 0,0 1-1 0 0,0-1 1 0 0,0 1 0 0 0,1 0-1 0 0,-1-1 1 0 0,0 1-1 0 0,0 0 1 0 0,0-1-1 0 0,0 1 1 0 0,-1 0 0 0 0,1-1-1 0 0,0 1-7 0 0,-1 11 114 0 0,2-8-98 0 0,0 27-18 0 0,-1-19 15 0 0,-1-4-1 0 0,1-1 1 0 0,1 1-1 0 0,-1-1 0 0 0,1 1 1 0 0,1 0-13 0 0,-1-4 16 0 0,-1 1 1 0 0,1 0-1 0 0,0 0 0 0 0,-1 0 1 0 0,0 0-1 0 0,0 0 0 0 0,-1-1 1 0 0,0 3-17 0 0,0 0 16 0 0,2-1 37 0 0,5 9-40 0 0,-3 5-13 0 0,-1-13 0 0 0,0-5 0 0 0,0 0 0 0 0,-1 1 0 0 0,1-1 0 0 0,-1 0 0 0 0,1 1 0 0 0,-1-1 0 0 0,0 1 0 0 0,0 0 0 0 0,0 0 0 0 0,2 5 0 0 0,0-2 0 0 0,0-1 0 0 0,0 0 0 0 0,0 0 0 0 0,1 0 0 0 0,2 4 0 0 0,-1-3 0 0 0,0-1 0 0 0,12 23 0 0 0,-8-10 0 0 0,2-1 0 0 0,14 10-10 0 0,-21-23-33 0 0,12 2 32 0 0,3-7 11 0 0,-1-1 0 0 0,2-2 0 0 0,-2-2 0 0 0,0-4 0 0 0,2 0 6 0 0,0 0-1 0 0,2 1-5 0 0,29-14-168 0 0,-33 14 5 0 0,-6 2-50 0 0,2 1 0 0 0,-1 0-1 0 0,3 0 214 0 0,-13 5-176 0 0,-3 1-18 0 0,4 0-78 0 0,31-2-342 0 0,-31 2 269 0 0,-4 0-142 0 0,3 0-66 0 0,33-4-1819 0 0,-33 3 1045 0 0,-3 1-37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79 713 8287 0 0,'-20'16'736'0'0,"8"-9"-584"0"0,-3-3-152 0 0,2-2 0 0 0,-1-4 1344 0 0,14 2 232 0 0,0 0 56 0 0,0 0 0 0 0,-4-22-1304 0 0,8 0-264 0 0,3 1-64 0 0,2-7 0 0 0,4-13-576 0 0,3 6-128 0 0,-5 4-24 0 0</inkml:trace>
  <inkml:trace contextRef="#ctx0" brushRef="#br0" timeOffset="1">340 49 10591 0 0,'0'0'944'0'0,"-12"13"-752"0"0,1 1-192 0 0,11-14 0 0 0,0 0 904 0 0,0 0 152 0 0,0 0 24 0 0,0 0 8 0 0,0 0-816 0 0,0 0-160 0 0,0 0-32 0 0,0 0-8 0 0,0 0-232 0 0,23-9-56 0 0,-3-7-8 0 0,-3 1 0 0 0,1-1-1024 0 0,-4-4-216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8751 0 0,'-20'18'384'0'0,"4"0"88"0"0,-2 4-376 0 0,0 2-96 0 0,0-1 0 0 0,5-6 0 0 0,2-3 1368 0 0,11-14 256 0 0,0 0 48 0 0,0 0 16 0 0,0 0-1480 0 0,0 0-296 0 0,0 0-56 0 0,0 0-16 0 0,0 0-1040 0 0,0 0-208 0 0,0 0-48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4143 0 0,'0'0'368'0'0,"0"0"-296"0"0,0 0-72 0 0,0 0 0 0 0,0 0 1088 0 0,0 0 192 0 0,0 0 48 0 0,0 0 8 0 0,0 0-1136 0 0,0 0-200 0 0,14-7-88 0 0,-14 7-2520 0 0,11-11-504 0 0</inkml:trace>
  <inkml:trace contextRef="#ctx0" brushRef="#br0" timeOffset="1">192 206 10591 0 0,'-29'40'472'0'0,"9"-15"96"0"0,-7-3-456 0 0,5 0-112 0 0,6 1 0 0 0,5-10 0 0 0,11-13 824 0 0,0 0 136 0 0,0 0 32 0 0,0 0 8 0 0,0 0-1000 0 0,0 0-272 0 0,0 0-16 0 0,0 0-3744 0 0,0 0-736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9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221 204 7367 0 0,'-31'4'567'0'0,"27"-3"-549"0"0,1 0 0 0 0,-1 0 0 0 0,1 0 0 0 0,0-1 0 0 0,-1 0 0 0 0,0 0 0 0 0,1 0 0 0 0,-1 0 0 0 0,1 0 0 0 0,-1 0 0 0 0,1-1-1 0 0,-1 0 1 0 0,-2-1-18 0 0,-3-1-996 0 0,5 1 2045 0 0,0 1 0 0 0,0-1 0 0 0,0 1 0 0 0,0-1-1 0 0,1 0 1 0 0,-1-1 0 0 0,1 1 0 0 0,-1 0 0 0 0,-1-3-1049 0 0,-21-24 899 0 0,20 20-890 0 0,0 0 1 0 0,1 0-1 0 0,-1 0 1 0 0,-1-6-10 0 0,-12-20-350 0 0,17 32 272 0 0,1-1 0 0 0,-1 1 0 0 0,1 0-1 0 0,0-1 1 0 0,0 1 0 0 0,0 0 0 0 0,0-1 0 0 0,0 1 0 0 0,1-1 0 0 0,0-3 78 0 0,-2-3-583 0 0,0-6-348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0 919 0 0,'0'0'398'0'0,"0"0"1331"0"0,0 0 580 0 0,0 0 115 0 0,0 0-261 0 0,0 0-1211 0 0,0 0-531 0 0,0 0-107 0 0,0 0-21 0 0,0 0 8 0 0,0 0 3 0 0,0 0 0 0 0,1 3 0 0 0,0 1 5 0 0,1 1 0 0 0,-1-1 0 0 0,-1 1 0 0 0,1-1 0 0 0,0 1 0 0 0,-1-1 0 0 0,0 1 0 0 0,0 3-309 0 0,-6 43 787 0 0,3-18-526 0 0,-14 112-25 0 0,7-62-240 0 0,6-21 4 0 0,2 22 0 0 0,1-2 0 0 0,-2-52 0 0 0,2-14 0 0 0,1-1 0 0 0,0 1 0 0 0,1 0 0 0 0,2 10 0 0 0,-3-19 0 0 0,0-1 0 0 0,9 20 0 0 0,-1-9 0 0 0,6 1 0 0 0,-2-1 0 0 0,-1-8 11 0 0,-9-8 52 0 0,-5-3 42 0 0,-4-3-57 0 0,1-1 0 0 0,-1-1 0 0 0,1 1 0 0 0,0-1 1 0 0,1 0-1 0 0,0 0 0 0 0,0-1 0 0 0,0 0 0 0 0,-1-5-48 0 0,-3-4 83 0 0,2-1 0 0 0,0 0 0 0 0,1 0 0 0 0,0-5-83 0 0,-1-11 33 0 0,1 1 0 0 0,2-1 0 0 0,1 1 0 0 0,1-1 0 0 0,3 0 0 0 0,0 0 0 0 0,2 0 0 0 0,7-32-33 0 0,-8 53 0 0 0,6-28 15 0 0,6-8 150 0 0,0 21 55 0 0,-14 27-213 0 0,0 0-1 0 0,0 1 0 0 0,1-1 1 0 0,-1 0-1 0 0,0 1 1 0 0,0-1-1 0 0,1 1 0 0 0,-1-1 1 0 0,0 0-1 0 0,1 1 0 0 0,-1-1 1 0 0,1 1-1 0 0,-1-1 1 0 0,1 1-1 0 0,-1-1 0 0 0,1 1 1 0 0,-1-1-1 0 0,1 1 1 0 0,0-1-7 0 0,2-1 22 0 0,1-2 10 0 0,-1-1 1 0 0,0 1-1 0 0,0-1 0 0 0,0 0 0 0 0,2-4-32 0 0,0 0 43 0 0,0 0 0 0 0,0 1 1 0 0,1-1-1 0 0,6-6-43 0 0,-1 3 10 0 0,1 2-10 0 0,3 1 0 0 0,2 2 0 0 0,-13 5 0 0 0,0 1 0 0 0,0 0 0 0 0,0-1-1 0 0,-1 1 1 0 0,1 1 0 0 0,1-1 0 0 0,-1 0-1 0 0,4 1 1 0 0,7-1 56 0 0,14-1-6 0 0,-23 3-36 0 0,12-1 8 0 0,14 6 41 0 0,-25-3-54 0 0,19 3 71 0 0,-21-4-67 0 0,1 3 5 0 0,23 7 74 0 0,1 1 37 0 0,-27-11-65 0 0,-3-2 0 0 0,3 2 0 0 0,44 36 200 0 0,-44-36-192 0 0,-3-2 0 0 0,2 3-12 0 0,21 41 29 0 0,-11-18 5 0 0,-10-20-79 0 0,1 0 0 0 0,-1 0 0 0 0,-1 1 1 0 0,1-1-1 0 0,-1 0 0 0 0,0 3-15 0 0,3 12 26 0 0,8 42 46 0 0,-10-41-72 0 0,-2-19 0 0 0,0 23 0 0 0,-2 6 0 0 0,-4 6 0 0 0,5-32 0 0 0,1 0 0 0 0,2 21 0 0 0,-2-9 0 0 0,-3 0 0 0 0,1-11 0 0 0,0 0 0 0 0,-1 0 0 0 0,0 0 0 0 0,-1 2 0 0 0,0-1 13 0 0,-1 0-1 0 0,0 0 1 0 0,0-1 0 0 0,-1 1-13 0 0,-3 5 21 0 0,-1 2-10 0 0,-1 0 0 0 0,-1-1-1 0 0,0-1 1 0 0,-1 0 0 0 0,-1-1-1 0 0,-10 8-10 0 0,21-18 0 0 0,-1 0-1 0 0,1 0 1 0 0,-1 0 0 0 0,0 0-1 0 0,1 0 1 0 0,-1-1 0 0 0,-2 1 0 0 0,2-1 2 0 0,-1 1 0 0 0,1 0 0 0 0,0 0 0 0 0,0 0 1 0 0,0 0-1 0 0,0 1-2 0 0,-16 12 38 0 0,13-9-28 0 0,1-1-1 0 0,-1 0 1 0 0,-1 0 0 0 0,1 0-1 0 0,-1-1 1 0 0,1 0-1 0 0,-1 0 1 0 0,-1-1 0 0 0,1 0-1 0 0,0-1 1 0 0,-7 2-10 0 0,1-2 65 0 0,0-1-1 0 0,-1 0 1 0 0,1-1 0 0 0,0 0 0 0 0,-1-1-1 0 0,1-1 1 0 0,-13-2-65 0 0,4 2 115 0 0,20 2-101 0 0,0 0 0 0 0,1 0 0 0 0,-1 0 0 0 0,1 0 0 0 0,-1 0 0 0 0,0-1 0 0 0,1 1 0 0 0,-3-1-14 0 0,2-1 3 0 0,-5-1 32 0 0,-1 0-1 0 0,1 0 0 0 0,-8-1-34 0 0,11 3 54 0 0,-6-6-29 0 0,-3 4 23 0 0,11 2-307 0 0,3-1 64 0 0,11-2-50 0 0,29-5-41 0 0,-23 5 27 0 0,1 0-64 0 0,-3 1-528 0 0,-1-1 1 0 0,0 0 0 0 0,10-5 850 0 0,-2-3-6406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0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3223 0 0,'0'0'143'0'0,"-1"3"298"0"0,-3 6 905 0 0,2-5-323 0 0,0 0 1 0 0,0 1-1 0 0,1-1 1 0 0,-1 0-1 0 0,1 1 1 0 0,0-1 0 0 0,1 0-1 0 0,-1 1 1 0 0,1 3-1024 0 0,0 7 98 0 0,0-14-93 0 0,0-1 0 0 0,0 1 0 0 0,0 0 0 0 0,-1 0 0 0 0,1-1 0 0 0,0 1 0 0 0,0 0 0 0 0,0 0-1 0 0,-1-1 1 0 0,1 1 0 0 0,0 0 0 0 0,0-1 0 0 0,-1 1 0 0 0,1 0 0 0 0,-1-1 0 0 0,1 1 0 0 0,-1 0 0 0 0,1-1 0 0 0,-1 1-5 0 0,-2 3 2 0 0,-6 12-2 0 0,-18 7 0 0 0,18-14 22 0 0,7-7 95 0 0,2-2 64 0 0,0 0 13 0 0,0 0-2 0 0,-4-15 133 0 0,2-4-172 0 0,4 2-26 0 0,11-19-102 0 0,-12 34-25 0 0,-1 1 0 0 0,1 0 0 0 0,-1 0 0 0 0,1 0 0 0 0,0-1 0 0 0,0 1 0 0 0,0 0 0 0 0,0 0 0 0 0,0 0 0 0 0,-1 0 0 0 0,2 0 0 0 0,10-4 18 0 0,-10 4 67 0 0,-2 1 12 0 0,0 0-1 0 0,0 0 6 0 0,0 4 22 0 0,-2 8 7 0 0,-1 0 1 0 0,0 0-1 0 0,-3 6-131 0 0,6-18 5 0 0,-1 1 0 0 0,1 0 0 0 0,-1 0 0 0 0,1 0 0 0 0,0 0 0 0 0,-1 0 0 0 0,1 0 0 0 0,-1-1 0 0 0,0 1-1 0 0,1 0 1 0 0,-1 0 0 0 0,0-1 0 0 0,1 1 0 0 0,-1 0 0 0 0,0-1 0 0 0,0 1-5 0 0,-2 1 13 0 0,-12 7 66 0 0,-10 2 24 0 0,23-10-23 0 0,0-1 65 0 0,0 0-125 0 0,1 0 0 0 0,-1 0-1 0 0,1-1 1 0 0,-1 1 0 0 0,1-1 0 0 0,-1 1 0 0 0,1-1-1 0 0,0 1 1 0 0,-1-1 0 0 0,1 1 0 0 0,0-1 0 0 0,-1 0 0 0 0,1 0-1 0 0,0 0 1 0 0,-1 0-20 0 0,0-1 132 0 0,2 2-49 0 0,2-3-12 0 0,-1-1-167 0 0,2 0 0 0 0,-1 0 0 0 0,0 0 1 0 0,1 0-1 0 0,2-2 96 0 0,-3 4-327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1 455 0 0,'-9'11'358'0'0,"7"-9"1494"0"0,2-2 632 0 0,0 0 120 0 0,0 0-254 0 0,0 0-1139 0 0,0 0-498 0 0,0 0-103 0 0,0 0-61 0 0,0 0-158 0 0,0 0-67 0 0,0 0-18 0 0,0 0 0 0 0,0 0 4 0 0,0 0 2 0 0,0 0 0 0 0,0 0 2 0 0,0 0 6 0 0,0 0 6 0 0,0 0 2 0 0,0 0 2 0 0,0 0 4 0 0,3 2 2 0 0,7 5 0 0 0,-7-5-13 0 0,-3-2-55 0 0,0 0-20 0 0,0 0-7 0 0,2 16-8 0 0,-1-1-1 0 0,0 1 0 0 0,-2-1 1 0 0,1 1-1 0 0,-2-1 0 0 0,0 2-232 0 0,-2 25 180 0 0,-3 6-93 0 0,4-36-60 0 0,1 0 1 0 0,0 0 0 0 0,1 9-28 0 0,1 22 60 0 0,0-34-55 0 0,1 0-1 0 0,0 0 0 0 0,3 9-4 0 0,-2-9 0 0 0,0-1 0 0 0,-1 1 0 0 0,0 0-1 0 0,0 0 1 0 0,-1 2 0 0 0,-3 34 0 0 0,0-12 0 0 0,2 0 0 0 0,1 2 0 0 0,0-16-5 0 0,-1 1 1 0 0,-2 12 4 0 0,1-10-48 0 0,0-1 1 0 0,2 9 47 0 0,0-20-33 0 0,0 1 0 0 0,-1-1 0 0 0,0 1 0 0 0,0-1-1 0 0,-1 0 1 0 0,-1 0 0 0 0,0 2 33 0 0,-7 32-46 0 0,9-34 41 0 0,-1 0 0 0 0,0-1-1 0 0,-1 1 1 0 0,0 0 0 0 0,-3 3 5 0 0,-3 7 0 0 0,1-4 0 0 0,0-6-10 0 0,6-8-44 0 0,2-2-10 0 0,0 0 0 0 0,0 0 0 0 0,4-1 11 0 0,25-7 42 0 0,-24 5 11 0 0,12-4 0 0 0,-3-5 0 0 0,-1 1 0 0 0,-9 9 0 0 0,12-1 0 0 0,0 1 0 0 0,-6 0 0 0 0,-5 1 0 0 0,0 1 0 0 0,0-1 0 0 0,0 1 0 0 0,1 1 0 0 0,-1-1 0 0 0,0 1 0 0 0,3 1 0 0 0,18-1 0 0 0,-20-1-1 0 0,-1 0 0 0 0,1 0-1 0 0,0 1 1 0 0,-1 0 0 0 0,1 0 0 0 0,-1 0 0 0 0,1 0 0 0 0,-1 1 0 0 0,1 1 1 0 0,21 4-48 0 0,-22-6 47 0 0,0 0 0 0 0,0 1-1 0 0,-1-1 1 0 0,1 1 0 0 0,0 0 1 0 0,10 6 0 0 0,-9-4 0 0 0,1-1 0 0 0,0 1 0 0 0,0-1 0 0 0,4 0 0 0 0,5 2 0 0 0,-5 3-33 0 0,-9-7-134 0 0,-2-1-33 0 0,0 0 0 0 0,0 0-122 0 0,0 0-517 0 0,0 0-228 0 0,0 0-41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50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160 119 1839 0 0,'0'3'403'0'0,"0"6"365"0"0,0-3 8141 0 0,-3-3-8805 0 0,-17 14 154 0 0,12-10 16 0 0,0 0 0 0 0,0 0 0 0 0,-1 3-274 0 0,7-7 372 0 0,1-3-300 0 0,0 0-1 0 0,-1 0 0 0 0,1 1 1 0 0,0-1-1 0 0,0 1 1 0 0,0-1-1 0 0,0 1 0 0 0,0-1 1 0 0,0 1-1 0 0,0 0 0 0 0,0 0 1 0 0,-1 0-72 0 0,-3 3 181 0 0,-1-1 91 0 0,1 0 0 0 0,-1 1 1 0 0,1 0-1 0 0,-3 2-272 0 0,7-4 407 0 0,1-2-58 0 0,-3 1-12 0 0,-2 2-224 0 0,1-1 0 0 0,-1 0 0 0 0,0 0 0 0 0,0-1 0 0 0,1 1 0 0 0,-1-1 0 0 0,-1 0 0 0 0,1 0-113 0 0,3-1 158 0 0,0-18-76 0 0,5 1-82 0 0,3 4-23 0 0,0 0 1 0 0,0 0-1 0 0,2 0 23 0 0,4-9-24 0 0,-9 18 18 0 0,-1 0 0 0 0,1-1-1 0 0,1 1 1 0 0,-1 0 0 0 0,0 1 0 0 0,1-1-1 0 0,0 1 1 0 0,0-1 0 0 0,0 1-1 0 0,0 0 1 0 0,4-1 6 0 0,18-15-51 0 0,-18 12 47 0 0,1 0-1 0 0,0 1 1 0 0,0-1-1 0 0,1 2 1 0 0,5-3 4 0 0,3-3-43 0 0,-2-1 32 0 0,-14 11 11 0 0,-1 1 0 0 0,1-1 0 0 0,0 1 0 0 0,-1-1 0 0 0,1 1 0 0 0,0 0 0 0 0,0 0 0 0 0,-1 0 0 0 0,2 0 0 0 0,-3 0 0 0 0,1 0 0 0 0,0 0 0 0 0,0 0 0 0 0,0 0 0 0 0,0 0 0 0 0,0 0 0 0 0,0 0 0 0 0,0 0 0 0 0,0 1 0 0 0,0-1 0 0 0,0 0 0 0 0,0 1 0 0 0,0-1 0 0 0,0 1 0 0 0,0-1 0 0 0,1 2 2 0 0,-1 0 1 0 0,0 0-1 0 0,0-1 0 0 0,0 1 1 0 0,0 0-1 0 0,0 0 0 0 0,0 0 0 0 0,-1 0 1 0 0,1 0-1 0 0,0 0 0 0 0,-1 0 0 0 0,0 0 1 0 0,0 0-1 0 0,1 0 0 0 0,-1 0 0 0 0,0 1 1 0 0,-1-1-1 0 0,1 0-2 0 0,0 2 26 0 0,0-1-1 0 0,-1 1 1 0 0,1 0-1 0 0,-1-1 1 0 0,0 1-1 0 0,0-1 1 0 0,0 1-1 0 0,0-1 1 0 0,-1 1-1 0 0,0 0-25 0 0,-28 31 290 0 0,12-15-164 0 0,11-13-40 0 0,0 0 0 0 0,0-1 0 0 0,-7 5-86 0 0,2-1 132 0 0,-12 12 358 0 0,22-20-318 0 0,2-2 16 0 0,0 0 4 0 0,0 0 0 0 0,-2-1-21 0 0,-6-4-83 0 0,7 4-127 0 0,1-2-490 0 0,5-9-239 0 0,5-2-51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12351 0 0,'0'0'564'0'0,"0"0"-9"0"0,0 0-290 0 0,0 0 114 0 0,0 0 90 0 0,0 0 13 0 0,0 0-50 0 0,0 0-230 0 0,0 0-104 0 0,0 0-24 0 0,0 0 24 0 0,3 2 106 0 0,6 5 69 0 0,-1 1-1 0 0,0-1 1 0 0,-1 1 0 0 0,0 1 0 0 0,0-1 0 0 0,-1 1 0 0 0,2 3-273 0 0,3 7 615 0 0,-1 0 0 0 0,-1 0-1 0 0,3 10-614 0 0,33 95 944 0 0,-28-78-823 0 0,-2 1-1 0 0,5 30-120 0 0,12 100 63 0 0,13 106-63 0 0,-39-256 5 0 0,6 16-5 0 0,-4-16-73 0 0,4 23 73 0 0,-11-41-41 0 0,3 13-182 0 0,0 0-1 0 0,4 7 224 0 0,-7-27-245 0 0,-1-2-10 0 0,0 0-30 0 0,0 0-124 0 0,0 0-58 0 0,-1-3-764 0 0,-3-12-3158 0 0,-5-7-1350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7831 0 0,'0'0'603'0'0,"0"-3"-396"0"0,0 0 108 0 0,0 0 1 0 0,0-1-1 0 0,0 1 1 0 0,1 0-1 0 0,-1-1 1 0 0,1 1-1 0 0,0 0 1 0 0,0-1-1 0 0,0 1 1 0 0,0 0-1 0 0,1 0 1 0 0,-1 0-1 0 0,1 0 1 0 0,0 0-1 0 0,0 1 1 0 0,0-1-1 0 0,0 0 0 0 0,0 1 1 0 0,0-1-1 0 0,1 1 1 0 0,1-1-316 0 0,3-2 62 0 0,1 1 0 0 0,-1 1-1 0 0,1-1 1 0 0,0 1 0 0 0,0 0 0 0 0,1 1 0 0 0,-1 0 0 0 0,1 0-1 0 0,-1 1 1 0 0,5 0-62 0 0,1 0 35 0 0,1 1 0 0 0,0 0-1 0 0,0 1 1 0 0,0 0 0 0 0,9 3-35 0 0,1 3 234 0 0,-1 0-1 0 0,0 1 1 0 0,0 1-1 0 0,3 4-233 0 0,90 48 533 0 0,-94-48 4 0 0,-1 1 0 0 0,0 1 0 0 0,-1 1 1 0 0,14 12-538 0 0,-29-22-4 0 0,0 0 0 0 0,0 1 0 0 0,0-1 0 0 0,-1 1 0 0 0,0 1 0 0 0,0-1 0 0 0,0 0 0 0 0,-1 1 1 0 0,0 0-1 0 0,-1 0 0 0 0,0 0 0 0 0,0 1 0 0 0,-1-1 0 0 0,0 1 0 0 0,0-1 0 0 0,-1 2 4 0 0,-1-7-7 0 0,0 0 0 0 0,0 0 0 0 0,0 0 0 0 0,-1 0 0 0 0,0 0-1 0 0,1 0 1 0 0,-1 0 0 0 0,0 0 0 0 0,0 0 0 0 0,0-1 0 0 0,-1 1 0 0 0,1 0 0 0 0,-1 0-1 0 0,0-1 1 0 0,1 1 0 0 0,-1-1 0 0 0,0 0 0 0 0,0 1 0 0 0,-1-1 0 0 0,1 0 0 0 0,0 0 0 0 0,-1-1 7 0 0,-7 7 7 0 0,-1-1 1 0 0,0-1-1 0 0,0 0 1 0 0,-9 3-8 0 0,11-5 32 0 0,-5 1-18 0 0,0-1 1 0 0,-1 0 0 0 0,0-1 0 0 0,1 0 0 0 0,-1-1 0 0 0,0-1 0 0 0,0-1 0 0 0,0 0 0 0 0,0 0 0 0 0,-5-2-15 0 0,3-1-172 0 0,1-1 0 0 0,-1 0 0 0 0,1-1 0 0 0,0 0 0 0 0,0-2 172 0 0,-17-5-1045 0 0,1-1-1910 0 0,19 6-2548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6:2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5383 0 0,'0'0'242'0'0,"0"0"-1"0"0,4-1-92 0 0,2-1-726 0 0,16-5 7570 0 0,-20 6-6797 0 0,-2 1-82 0 0,0 0-33 0 0,0 0-8 0 0,0 0 3 0 0,0 0 16 0 0,2-1 4 0 0,26-5 765 0 0,-3 1-182 0 0,-12 2-597 0 0,0 1 10 0 0,20-6-16 0 0,47-12-423 0 0,-78 21 295 0 0,1-1 0 0 0,-1 0 1 0 0,0 0-1 0 0,1 0 0 0 0,-1-1 1 0 0,0 1-1 0 0,1 0 0 0 0,-1-1 0 0 0,0 0 1 0 0,2 0 51 0 0,11-2-1344 0 0,-15 3 154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253 200 919 0 0,'-5'4'58'0'0,"3"-3"-60"0"0,1 0 0 0 0,-1 0 0 0 0,0 0 0 0 0,1 0 0 0 0,-1 0 0 0 0,0 0 0 0 0,0-1 0 0 0,0 1 0 0 0,0 0 2 0 0,-39 2 444 0 0,23-1 1447 0 0,-27 9 10386 0 0,42-11-11743 0 0,3 0-57 0 0,-1 1-290 0 0,-1 0-1 0 0,1 0 1 0 0,-1 0 0 0 0,0 0-1 0 0,1 0 1 0 0,0 0 0 0 0,-1 0-1 0 0,1 1 1 0 0,0-1 0 0 0,0 0 0 0 0,0 1-1 0 0,-1-1 1 0 0,1 1 0 0 0,1 0-1 0 0,-1-1-186 0 0,1-1-80 0 0,-2 3 368 0 0,2-3-7 0 0,0 0-3 0 0,0 0-12 0 0,4 15 262 0 0,-3-12-270 0 0,-1-3-30 0 0,3 11 190 0 0,27 70-4 0 0,-16-45-69 0 0,-1 0 0 0 0,3 21-345 0 0,-1 3-8 0 0,0 3-44 0 0,2 24 52 0 0,-6-41-51 0 0,-8-34 27 0 0,0 0 1 0 0,0-1 0 0 0,0 9 23 0 0,-1 18-38 0 0,-2-20 15 0 0,2 0 0 0 0,0 0-1 0 0,1 0 1 0 0,2 8 23 0 0,2 0-5 0 0,-1 0-1 0 0,-1 1 6 0 0,-1-11-60 0 0,-3-9-30 0 0,2 8 18 0 0,-1-8 13 0 0,1 5 58 0 0,-3-12 2 0 0,0 0 0 0 0,0 0 0 0 0,0 0 1 0 0,0 0-1 0 0,0 0 0 0 0,0 1 0 0 0,0-1 1 0 0,0 0-1 0 0,0 0 0 0 0,0 0 0 0 0,0 0 0 0 0,0 0 1 0 0,0 1-1 0 0,0-1 0 0 0,0 0 0 0 0,0 0 1 0 0,0 0-1 0 0,0 0 0 0 0,0 0 0 0 0,0 1 0 0 0,0-1 1 0 0,0 0-1 0 0,0 0 0 0 0,0 0 0 0 0,0 0 1 0 0,-1 0-1 0 0,1 1 0 0 0,0-1 0 0 0,0 0 0 0 0,0 0 1 0 0,0 0-1 0 0,0 0 0 0 0,0 0 0 0 0,0 0 0 0 0,-1 0-1 0 0,-6 8 23 0 0,5-6 36 0 0,-1-3-5 0 0,-7 0-55 0 0,7 0-64 0 0,3 1-33 0 0,0 0 94 0 0,0 0 0 0 0,0 0 0 0 0,0 0 0 0 0,0 0-1 0 0,0-1 1 0 0,0 1 0 0 0,0 0 0 0 0,0 0-1 0 0,0 0 1 0 0,0 0 0 0 0,0-1 0 0 0,0 1-1 0 0,0 0 1 0 0,0 0 0 0 0,0 0 0 0 0,-1 0-1 0 0,1 0 1 0 0,0-1 0 0 0,0 1 0 0 0,0 0-1 0 0,0 0 1 0 0,0 0 0 0 0,-1 0 0 0 0,1 0-1 0 0,0 0 1 0 0,0 0 0 0 0,0 0 0 0 0,0 0-1 0 0,-1 0 1 0 0,1 0 0 0 0,0-1 0 0 0,0 1-1 0 0,0 0 5 0 0,-1 0-5 0 0,1 0-1 0 0,-1 0 0 0 0,1 0 0 0 0,-1 0 0 0 0,1-1 1 0 0,-1 1-1 0 0,1 0 0 0 0,0 0 0 0 0,-1-1 0 0 0,1 1 1 0 0,-1 0-1 0 0,1-1 0 0 0,0 1 0 0 0,-1 0 0 0 0,1-1 1 0 0,0 1-1 0 0,0-1 0 0 0,-1 1 0 0 0,1 0 1 0 0,0-1-1 0 0,0 1 0 0 0,-1-1 0 0 0,1 1 6 0 0,-5-13-155 0 0,1 0 0 0 0,1 1 0 0 0,0-1-1 0 0,0 0 1 0 0,0-9 155 0 0,3 21-10 0 0,0 0 1 0 0,0 0-1 0 0,0 0 0 0 0,0 0 0 0 0,0 0 1 0 0,0 1-1 0 0,-1-1 0 0 0,1 0 1 0 0,0 0-1 0 0,-1 0 0 0 0,1 0 0 0 0,0 1 1 0 0,-1-1-1 0 0,1 0 0 0 0,-1 0 0 0 0,0 0 10 0 0,-1-2-28 0 0,-5-9-61 0 0,-10-11-79 0 0,13 18 145 0 0,1 0-1 0 0,-1 0 0 0 0,1 0 0 0 0,1-1 0 0 0,-2-3 24 0 0,-7-18-295 0 0,0-1-1 0 0,3 0 0 0 0,0 0 1 0 0,-1-14 295 0 0,4 21-178 0 0,-24-90-527 0 0,12 55 569 0 0,-30-105-383 0 0,44 150 519 0 0,-15-38 0 0 0,15 41 40 0 0,0 0 0 0 0,0 0 1 0 0,0 0-1 0 0,1 0 0 0 0,0 0 0 0 0,1-1 0 0 0,-1 1 0 0 0,2-1 0 0 0,-1 1 0 0 0,1-1 1 0 0,1-6-41 0 0,1 5 56 0 0,1 0 1 0 0,1-1 0 0 0,-1 1 0 0 0,1 0 0 0 0,1 0 0 0 0,0 1-1 0 0,0 0 1 0 0,2-1-57 0 0,-4 5 21 0 0,0-1-1 0 0,0 1 1 0 0,1 1-1 0 0,0-1 1 0 0,0 0-1 0 0,0 1 1 0 0,0 0-1 0 0,1 0 0 0 0,0 0 1 0 0,-1 1-1 0 0,4-2-20 0 0,8-6 34 0 0,-7 5-8 0 0,0 0 0 0 0,1 0 0 0 0,-1 1 0 0 0,3 0-26 0 0,3-2 13 0 0,8-4-13 0 0,-16 10 0 0 0,1 1 0 0 0,32-11 12 0 0,-36 9 8 0 0,0 0 0 0 0,0 1 0 0 0,0 0 0 0 0,0 0-1 0 0,0 1 1 0 0,0-1 0 0 0,0 1 0 0 0,0-1 0 0 0,0 1 0 0 0,5 1-20 0 0,5 0 60 0 0,11-3 48 0 0,-13 0-5 0 0,0 1 0 0 0,-1 1 0 0 0,6 0-103 0 0,-12 0 78 0 0,9-4-12 0 0,3 1-12 0 0,1 4-44 0 0,-14 1 2 0 0,0-1-1 0 0,1 1 1 0 0,-1-1 0 0 0,-1 1-1 0 0,1 1 1 0 0,0-1 0 0 0,0 0-1 0 0,-1 1 1 0 0,1 0 0 0 0,-1 0-1 0 0,2 2-11 0 0,7 7 0 0 0,-10-6 0 0 0,-1-1 0 0 0,13 19 0 0 0,-2-3 0 0 0,-11-20-1 0 0,0 1 0 0 0,0 0-1 0 0,-1-1 1 0 0,1 1 0 0 0,0 0 0 0 0,-1 0-1 0 0,1 0 1 0 0,-1 0 0 0 0,0-1 0 0 0,0 1-1 0 0,0 0 1 0 0,0 1 1 0 0,3 41-49 0 0,-2-36 50 0 0,0 9 2 0 0,1 1 1 0 0,2-1-1 0 0,2 10-3 0 0,-6-26 7 0 0,0 0 0 0 0,1 0 0 0 0,-1 0 0 0 0,0 0 0 0 0,0 0 0 0 0,0 0 0 0 0,0 0 0 0 0,0 0 0 0 0,0 0 0 0 0,-1 0 0 0 0,1 0 0 0 0,0-1 0 0 0,0 1 0 0 0,-1 0 0 0 0,1 0 0 0 0,0 0 0 0 0,-1 1-7 0 0,-1 1 25 0 0,-2 11 48 0 0,4-11 11 0 0,0-3 4 0 0,0 0 0 0 0,-3 3-14 0 0,-21 25 20 0 0,13-18 38 0 0,0 0-1 0 0,0-1 1 0 0,-5 3-132 0 0,14-11 69 0 0,-3-1-38 0 0,1 0-1 0 0,-1 1 0 0 0,1-1 1 0 0,-1 1-1 0 0,1 0 1 0 0,0 0-1 0 0,-1 0 0 0 0,1 0 1 0 0,0 1-1 0 0,-2 0-30 0 0,-9 5 96 0 0,-6-3-78 0 0,14-5-16 0 0,2-1 5 0 0,-2 1-1 0 0,-1 0 1 0 0,1 0 0 0 0,-1-1-1 0 0,1 0 1 0 0,0 0-1 0 0,-7-4-6 0 0,10 4 3 0 0,0 0-1 0 0,0 1 0 0 0,0 0 1 0 0,-1-1-1 0 0,1 2 0 0 0,-1-1-2 0 0,2 0 13 0 0,-1 0-1 0 0,1 0 0 0 0,0 0 1 0 0,-1 0-1 0 0,1 0 1 0 0,-1-1-13 0 0,2 1 53 0 0,2 1-50 0 0,-1 0 0 0 0,1 0 0 0 0,-1 0 0 0 0,1 0 0 0 0,0 0 0 0 0,-1 0 0 0 0,1 0 0 0 0,-1 0 0 0 0,1 0 0 0 0,0 0 0 0 0,-1-1 0 0 0,1 1 0 0 0,0 0 0 0 0,-1 0 0 0 0,1 0 0 0 0,0 0 0 0 0,-1-1 0 0 0,1 1 0 0 0,0 0 0 0 0,-1 0 0 0 0,1-1-3 0 0,-15-8 65 0 0,12 6-1 0 0,-7-4-11 0 0,1 1-30 0 0,7 5 36 0 0,2 1 6 0 0,0 0-1 0 0,0 0 0 0 0,0 0 0 0 0,0 0 0 0 0,0 0 0 0 0,0 0 1 0 0,0 0 5 0 0,3 1-16 0 0,7 5-32 0 0,-7-4 32 0 0,0-1 16 0 0,9 3-4 0 0,-9-3 4 0 0,-1 2-16 0 0,1-1-44 0 0,1 0-13 0 0,13 21 124 0 0,-10-13-98 0 0,9 12 35 0 0,37 56 96 0 0,-46-69-121 0 0,-1-1 1 0 0,1 0-1 0 0,0 0 0 0 0,1-1 1 0 0,6 5-34 0 0,11 11 46 0 0,5 6 24 0 0,-15-16-39 0 0,-1 1-1 0 0,0 1 1 0 0,-1 0-1 0 0,8 12-30 0 0,13 22 91 0 0,16 15-91 0 0,2 3 59 0 0,-32-42 12 0 0,14 12-71 0 0,14 17 46 0 0,0 7-29 0 0,42 56 30 0 0,-78-103-36 0 0,8 11 79 0 0,-21-39-751 0 0,-37-48-2304 0 0,25 40 1674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1375 0 0,'0'0'66'0'0,"0"0"467"0"0,0 0 1943 0 0,0 0 845 0 0,0 0 174 0 0,0 0-400 0 0,0 0-1807 0 0,0 0-795 0 0,0 0-158 0 0,0 0-9 0 0,0 0 82 0 0,0 0 38 0 0,0 0 8 0 0,0 0 12 0 0,0 0 36 0 0,0 0 12 0 0,0 0 4 0 0,-1 3-18 0 0,-4 9-84 0 0,4-9-37 0 0,2 0-10 0 0,3 16 3 0 0,2-1 0 0 0,1 2-372 0 0,-4-10 47 0 0,1 0 0 0 0,0 0 0 0 0,1 0 0 0 0,0-1-47 0 0,3 7 17 0 0,57 159 84 0 0,-38-96 1 0 0,23 45-102 0 0,-25-68 0 0 0,-2 1 0 0 0,7 34 0 0 0,-27-83-10 0 0,-1 1-1 0 0,0 0 1 0 0,-1 0 0 0 0,0-1-1 0 0,0 1 1 0 0,-1 0 0 0 0,0 0-1 0 0,-1 0 1 0 0,0 2 10 0 0,0-8-68 0 0,1 4 8 0 0,-1-1 0 0 0,0 0 0 0 0,0 0 0 0 0,-1 2 60 0 0,1-6-23 0 0,1 1-66 0 0,0-3-7 0 0,0 0-7 0 0,0 0-1 0 0,-3 1-29 0 0,-7 4-123 0 0,7-4-52 0 0,3-3 174 0 0,-1 0-1 0 0,0 0 1 0 0,1 1 0 0 0,-1-1-1 0 0,0 0 1 0 0,0 0 0 0 0,0 1-1 0 0,0-1 1 0 0,0 1 0 0 0,-1-2 134 0 0,-5-7-940 0 0,0-11-880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514 113 455 0 0,'0'0'2240'0'0,"0"0"271"0"0,0 0 124 0 0,-1-1 218 0 0,-1-7-2240 0 0,1 5-191 0 0,0-1 1 0 0,0 0-1 0 0,-1 0 0 0 0,1 1 0 0 0,-1-1 0 0 0,0 1 0 0 0,0-1 1 0 0,-1 1-423 0 0,3 2 590 0 0,0 1 40 0 0,0 0 8 0 0,-14-16 1922 0 0,13 13-2388 0 0,-1 0-1 0 0,1 1 1 0 0,-1 0-1 0 0,0-1 1 0 0,1 1-1 0 0,-1 0 1 0 0,0 0-1 0 0,-2-2-171 0 0,-51-14 75 0 0,29 10-20 0 0,20 6-42 0 0,3 1-11 0 0,1 1 1 0 0,0-1 0 0 0,0 1 0 0 0,-1-1 0 0 0,1 1 0 0 0,0 0 0 0 0,-1 0 0 0 0,1 0 0 0 0,-3 1-3 0 0,-8-1 41 0 0,-14-1 53 0 0,17 0-73 0 0,-1 1-1 0 0,1 0 1 0 0,-1 1-1 0 0,1 0 1 0 0,-10 3-21 0 0,18-4 6 0 0,0 0-1 0 0,1 1 1 0 0,-1-1 0 0 0,0 0 0 0 0,0 0 0 0 0,1 0-1 0 0,-1 0 1 0 0,0 0 0 0 0,0 0 0 0 0,0-1-6 0 0,-1 1-1 0 0,1 0 1 0 0,0 0 0 0 0,-1 0 0 0 0,1 0-1 0 0,-1 0 1 0 0,1 0 0 0 0,0 1-1 0 0,-1-1 1 0 0,1 1 0 0 0,0 0 0 0 0,-1 0-1 0 0,1-1 1 0 0,0 2 0 0 0,0-1-1 0 0,0 0 1 0 0,0 0 0 0 0,-5 2 0 0 0,-12 9 0 0 0,-8 18 0 0 0,24-27 0 0 0,1 2 0 0 0,-5 10 0 0 0,-21 40 214 0 0,19-37-204 0 0,1 2-10 0 0,0 15 0 0 0,5-22 0 0 0,0 0 0 0 0,-5 10 0 0 0,-16 53 0 0 0,18-54 0 0 0,5-19 0 0 0,-1 0 0 0 0,1 1 0 0 0,0-1 0 0 0,1 0 0 0 0,-1 0 0 0 0,0 1 0 0 0,1-1 0 0 0,0 1 0 0 0,0-1 0 0 0,0 5 0 0 0,-7 37 96 0 0,4 15 110 0 0,2 1 0 0 0,3 22-206 0 0,-1-76 41 0 0,0 1 1 0 0,0-1-1 0 0,1 1 0 0 0,0-1 0 0 0,0 0 1 0 0,1 0-1 0 0,0 1-41 0 0,5 12 142 0 0,-6-15-63 0 0,0 0 0 0 0,0-1 1 0 0,1 1-1 0 0,0-1 0 0 0,0 0 0 0 0,0 0 1 0 0,0 0-1 0 0,1-1 0 0 0,0 2-79 0 0,33 25 459 0 0,-29-24-346 0 0,1-1 1 0 0,-1-1-1 0 0,4 2-113 0 0,11 6 134 0 0,27 12 208 0 0,-8-4-126 0 0,-39-19-203 0 0,0 0 1 0 0,0 0-1 0 0,0 0 0 0 0,0 0 1 0 0,0 0-1 0 0,0-1 1 0 0,1 1-1 0 0,-1-1 1 0 0,0 0-1 0 0,1 0-13 0 0,21 4 82 0 0,-8 1-26 0 0,0-1-1 0 0,1-1 1 0 0,-1 0 0 0 0,0-1-1 0 0,11 0-55 0 0,-11-2 23 0 0,8 0 69 0 0,0 0 0 0 0,0-2 0 0 0,14-3-92 0 0,104-29 240 0 0,-28 1 0 0 0,-109 33-239 0 0,0-1-1 0 0,12-10 50 0 0,-16 10-152 0 0,-2 1 1 0 0,0 0-11 0 0,0 0-67 0 0,0 0-27 0 0,0 0-9 0 0,0 0-34 0 0,-2 0 124 0 0,-1-1 0 0 0,1 0 0 0 0,0 1 0 0 0,0-1 0 0 0,0 0 0 0 0,-1 0 0 0 0,1 0 0 0 0,-1-1 125 0 0,-8-3-319 0 0,-26-9-1815 0 0,17 8 316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0,'0'0'284'0'0,"0"0"87"0"0,0 0 1058 0 0,0 0 482 0 0,0 0 97 0 0,0 0-173 0 0,0 0-817 0 0,0 0-362 0 0,0 0-72 0 0,0 0-22 0 0,0 0-61 0 0,0 0-21 0 0,0 0-7 0 0,0 0 7 0 0,0 0 35 0 0,0 0 18 0 0,0 0 3 0 0,0 0-20 0 0,0 0-85 0 0,0 0-42 0 0,2 2-5 0 0,4 7-24 0 0,-5-7-101 0 0,9 9 154 0 0,-8-9-215 0 0,-2-2-13 0 0,0 0-8 0 0,1 3-1 0 0,6 11-54 0 0,-3-7 60 0 0,0 1 1 0 0,0 0-1 0 0,-1 1 0 0 0,0-1 1 0 0,0 0-1 0 0,1 8-182 0 0,14 78 259 0 0,-6-30 250 0 0,5 59-509 0 0,8 117 0 0 0,-23-227 10 0 0,0-1-1 0 0,1 0 1 0 0,4 9-10 0 0,-2-6 6 0 0,-1 0 0 0 0,0 1 0 0 0,-1-1 0 0 0,-1 1 0 0 0,1 14-6 0 0,-3-13-67 0 0,0-11-13 0 0,2 6-3 0 0,-2-9-6 0 0,4-4 25 0 0,30-13 41 0 0,-28 11 11 0 0,-1 0 0 0 0,1 0-1 0 0,-1-1 1 0 0,0 0-1 0 0,0 0 1 0 0,0 0 0 0 0,3-3 12 0 0,-4 3-9 0 0,1 0 1 0 0,-1 0-1 0 0,1 0 1 0 0,0 1 0 0 0,0 0-1 0 0,5-3 9 0 0,1 2-10 0 0,1 1-1 0 0,0 0 1 0 0,0 0 0 0 0,0 2-1 0 0,7-1 11 0 0,14-2-8 0 0,12 1-9 0 0,-31 2-1 0 0,0 1 0 0 0,10-3 18 0 0,-19 2-3 0 0,18-4-2 0 0,1 1 1 0 0,-1 2-1 0 0,1 0 0 0 0,0 2 5 0 0,15 0-25 0 0,-20 0 11 0 0,-1 0 0 0 0,13 2 14 0 0,-1 2-59 0 0,0-3-1 0 0,27-1 60 0 0,-25 0-41 0 0,-29 0-31 0 0,-3 0-45 0 0,0 0-190 0 0,0 0-79 0 0,0 0-20 0 0,0 0-168 0 0,0 0-702 0 0,0 0-312 0 0,0 0-62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8751 0 0,'0'0'674'0'0,"0"0"-246"0"0,0 0 590 0 0,0 0 302 0 0,0 0 66 0 0,0 0-154 0 0,0 0-699 0 0,0 0-306 0 0,3 1-61 0 0,4-1-39 0 0,-1 0 0 0 0,0-1 1 0 0,1 0-1 0 0,-1 0 0 0 0,0 0 0 0 0,1-1 0 0 0,-1 0 0 0 0,1-1-127 0 0,-1 1 175 0 0,0 0 0 0 0,0 0 0 0 0,0 1 0 0 0,1 0 0 0 0,-1 0 0 0 0,1 0 0 0 0,-1 1 1 0 0,3 0-176 0 0,-7 0 57 0 0,1 1 37 0 0,1-1 0 0 0,-1 0 0 0 0,0 1 1 0 0,0-1-1 0 0,0 0 0 0 0,1 0 0 0 0,-1-1 0 0 0,0 1 1 0 0,0-1-1 0 0,0 1 0 0 0,0-1 0 0 0,0 0 0 0 0,0 0 1 0 0,3-2-95 0 0,4-1 159 0 0,1 1 0 0 0,0 0 1 0 0,0 1-1 0 0,0 0 0 0 0,0 1 1 0 0,0 0-1 0 0,3 1-159 0 0,34-5 215 0 0,-11 1-76 0 0,1 1 0 0 0,8 1-139 0 0,-4 1 50 0 0,-28 1-30 0 0,1 1 0 0 0,13 2-20 0 0,-18-1 6 0 0,1-1 0 0 0,0 0 0 0 0,0-1 0 0 0,-1 0 0 0 0,1-1 0 0 0,3-1-6 0 0,-3 0-22 0 0,1 0-1 0 0,-1 1 0 0 0,1 0 1 0 0,9 1 22 0 0,39-4-2923 0 0,-60 4 1232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81 3223 0 0,'0'0'334'0'0,"0"0"190"0"0,0 0 85 0 0,0 0 20 0 0,-2-2-7 0 0,-7-4-46 0 0,6 5-22 0 0,3 1-2 0 0,-3-2-36 0 0,-21-15 144 0 0,22 16-373 0 0,0-1-16 0 0,-20-11 355 0 0,20 12-416 0 0,2 1 39 0 0,0 0 20 0 0,0 0 3 0 0,0 0 32 0 0,0 0 135 0 0,-3 1 60 0 0,3-1-423 0 0,-1 1 0 0 0,1-1 1 0 0,-1 0-1 0 0,1 0 0 0 0,-1 0 1 0 0,1 0-1 0 0,0 1 0 0 0,-1-1 0 0 0,1 0 1 0 0,-1 0-1 0 0,1 1 0 0 0,0-1 1 0 0,-1 0-1 0 0,1 0 0 0 0,0 1 1 0 0,-1-1-1 0 0,1 0 0 0 0,0 1 1 0 0,0-1-1 0 0,-1 1 0 0 0,1-1-76 0 0,7 3 4409 0 0,10-2-560 0 0,-6-2-5081 0 0,8-2 1514 0 0,-11 2-80 0 0,1 0 1 0 0,0 0 0 0 0,7 1-203 0 0,6 2 325 0 0,0-2 1 0 0,0-1-1 0 0,5-1-325 0 0,9-1 648 0 0,19 1-648 0 0,6 0 336 0 0,167-22-184 0 0,-216 23-165 0 0,-1 1 0 0 0,0 0 0 0 0,1 0 0 0 0,1 1 13 0 0,32 1-12 0 0,-24-2-49 0 0,1 1-1 0 0,3 1 62 0 0,-7 0-63 0 0,0-1 0 0 0,0-1-1 0 0,1-1 1 0 0,1 0 63 0 0,-8-1-251 0 0,-9 2-517 0 0,-1-2-233 0 0,7-6-1243 0 0,-7 7-4804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5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 3279 0 0,'0'0'150'0'0,"0"0"36"0"0,0 0 73 0 0,0 0 28 0 0,0 0 7 0 0,0 0-35 0 0,-2-1-162 0 0,-7-3-46 0 0,7 3 141 0 0,2 1 33 0 0,-11-6-1495 0 0,9 5-444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1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11 455 0 0,'0'0'1318'0'0,"0"0"154"0"0,0 0 61 0 0,0 0-117 0 0,0 0-557 0 0,0 0-246 0 0,0 0-49 0 0,0 0-23 0 0,0 0-53 0 0,0 0-28 0 0,0 0-4 0 0,0 0 10 0 0,0 0 39 0 0,2 1 20 0 0,1-1 384 0 0,0 0-1 0 0,0-1 0 0 0,0 1 0 0 0,0 0 1 0 0,0-1-1 0 0,0 0 0 0 0,0 1 0 0 0,3-2-908 0 0,4-3-322 0 0,-8 3 460 0 0,-2 2 38 0 0,0 0 14 0 0,0 0 2 0 0,0 0-4 0 0,0 0-16 0 0,0 0-4 0 0,0 0 0 0 0,0 0-9 0 0,0 0-40 0 0,0 0-21 0 0,0 0-2 0 0,0 0-4 0 0,0 0-17 0 0,3 0-8 0 0,29 7 146 0 0,-19 0-78 0 0,-8-3-133 0 0,21 13 148 0 0,-17-11-108 0 0,0 0 1 0 0,0-1 0 0 0,3 1-43 0 0,22 10 86 0 0,-14-7-38 0 0,-3 1-36 0 0,-6-3-10 0 0,-3 0 22 0 0,1-1 1 0 0,-1-1-1 0 0,5 3-24 0 0,-4-5 47 0 0,-7-1-41 0 0,20 17 48 0 0,45 30 74 0 0,-29-23 77 0 0,3 5-205 0 0,-28-21 54 0 0,0-1 0 0 0,1-1 0 0 0,11 6-54 0 0,-12-8 39 0 0,-1 1 1 0 0,1 1-1 0 0,-1 0 1 0 0,9 9-40 0 0,-10-8 31 0 0,-1 0 0 0 0,0 1 1 0 0,0 0-1 0 0,6 10-31 0 0,-15-18 4 0 0,5 5 16 0 0,1 0 1 0 0,0 0-1 0 0,7 6-20 0 0,6 6 10 0 0,-5-4 75 0 0,0-1 1 0 0,7 3-86 0 0,-5-4 47 0 0,-4-3 59 0 0,-2 1-68 0 0,12 19-35 0 0,11 13 40 0 0,0-3-22 0 0,0 0 54 0 0,-19-27-33 0 0,37 21-31 0 0,-42-26 6 0 0,-6-5-9 0 0,1 0 0 0 0,-1 1 0 0 0,1-1-1 0 0,0-1 1 0 0,0 1 0 0 0,2 0-8 0 0,30 12 0 0 0,-25-9-47 0 0,-10-5-185 0 0,-2-1-41 0 0,0 0 1 0 0,-1-3-109 0 0,-1-5-637 0 0,1-1-1 0 0,-1 0 1 0 0,2 0 0 0 0,-1-7 1018 0 0,1-6-6602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1839 0 0,'0'0'390'0'0,"0"0"963"0"0,0 0 424 0 0,0 0 82 0 0,0 0-154 0 0,0 0-719 0 0,0 0-317 0 0,0 0-58 0 0,0 0-42 0 0,0 0-109 0 0,0 0-48 0 0,0 0-11 0 0,0 0-14 0 0,0 0-55 0 0,0 0-20 0 0,0 0-7 0 0,0 0 7 0 0,0 0 32 0 0,0 0 10 0 0,0 0 4 0 0,0 0 9 0 0,0 0 28 0 0,0 0 11 0 0,0 0 2 0 0,0 0-12 0 0,0 0-50 0 0,0 0-24 0 0,0 0-2 0 0,0 0-16 0 0,0 0-66 0 0,-1 4-29 0 0,-2 10-8 0 0,3-10-13 0 0,0-4-49 0 0,-1 3-19 0 0,1-1-84 0 0,0 1 0 0 0,0-1 0 0 0,0 0 0 0 0,0 0 0 0 0,1 0 1 0 0,-1 1-1 0 0,1-1 0 0 0,-1 0 0 0 0,1 0 0 0 0,0 0 0 0 0,0 0 0 0 0,0 0-36 0 0,0 1 104 0 0,0 0-69 0 0,0 0-1 0 0,0 0 0 0 0,0 0 0 0 0,0-1 1 0 0,0 1-1 0 0,1 0 0 0 0,-1 0 1 0 0,1 0-35 0 0,2 4 85 0 0,-3-5 43 0 0,0 1-4 0 0,47 81 627 0 0,-45-79-741 0 0,14 29 71 0 0,-11-19-38 0 0,15 33 49 0 0,-17-42-65 0 0,0 0 0 0 0,0 0-1 0 0,0 0 1 0 0,2 2-27 0 0,8 5 77 0 0,3 1 6 0 0,23 23 69 0 0,-32-30-128 0 0,-1 0 0 0 0,2 0 0 0 0,-1-1 0 0 0,1-1 0 0 0,-1 1 0 0 0,2-1 0 0 0,1 0-24 0 0,12 10 70 0 0,-10-5-67 0 0,0-2 1 0 0,1 0-1 0 0,5 2-3 0 0,-4-1 8 0 0,0-1-1 0 0,0 2 0 0 0,-1 0 1 0 0,2 3-8 0 0,61 61 34 0 0,-67-65-34 0 0,7 10 0 0 0,-8-8 0 0 0,1 0 0 0 0,0-1 0 0 0,3 2 0 0 0,-2-3 11 0 0,-6-5 31 0 0,9 4-31 0 0,3 6-11 0 0,4 1 8 0 0,-17-13 9 0 0,4 3 11 0 0,4 4-6 0 0,4-3 20 0 0,-2 3-46 0 0,-12-8-70 0 0,-2-1-37 0 0,0 0-68 0 0,0 0-27 0 0,0 0-9 0 0,0 0-110 0 0,0 0-460 0 0,0 0-205 0 0,3-1-1164 0 0,8-9-4512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6-02T19:48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0,'0'0'363'0'0,"0"0"986"0"0,0 3 438 0 0,1 0-3935 0 0,-1 1 3816 0 0,4 10 12683 0 0,-1-9-12953 0 0,-2-3-1308 0 0,-1-2 4 0 0,1 3 2 0 0,10 21 354 0 0,-9-22-316 0 0,0 1 5 0 0,10 9 98 0 0,-1 1-1 0 0,0 0 1 0 0,-1 0-1 0 0,4 9-236 0 0,-11-17 27 0 0,-2-3 89 0 0,-1-2-17 0 0,1 1-88 0 0,-1 0 1 0 0,0 0-1 0 0,1 0 1 0 0,-1 0-1 0 0,1 0 1 0 0,-1 0-1 0 0,1 0 1 0 0,0 0-1 0 0,-1 0 1 0 0,1 0-1 0 0,0 0 1 0 0,0 0-1 0 0,0 0-11 0 0,2 3 28 0 0,4 7 22 0 0,-4-6-30 0 0,1 1-1 0 0,1 0 1 0 0,-1-1 0 0 0,1 0-1 0 0,0 0 1 0 0,2 1-20 0 0,30 36 114 0 0,-28-29-90 0 0,2-1-1 0 0,-1 0 1 0 0,2-1-1 0 0,9 8-23 0 0,-11-11 9 0 0,-1 0 0 0 0,0 1 1 0 0,4 5-10 0 0,-6-7 7 0 0,0 1 0 0 0,0-1 1 0 0,1 0-1 0 0,0 0 0 0 0,6 2-7 0 0,4 3 14 0 0,-1 1-1 0 0,5 4-13 0 0,11 10 26 0 0,-28-24-23 0 0,-1 1 0 0 0,0 1 0 0 0,0-1 0 0 0,0 0 0 0 0,0 2-3 0 0,0-2 12 0 0,0 1 1 0 0,0 0-1 0 0,0-1 0 0 0,5 3-12 0 0,9 6 12 0 0,-12-9-4 0 0,-1-1 1 0 0,0 1-1 0 0,0 0 0 0 0,0 0 1 0 0,0 1-1 0 0,-1 0 1 0 0,1 0-1 0 0,1 3-8 0 0,46 71 348 0 0,-47-72-361 0 0,1 0-1 0 0,0-1 1 0 0,3 4 13 0 0,-4-6-9 0 0,0 1-1 0 0,0 0 1 0 0,-1 0 0 0 0,0 1-1 0 0,0-1 1 0 0,1 2 9 0 0,5 9 0 0 0,4-3 0 0 0,-9-9 0 0 0,-2-3 0 0 0,-1 0 0 0 0,0 0 0 0 0,1 1 0 0 0,-1-1 0 0 0,0 1 0 0 0,0 0 0 0 0,0 0 0 0 0,0 0 0 0 0,0 0 0 0 0,-1 0 0 0 0,10 13 0 0 0,-4 0 11 0 0,3-7 13 0 0,-8-7-103 0 0,-2-1-12 0 0,0 0-14 0 0,0 0-99 0 0,0 0-41 0 0,0 0-10 0 0,0 0-37 0 0,0 0-150 0 0,0 0-66 0 0,0 0-18 0 0,3-1-118 0 0,3 1 24 0 0,0-2 0 0 0,-1 1 0 0 0,1-1 0 0 0,4-1 620 0 0,8-6-1388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11EF-399C-B542-AF11-1D2A7A32A2D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D3C2-EAC2-224C-B926-6C727CF4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 displaced Juan Peron in 1955. </a:t>
            </a:r>
          </a:p>
          <a:p>
            <a:r>
              <a:rPr lang="en-US" dirty="0"/>
              <a:t>Officers grew tired of inflation, repression, demagoguery &amp; corruption. </a:t>
            </a:r>
          </a:p>
          <a:p>
            <a:r>
              <a:rPr lang="en-US" dirty="0"/>
              <a:t>Was exiled to Spain. </a:t>
            </a:r>
          </a:p>
          <a:p>
            <a:r>
              <a:rPr lang="en-US" dirty="0"/>
              <a:t>Military re-imposed old constitution with electoral college &amp; disproportional representation (malapportionment) that favored landowners.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Protectionism: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Cascading tariff structure, quantitative import restrictions via licenses &amp; foreign exchange controls with multiple exchange rates. </a:t>
            </a:r>
          </a:p>
          <a:p>
            <a:r>
              <a:rPr lang="en-US" dirty="0"/>
              <a:t>Nationalization: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Franco also nationalized enterprises under the auspices of the Institute of National Industry, a state holding company. </a:t>
            </a:r>
          </a:p>
          <a:p>
            <a:r>
              <a:rPr lang="en-US" dirty="0"/>
              <a:t>Crony capitalism &amp; sheltered labor unions: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boost the earnings of industrial sector wage earners.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 breaks &amp; subsidies were doled out by Spanish government to a host of manufacturing industries, including textiles, domestic appliances &amp; vehicles.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2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1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2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Exclusionary vs inclusionary populism: the latter espouses mass welfare programs to include the poor, the former protects insiders (ex. Natives) from outsiders (ex. Immigrants). </a:t>
            </a:r>
            <a:br>
              <a:rPr lang="en-US" dirty="0"/>
            </a:br>
            <a:r>
              <a:rPr lang="en-US" dirty="0"/>
              <a:t>Who pure people vs evil elites are varies. Nativist form natives vs immigrants, left-wing forms, the enemies are usually US imperialism and international monetary /financial institutions.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Protectionism:</a:t>
            </a:r>
          </a:p>
          <a:p>
            <a:r>
              <a:rPr lang="en-US" dirty="0"/>
              <a:t>Stiff import tariffs, </a:t>
            </a:r>
          </a:p>
          <a:p>
            <a:r>
              <a:rPr lang="en-US" dirty="0"/>
              <a:t>quotas on finished goods, </a:t>
            </a:r>
          </a:p>
          <a:p>
            <a:r>
              <a:rPr lang="en-US" dirty="0"/>
              <a:t>exempting inefficient domestic manufacturers from import taxes. </a:t>
            </a:r>
          </a:p>
          <a:p>
            <a:r>
              <a:rPr lang="en-US" dirty="0"/>
              <a:t>governments may grant these firms special permits to import capital &amp; intermediate goods under the auspices of cascading tariffs structures. </a:t>
            </a:r>
          </a:p>
          <a:p>
            <a:r>
              <a:rPr lang="en-US" dirty="0"/>
              <a:t>Picking Winners:</a:t>
            </a:r>
          </a:p>
          <a:p>
            <a:r>
              <a:rPr lang="en-US" dirty="0"/>
              <a:t>high barriers to entry, including subsidizing credit, land, labor &amp; foreign exchange &amp; restricting foreign ownership.</a:t>
            </a:r>
          </a:p>
          <a:p>
            <a:r>
              <a:rPr lang="en-US" dirty="0"/>
              <a:t>Exempt handpicked winners from regulations reserved for their rivals, including those intended to improve working conditions, health, safety &amp; the environment.</a:t>
            </a:r>
          </a:p>
          <a:p>
            <a:r>
              <a:rPr lang="en-US" dirty="0"/>
              <a:t>Also hammer firms &amp; business interests outside of their coalition with specious antitrust suits, irregular “windfall” taxes, fines, requirements to obtain special licenses, sky-high borrowing costs &amp; climate of fear, intimidation &amp; uncertainty.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Democratic norms must be underpinned by a broad consensus over basic rights and the rules of the game. Politicians must also share this consensus. In fact, both must police obedience to these norms: citizens and politicians must coordinate to punish those who defect from the consensus. </a:t>
            </a:r>
          </a:p>
          <a:p>
            <a:endParaRPr lang="en-US" dirty="0"/>
          </a:p>
          <a:p>
            <a:r>
              <a:rPr lang="en-US" dirty="0"/>
              <a:t>This entails that the key norms that undergird liberal democracy are mutual tolerance, forbearance, and viewing those who disagree as the loyal opposition, not implacable enemies that must be vanquished.</a:t>
            </a:r>
          </a:p>
          <a:p>
            <a:endParaRPr lang="en-US" dirty="0"/>
          </a:p>
          <a:p>
            <a:r>
              <a:rPr lang="en-US" dirty="0"/>
              <a:t>In a true liberal democracy lobbying by one special interest is checked by lobbying by other special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Against populism: “emotional oratory,” “promising the impossible,” “folksy posturing” &amp; “gross oversimplification.”</a:t>
            </a:r>
          </a:p>
          <a:p>
            <a:endParaRPr lang="en-US" dirty="0"/>
          </a:p>
          <a:p>
            <a:r>
              <a:rPr lang="en-US" dirty="0"/>
              <a:t>Taxes on imports allow domestic producers to raise the price of their good just short of the new price for international good.</a:t>
            </a:r>
          </a:p>
          <a:p>
            <a:r>
              <a:rPr lang="en-US" dirty="0"/>
              <a:t>This shifts the supply curve in, allowing higher cost domestic producers to enter the market.</a:t>
            </a:r>
          </a:p>
          <a:p>
            <a:endParaRPr lang="en-US" dirty="0"/>
          </a:p>
          <a:p>
            <a:r>
              <a:rPr lang="en-US" dirty="0"/>
              <a:t>The new cost curve allows these new producers to earn rents: the difference between their marginal costs &amp; new, more expensive price.</a:t>
            </a:r>
          </a:p>
          <a:p>
            <a:endParaRPr lang="en-US" dirty="0"/>
          </a:p>
          <a:p>
            <a:r>
              <a:rPr lang="en-US" dirty="0"/>
              <a:t>All domestic producers below B earn 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FD3C2-EAC2-224C-B926-6C727CF41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/>
              <a:t>Protectionism in manufacturing:</a:t>
            </a:r>
          </a:p>
          <a:p>
            <a:pPr marL="171435" indent="-171435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In textile industry, imported cotton was provided cheaply to textile manufacturers who were sheltered from having to compete with imported clothing.</a:t>
            </a:r>
          </a:p>
          <a:p>
            <a:pPr marL="171435" indent="-171435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/>
              <a:t>Inefficient domestic producers with high costs were coaxed into serving the Mexican market.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/>
              <a:t>Effective rate of protection: increase in domestic value added permitted by protection structure.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/>
              <a:t>Value added: the cost of all manufacturing margins including labor and normal rates of return.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/>
              <a:t>World value added: the cost of this stuff at world price.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i="1" dirty="0"/>
              <a:t>When domestic value added is higher than world value added then domestic producers with higher costs can compete against imports.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i="1" dirty="0"/>
          </a:p>
          <a:p>
            <a:pPr>
              <a:spcBef>
                <a:spcPct val="0"/>
              </a:spcBef>
              <a:defRPr/>
            </a:pPr>
            <a:endParaRPr lang="en-US" i="1" dirty="0"/>
          </a:p>
          <a:p>
            <a:pPr>
              <a:spcBef>
                <a:spcPct val="0"/>
              </a:spcBef>
              <a:defRPr/>
            </a:pPr>
            <a:endParaRPr lang="en-US" i="1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E4EBDA-BC73-4240-A4B4-97856230465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482">
              <a:spcBef>
                <a:spcPct val="0"/>
              </a:spcBef>
            </a:pPr>
            <a:r>
              <a:rPr lang="en-US"/>
              <a:t>Cascading tariff structure across industries: inputs to production subsidized to promote manufacturing for domestic market.</a:t>
            </a:r>
          </a:p>
          <a:p>
            <a:pPr defTabSz="911482"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C1695A-E8B6-4AF2-948B-7F3FF3F61D2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ABD8-CF9C-9A47-BC77-0195031E4D3B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7E77-7594-C646-AC50-2157171AF231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BC80-2897-3147-92C4-58236AFD9F87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0"/>
            <a:ext cx="10424160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F79D-6D88-CB48-B50E-9B2937A04699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3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6D11-D182-7945-8AD7-226C6B332636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9E1F-B39A-5149-8248-07A826F3C74A}" type="datetime1">
              <a:rPr lang="en-US" smtClean="0"/>
              <a:t>12/17/2020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33C6-0C6C-EC49-81CF-8D5F037C381E}" type="datetime1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E335-E65F-AD43-96D3-F55C97A42ABF}" type="datetime1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1993-1084-1A4B-9F5D-D3CDE99BECB0}" type="datetime1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5703-6273-5643-B528-7AE985E2CB53}" type="datetime1">
              <a:rPr lang="en-US" smtClean="0"/>
              <a:t>12/17/2020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6679355-918B-614C-9002-7AD23B7A49BB}" type="datetime1">
              <a:rPr lang="en-US" smtClean="0"/>
              <a:t>12/17/2020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F6A1867-72F8-0E4B-BB4C-88C455F91D3D}" type="datetime1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A4B2DC2-25E8-294C-ABDF-9CEB14FC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istro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menaldo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79.png"/><Relationship Id="rId366" Type="http://schemas.openxmlformats.org/officeDocument/2006/relationships/image" Target="../media/image200.png"/><Relationship Id="rId170" Type="http://schemas.openxmlformats.org/officeDocument/2006/relationships/image" Target="../media/image102.png"/><Relationship Id="rId226" Type="http://schemas.openxmlformats.org/officeDocument/2006/relationships/image" Target="../media/image130.png"/><Relationship Id="rId433" Type="http://schemas.openxmlformats.org/officeDocument/2006/relationships/customXml" Target="../ink/ink216.xml"/><Relationship Id="rId268" Type="http://schemas.openxmlformats.org/officeDocument/2006/relationships/image" Target="../media/image151.png"/><Relationship Id="rId32" Type="http://schemas.openxmlformats.org/officeDocument/2006/relationships/image" Target="../media/image33.png"/><Relationship Id="rId74" Type="http://schemas.openxmlformats.org/officeDocument/2006/relationships/image" Target="../media/image54.png"/><Relationship Id="rId128" Type="http://schemas.openxmlformats.org/officeDocument/2006/relationships/image" Target="../media/image81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18.png"/><Relationship Id="rId279" Type="http://schemas.openxmlformats.org/officeDocument/2006/relationships/customXml" Target="../ink/ink139.xml"/><Relationship Id="rId444" Type="http://schemas.openxmlformats.org/officeDocument/2006/relationships/image" Target="../media/image239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62.png"/><Relationship Id="rId304" Type="http://schemas.openxmlformats.org/officeDocument/2006/relationships/image" Target="../media/image169.png"/><Relationship Id="rId346" Type="http://schemas.openxmlformats.org/officeDocument/2006/relationships/image" Target="../media/image190.png"/><Relationship Id="rId388" Type="http://schemas.openxmlformats.org/officeDocument/2006/relationships/image" Target="../media/image211.png"/><Relationship Id="rId85" Type="http://schemas.openxmlformats.org/officeDocument/2006/relationships/customXml" Target="../ink/ink42.xml"/><Relationship Id="rId150" Type="http://schemas.openxmlformats.org/officeDocument/2006/relationships/image" Target="../media/image92.png"/><Relationship Id="rId192" Type="http://schemas.openxmlformats.org/officeDocument/2006/relationships/image" Target="../media/image113.png"/><Relationship Id="rId206" Type="http://schemas.openxmlformats.org/officeDocument/2006/relationships/image" Target="../media/image120.png"/><Relationship Id="rId413" Type="http://schemas.openxmlformats.org/officeDocument/2006/relationships/customXml" Target="../ink/ink206.xml"/><Relationship Id="rId248" Type="http://schemas.openxmlformats.org/officeDocument/2006/relationships/image" Target="../media/image141.png"/><Relationship Id="rId455" Type="http://schemas.openxmlformats.org/officeDocument/2006/relationships/customXml" Target="../ink/ink227.xml"/><Relationship Id="rId12" Type="http://schemas.openxmlformats.org/officeDocument/2006/relationships/image" Target="../media/image23.png"/><Relationship Id="rId108" Type="http://schemas.openxmlformats.org/officeDocument/2006/relationships/image" Target="../media/image71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44.png"/><Relationship Id="rId96" Type="http://schemas.openxmlformats.org/officeDocument/2006/relationships/image" Target="../media/image65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29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52.png"/><Relationship Id="rId326" Type="http://schemas.openxmlformats.org/officeDocument/2006/relationships/image" Target="../media/image180.png"/><Relationship Id="rId65" Type="http://schemas.openxmlformats.org/officeDocument/2006/relationships/customXml" Target="../ink/ink32.xml"/><Relationship Id="rId130" Type="http://schemas.openxmlformats.org/officeDocument/2006/relationships/image" Target="../media/image82.png"/><Relationship Id="rId368" Type="http://schemas.openxmlformats.org/officeDocument/2006/relationships/image" Target="../media/image201.png"/><Relationship Id="rId172" Type="http://schemas.openxmlformats.org/officeDocument/2006/relationships/image" Target="../media/image103.png"/><Relationship Id="rId228" Type="http://schemas.openxmlformats.org/officeDocument/2006/relationships/image" Target="../media/image131.png"/><Relationship Id="rId435" Type="http://schemas.openxmlformats.org/officeDocument/2006/relationships/customXml" Target="../ink/ink217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image" Target="../media/image34.png"/><Relationship Id="rId76" Type="http://schemas.openxmlformats.org/officeDocument/2006/relationships/image" Target="../media/image55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212.png"/><Relationship Id="rId404" Type="http://schemas.openxmlformats.org/officeDocument/2006/relationships/image" Target="../media/image219.png"/><Relationship Id="rId446" Type="http://schemas.openxmlformats.org/officeDocument/2006/relationships/image" Target="../media/image240.png"/><Relationship Id="rId250" Type="http://schemas.openxmlformats.org/officeDocument/2006/relationships/image" Target="../media/image142.png"/><Relationship Id="rId292" Type="http://schemas.openxmlformats.org/officeDocument/2006/relationships/image" Target="../media/image163.png"/><Relationship Id="rId306" Type="http://schemas.openxmlformats.org/officeDocument/2006/relationships/image" Target="../media/image170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72.png"/><Relationship Id="rId348" Type="http://schemas.openxmlformats.org/officeDocument/2006/relationships/image" Target="../media/image191.png"/><Relationship Id="rId152" Type="http://schemas.openxmlformats.org/officeDocument/2006/relationships/image" Target="../media/image93.png"/><Relationship Id="rId194" Type="http://schemas.openxmlformats.org/officeDocument/2006/relationships/image" Target="../media/image114.png"/><Relationship Id="rId208" Type="http://schemas.openxmlformats.org/officeDocument/2006/relationships/image" Target="../media/image121.png"/><Relationship Id="rId415" Type="http://schemas.openxmlformats.org/officeDocument/2006/relationships/customXml" Target="../ink/ink207.xml"/><Relationship Id="rId261" Type="http://schemas.openxmlformats.org/officeDocument/2006/relationships/customXml" Target="../ink/ink130.xml"/><Relationship Id="rId14" Type="http://schemas.openxmlformats.org/officeDocument/2006/relationships/image" Target="../media/image24.png"/><Relationship Id="rId56" Type="http://schemas.openxmlformats.org/officeDocument/2006/relationships/image" Target="../media/image45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66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202.png"/><Relationship Id="rId426" Type="http://schemas.openxmlformats.org/officeDocument/2006/relationships/image" Target="../media/image230.png"/><Relationship Id="rId230" Type="http://schemas.openxmlformats.org/officeDocument/2006/relationships/image" Target="../media/image132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53.png"/><Relationship Id="rId328" Type="http://schemas.openxmlformats.org/officeDocument/2006/relationships/image" Target="../media/image181.png"/><Relationship Id="rId132" Type="http://schemas.openxmlformats.org/officeDocument/2006/relationships/image" Target="../media/image83.png"/><Relationship Id="rId174" Type="http://schemas.openxmlformats.org/officeDocument/2006/relationships/image" Target="../media/image104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36" Type="http://schemas.openxmlformats.org/officeDocument/2006/relationships/image" Target="../media/image35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78" Type="http://schemas.openxmlformats.org/officeDocument/2006/relationships/image" Target="../media/image56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92.png"/><Relationship Id="rId406" Type="http://schemas.openxmlformats.org/officeDocument/2006/relationships/image" Target="../media/image220.png"/><Relationship Id="rId9" Type="http://schemas.openxmlformats.org/officeDocument/2006/relationships/customXml" Target="../ink/ink4.xml"/><Relationship Id="rId210" Type="http://schemas.openxmlformats.org/officeDocument/2006/relationships/image" Target="../media/image122.png"/><Relationship Id="rId392" Type="http://schemas.openxmlformats.org/officeDocument/2006/relationships/image" Target="../media/image213.png"/><Relationship Id="rId448" Type="http://schemas.openxmlformats.org/officeDocument/2006/relationships/image" Target="../media/image241.png"/><Relationship Id="rId252" Type="http://schemas.openxmlformats.org/officeDocument/2006/relationships/image" Target="../media/image143.png"/><Relationship Id="rId294" Type="http://schemas.openxmlformats.org/officeDocument/2006/relationships/image" Target="../media/image164.png"/><Relationship Id="rId308" Type="http://schemas.openxmlformats.org/officeDocument/2006/relationships/image" Target="../media/image171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73.png"/><Relationship Id="rId154" Type="http://schemas.openxmlformats.org/officeDocument/2006/relationships/image" Target="../media/image94.png"/><Relationship Id="rId361" Type="http://schemas.openxmlformats.org/officeDocument/2006/relationships/customXml" Target="../ink/ink180.xml"/><Relationship Id="rId196" Type="http://schemas.openxmlformats.org/officeDocument/2006/relationships/image" Target="../media/image115.png"/><Relationship Id="rId417" Type="http://schemas.openxmlformats.org/officeDocument/2006/relationships/customXml" Target="../ink/ink208.xml"/><Relationship Id="rId16" Type="http://schemas.openxmlformats.org/officeDocument/2006/relationships/image" Target="../media/image25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58" Type="http://schemas.openxmlformats.org/officeDocument/2006/relationships/image" Target="../media/image46.png"/><Relationship Id="rId123" Type="http://schemas.openxmlformats.org/officeDocument/2006/relationships/customXml" Target="../ink/ink61.xml"/><Relationship Id="rId330" Type="http://schemas.openxmlformats.org/officeDocument/2006/relationships/image" Target="../media/image182.png"/><Relationship Id="rId165" Type="http://schemas.openxmlformats.org/officeDocument/2006/relationships/customXml" Target="../ink/ink82.xml"/><Relationship Id="rId372" Type="http://schemas.openxmlformats.org/officeDocument/2006/relationships/image" Target="../media/image203.png"/><Relationship Id="rId428" Type="http://schemas.openxmlformats.org/officeDocument/2006/relationships/image" Target="../media/image231.png"/><Relationship Id="rId232" Type="http://schemas.openxmlformats.org/officeDocument/2006/relationships/image" Target="../media/image133.png"/><Relationship Id="rId274" Type="http://schemas.openxmlformats.org/officeDocument/2006/relationships/image" Target="../media/image154.png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84.png"/><Relationship Id="rId80" Type="http://schemas.openxmlformats.org/officeDocument/2006/relationships/image" Target="../media/image57.png"/><Relationship Id="rId176" Type="http://schemas.openxmlformats.org/officeDocument/2006/relationships/image" Target="../media/image105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42.png"/><Relationship Id="rId38" Type="http://schemas.openxmlformats.org/officeDocument/2006/relationships/image" Target="../media/image36.png"/><Relationship Id="rId103" Type="http://schemas.openxmlformats.org/officeDocument/2006/relationships/customXml" Target="../ink/ink51.xml"/><Relationship Id="rId310" Type="http://schemas.openxmlformats.org/officeDocument/2006/relationships/image" Target="../media/image172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93.png"/><Relationship Id="rId394" Type="http://schemas.openxmlformats.org/officeDocument/2006/relationships/image" Target="../media/image214.png"/><Relationship Id="rId408" Type="http://schemas.openxmlformats.org/officeDocument/2006/relationships/image" Target="../media/image221.png"/><Relationship Id="rId212" Type="http://schemas.openxmlformats.org/officeDocument/2006/relationships/image" Target="../media/image123.png"/><Relationship Id="rId254" Type="http://schemas.openxmlformats.org/officeDocument/2006/relationships/image" Target="../media/image144.png"/><Relationship Id="rId49" Type="http://schemas.openxmlformats.org/officeDocument/2006/relationships/customXml" Target="../ink/ink24.xml"/><Relationship Id="rId114" Type="http://schemas.openxmlformats.org/officeDocument/2006/relationships/image" Target="../media/image74.png"/><Relationship Id="rId296" Type="http://schemas.openxmlformats.org/officeDocument/2006/relationships/image" Target="../media/image165.png"/><Relationship Id="rId60" Type="http://schemas.openxmlformats.org/officeDocument/2006/relationships/image" Target="../media/image47.png"/><Relationship Id="rId156" Type="http://schemas.openxmlformats.org/officeDocument/2006/relationships/image" Target="../media/image95.png"/><Relationship Id="rId198" Type="http://schemas.openxmlformats.org/officeDocument/2006/relationships/image" Target="../media/image116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223" Type="http://schemas.openxmlformats.org/officeDocument/2006/relationships/customXml" Target="../ink/ink111.xml"/><Relationship Id="rId430" Type="http://schemas.openxmlformats.org/officeDocument/2006/relationships/image" Target="../media/image232.png"/><Relationship Id="rId18" Type="http://schemas.openxmlformats.org/officeDocument/2006/relationships/image" Target="../media/image26.png"/><Relationship Id="rId265" Type="http://schemas.openxmlformats.org/officeDocument/2006/relationships/customXml" Target="../ink/ink132.xml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83.png"/><Relationship Id="rId374" Type="http://schemas.openxmlformats.org/officeDocument/2006/relationships/image" Target="../media/image204.png"/><Relationship Id="rId71" Type="http://schemas.openxmlformats.org/officeDocument/2006/relationships/customXml" Target="../ink/ink35.xml"/><Relationship Id="rId92" Type="http://schemas.openxmlformats.org/officeDocument/2006/relationships/image" Target="../media/image63.png"/><Relationship Id="rId213" Type="http://schemas.openxmlformats.org/officeDocument/2006/relationships/customXml" Target="../ink/ink106.xml"/><Relationship Id="rId234" Type="http://schemas.openxmlformats.org/officeDocument/2006/relationships/image" Target="../media/image134.png"/><Relationship Id="rId420" Type="http://schemas.openxmlformats.org/officeDocument/2006/relationships/image" Target="../media/image227.png"/><Relationship Id="rId2" Type="http://schemas.openxmlformats.org/officeDocument/2006/relationships/image" Target="../media/image6.emf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55.png"/><Relationship Id="rId297" Type="http://schemas.openxmlformats.org/officeDocument/2006/relationships/customXml" Target="../ink/ink148.xml"/><Relationship Id="rId441" Type="http://schemas.openxmlformats.org/officeDocument/2006/relationships/customXml" Target="../ink/ink220.xml"/><Relationship Id="rId40" Type="http://schemas.openxmlformats.org/officeDocument/2006/relationships/image" Target="../media/image37.png"/><Relationship Id="rId115" Type="http://schemas.openxmlformats.org/officeDocument/2006/relationships/customXml" Target="../ink/ink57.xml"/><Relationship Id="rId136" Type="http://schemas.openxmlformats.org/officeDocument/2006/relationships/image" Target="../media/image85.png"/><Relationship Id="rId157" Type="http://schemas.openxmlformats.org/officeDocument/2006/relationships/customXml" Target="../ink/ink78.xml"/><Relationship Id="rId178" Type="http://schemas.openxmlformats.org/officeDocument/2006/relationships/image" Target="../media/image106.png"/><Relationship Id="rId301" Type="http://schemas.openxmlformats.org/officeDocument/2006/relationships/customXml" Target="../ink/ink150.xml"/><Relationship Id="rId322" Type="http://schemas.openxmlformats.org/officeDocument/2006/relationships/image" Target="../media/image178.png"/><Relationship Id="rId343" Type="http://schemas.openxmlformats.org/officeDocument/2006/relationships/customXml" Target="../ink/ink171.xml"/><Relationship Id="rId364" Type="http://schemas.openxmlformats.org/officeDocument/2006/relationships/image" Target="../media/image199.png"/><Relationship Id="rId61" Type="http://schemas.openxmlformats.org/officeDocument/2006/relationships/customXml" Target="../ink/ink30.xml"/><Relationship Id="rId82" Type="http://schemas.openxmlformats.org/officeDocument/2006/relationships/image" Target="../media/image58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29.png"/><Relationship Id="rId245" Type="http://schemas.openxmlformats.org/officeDocument/2006/relationships/customXml" Target="../ink/ink122.xml"/><Relationship Id="rId266" Type="http://schemas.openxmlformats.org/officeDocument/2006/relationships/image" Target="../media/image150.png"/><Relationship Id="rId287" Type="http://schemas.openxmlformats.org/officeDocument/2006/relationships/customXml" Target="../ink/ink143.xml"/><Relationship Id="rId410" Type="http://schemas.openxmlformats.org/officeDocument/2006/relationships/image" Target="../media/image222.png"/><Relationship Id="rId431" Type="http://schemas.openxmlformats.org/officeDocument/2006/relationships/customXml" Target="../ink/ink215.xml"/><Relationship Id="rId452" Type="http://schemas.openxmlformats.org/officeDocument/2006/relationships/image" Target="../media/image243.png"/><Relationship Id="rId30" Type="http://schemas.openxmlformats.org/officeDocument/2006/relationships/image" Target="../media/image32.png"/><Relationship Id="rId105" Type="http://schemas.openxmlformats.org/officeDocument/2006/relationships/customXml" Target="../ink/ink52.xml"/><Relationship Id="rId126" Type="http://schemas.openxmlformats.org/officeDocument/2006/relationships/image" Target="../media/image80.png"/><Relationship Id="rId147" Type="http://schemas.openxmlformats.org/officeDocument/2006/relationships/customXml" Target="../ink/ink73.xml"/><Relationship Id="rId168" Type="http://schemas.openxmlformats.org/officeDocument/2006/relationships/image" Target="../media/image101.png"/><Relationship Id="rId312" Type="http://schemas.openxmlformats.org/officeDocument/2006/relationships/image" Target="../media/image173.png"/><Relationship Id="rId333" Type="http://schemas.openxmlformats.org/officeDocument/2006/relationships/customXml" Target="../ink/ink166.xml"/><Relationship Id="rId354" Type="http://schemas.openxmlformats.org/officeDocument/2006/relationships/image" Target="../media/image194.png"/><Relationship Id="rId51" Type="http://schemas.openxmlformats.org/officeDocument/2006/relationships/customXml" Target="../ink/ink25.xml"/><Relationship Id="rId72" Type="http://schemas.openxmlformats.org/officeDocument/2006/relationships/image" Target="../media/image53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215.png"/><Relationship Id="rId3" Type="http://schemas.openxmlformats.org/officeDocument/2006/relationships/customXml" Target="../ink/ink1.xml"/><Relationship Id="rId214" Type="http://schemas.openxmlformats.org/officeDocument/2006/relationships/image" Target="../media/image124.png"/><Relationship Id="rId235" Type="http://schemas.openxmlformats.org/officeDocument/2006/relationships/customXml" Target="../ink/ink117.xml"/><Relationship Id="rId256" Type="http://schemas.openxmlformats.org/officeDocument/2006/relationships/image" Target="../media/image145.png"/><Relationship Id="rId277" Type="http://schemas.openxmlformats.org/officeDocument/2006/relationships/customXml" Target="../ink/ink138.xml"/><Relationship Id="rId298" Type="http://schemas.openxmlformats.org/officeDocument/2006/relationships/image" Target="../media/image166.png"/><Relationship Id="rId400" Type="http://schemas.openxmlformats.org/officeDocument/2006/relationships/image" Target="../media/image217.png"/><Relationship Id="rId421" Type="http://schemas.openxmlformats.org/officeDocument/2006/relationships/customXml" Target="../ink/ink210.xml"/><Relationship Id="rId442" Type="http://schemas.openxmlformats.org/officeDocument/2006/relationships/image" Target="../media/image238.png"/><Relationship Id="rId116" Type="http://schemas.openxmlformats.org/officeDocument/2006/relationships/image" Target="../media/image75.png"/><Relationship Id="rId137" Type="http://schemas.openxmlformats.org/officeDocument/2006/relationships/customXml" Target="../ink/ink68.xml"/><Relationship Id="rId158" Type="http://schemas.openxmlformats.org/officeDocument/2006/relationships/image" Target="../media/image96.png"/><Relationship Id="rId302" Type="http://schemas.openxmlformats.org/officeDocument/2006/relationships/image" Target="../media/image168.png"/><Relationship Id="rId323" Type="http://schemas.openxmlformats.org/officeDocument/2006/relationships/customXml" Target="../ink/ink161.xml"/><Relationship Id="rId344" Type="http://schemas.openxmlformats.org/officeDocument/2006/relationships/image" Target="../media/image189.png"/><Relationship Id="rId20" Type="http://schemas.openxmlformats.org/officeDocument/2006/relationships/image" Target="../media/image27.png"/><Relationship Id="rId41" Type="http://schemas.openxmlformats.org/officeDocument/2006/relationships/customXml" Target="../ink/ink20.xml"/><Relationship Id="rId62" Type="http://schemas.openxmlformats.org/officeDocument/2006/relationships/image" Target="../media/image48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210.png"/><Relationship Id="rId190" Type="http://schemas.openxmlformats.org/officeDocument/2006/relationships/image" Target="../media/image112.png"/><Relationship Id="rId204" Type="http://schemas.openxmlformats.org/officeDocument/2006/relationships/image" Target="../media/image119.png"/><Relationship Id="rId225" Type="http://schemas.openxmlformats.org/officeDocument/2006/relationships/customXml" Target="../ink/ink112.xml"/><Relationship Id="rId246" Type="http://schemas.openxmlformats.org/officeDocument/2006/relationships/image" Target="../media/image140.png"/><Relationship Id="rId267" Type="http://schemas.openxmlformats.org/officeDocument/2006/relationships/customXml" Target="../ink/ink133.xml"/><Relationship Id="rId288" Type="http://schemas.openxmlformats.org/officeDocument/2006/relationships/image" Target="../media/image161.png"/><Relationship Id="rId411" Type="http://schemas.openxmlformats.org/officeDocument/2006/relationships/customXml" Target="../ink/ink205.xml"/><Relationship Id="rId432" Type="http://schemas.openxmlformats.org/officeDocument/2006/relationships/image" Target="../media/image233.png"/><Relationship Id="rId453" Type="http://schemas.openxmlformats.org/officeDocument/2006/relationships/customXml" Target="../ink/ink226.xml"/><Relationship Id="rId106" Type="http://schemas.openxmlformats.org/officeDocument/2006/relationships/image" Target="../media/image70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22.png"/><Relationship Id="rId31" Type="http://schemas.openxmlformats.org/officeDocument/2006/relationships/customXml" Target="../ink/ink15.xml"/><Relationship Id="rId52" Type="http://schemas.openxmlformats.org/officeDocument/2006/relationships/image" Target="../media/image43.png"/><Relationship Id="rId73" Type="http://schemas.openxmlformats.org/officeDocument/2006/relationships/customXml" Target="../ink/ink36.xml"/><Relationship Id="rId94" Type="http://schemas.openxmlformats.org/officeDocument/2006/relationships/image" Target="../media/image64.png"/><Relationship Id="rId148" Type="http://schemas.openxmlformats.org/officeDocument/2006/relationships/image" Target="../media/image91.png"/><Relationship Id="rId169" Type="http://schemas.openxmlformats.org/officeDocument/2006/relationships/customXml" Target="../ink/ink84.xml"/><Relationship Id="rId334" Type="http://schemas.openxmlformats.org/officeDocument/2006/relationships/image" Target="../media/image184.png"/><Relationship Id="rId355" Type="http://schemas.openxmlformats.org/officeDocument/2006/relationships/customXml" Target="../ink/ink177.xml"/><Relationship Id="rId376" Type="http://schemas.openxmlformats.org/officeDocument/2006/relationships/image" Target="../media/image205.png"/><Relationship Id="rId397" Type="http://schemas.openxmlformats.org/officeDocument/2006/relationships/customXml" Target="../ink/ink198.xml"/><Relationship Id="rId4" Type="http://schemas.openxmlformats.org/officeDocument/2006/relationships/image" Target="../media/image19.png"/><Relationship Id="rId180" Type="http://schemas.openxmlformats.org/officeDocument/2006/relationships/image" Target="../media/image107.png"/><Relationship Id="rId215" Type="http://schemas.openxmlformats.org/officeDocument/2006/relationships/customXml" Target="../ink/ink107.xml"/><Relationship Id="rId236" Type="http://schemas.openxmlformats.org/officeDocument/2006/relationships/image" Target="../media/image135.png"/><Relationship Id="rId257" Type="http://schemas.openxmlformats.org/officeDocument/2006/relationships/customXml" Target="../ink/ink128.xml"/><Relationship Id="rId278" Type="http://schemas.openxmlformats.org/officeDocument/2006/relationships/image" Target="../media/image156.png"/><Relationship Id="rId401" Type="http://schemas.openxmlformats.org/officeDocument/2006/relationships/customXml" Target="../ink/ink200.xml"/><Relationship Id="rId422" Type="http://schemas.openxmlformats.org/officeDocument/2006/relationships/image" Target="../media/image228.png"/><Relationship Id="rId443" Type="http://schemas.openxmlformats.org/officeDocument/2006/relationships/customXml" Target="../ink/ink221.xml"/><Relationship Id="rId303" Type="http://schemas.openxmlformats.org/officeDocument/2006/relationships/customXml" Target="../ink/ink151.xml"/><Relationship Id="rId42" Type="http://schemas.openxmlformats.org/officeDocument/2006/relationships/image" Target="../media/image38.png"/><Relationship Id="rId84" Type="http://schemas.openxmlformats.org/officeDocument/2006/relationships/image" Target="../media/image59.png"/><Relationship Id="rId138" Type="http://schemas.openxmlformats.org/officeDocument/2006/relationships/image" Target="../media/image86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23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44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74.png"/><Relationship Id="rId356" Type="http://schemas.openxmlformats.org/officeDocument/2006/relationships/image" Target="../media/image195.png"/><Relationship Id="rId398" Type="http://schemas.openxmlformats.org/officeDocument/2006/relationships/image" Target="../media/image216.png"/><Relationship Id="rId95" Type="http://schemas.openxmlformats.org/officeDocument/2006/relationships/customXml" Target="../ink/ink47.xml"/><Relationship Id="rId160" Type="http://schemas.openxmlformats.org/officeDocument/2006/relationships/image" Target="../media/image97.png"/><Relationship Id="rId216" Type="http://schemas.openxmlformats.org/officeDocument/2006/relationships/image" Target="../media/image125.png"/><Relationship Id="rId423" Type="http://schemas.openxmlformats.org/officeDocument/2006/relationships/customXml" Target="../ink/ink211.xml"/><Relationship Id="rId258" Type="http://schemas.openxmlformats.org/officeDocument/2006/relationships/image" Target="../media/image146.png"/><Relationship Id="rId22" Type="http://schemas.openxmlformats.org/officeDocument/2006/relationships/image" Target="../media/image28.png"/><Relationship Id="rId64" Type="http://schemas.openxmlformats.org/officeDocument/2006/relationships/image" Target="../media/image49.png"/><Relationship Id="rId118" Type="http://schemas.openxmlformats.org/officeDocument/2006/relationships/image" Target="../media/image76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34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57.png"/><Relationship Id="rId336" Type="http://schemas.openxmlformats.org/officeDocument/2006/relationships/image" Target="../media/image185.png"/><Relationship Id="rId75" Type="http://schemas.openxmlformats.org/officeDocument/2006/relationships/customXml" Target="../ink/ink37.xml"/><Relationship Id="rId140" Type="http://schemas.openxmlformats.org/officeDocument/2006/relationships/image" Target="../media/image87.png"/><Relationship Id="rId182" Type="http://schemas.openxmlformats.org/officeDocument/2006/relationships/image" Target="../media/image108.png"/><Relationship Id="rId378" Type="http://schemas.openxmlformats.org/officeDocument/2006/relationships/image" Target="../media/image206.png"/><Relationship Id="rId403" Type="http://schemas.openxmlformats.org/officeDocument/2006/relationships/customXml" Target="../ink/ink201.xml"/><Relationship Id="rId6" Type="http://schemas.openxmlformats.org/officeDocument/2006/relationships/image" Target="../media/image20.png"/><Relationship Id="rId238" Type="http://schemas.openxmlformats.org/officeDocument/2006/relationships/image" Target="../media/image136.png"/><Relationship Id="rId445" Type="http://schemas.openxmlformats.org/officeDocument/2006/relationships/customXml" Target="../ink/ink222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39.png"/><Relationship Id="rId86" Type="http://schemas.openxmlformats.org/officeDocument/2006/relationships/image" Target="../media/image60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24.png"/><Relationship Id="rId456" Type="http://schemas.openxmlformats.org/officeDocument/2006/relationships/image" Target="../media/image245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47.png"/><Relationship Id="rId316" Type="http://schemas.openxmlformats.org/officeDocument/2006/relationships/image" Target="../media/image175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77.png"/><Relationship Id="rId358" Type="http://schemas.openxmlformats.org/officeDocument/2006/relationships/image" Target="../media/image196.png"/><Relationship Id="rId162" Type="http://schemas.openxmlformats.org/officeDocument/2006/relationships/image" Target="../media/image98.png"/><Relationship Id="rId218" Type="http://schemas.openxmlformats.org/officeDocument/2006/relationships/image" Target="../media/image126.png"/><Relationship Id="rId425" Type="http://schemas.openxmlformats.org/officeDocument/2006/relationships/customXml" Target="../ink/ink212.xml"/><Relationship Id="rId271" Type="http://schemas.openxmlformats.org/officeDocument/2006/relationships/customXml" Target="../ink/ink135.xml"/><Relationship Id="rId24" Type="http://schemas.openxmlformats.org/officeDocument/2006/relationships/image" Target="../media/image29.png"/><Relationship Id="rId66" Type="http://schemas.openxmlformats.org/officeDocument/2006/relationships/image" Target="../media/image50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207.png"/><Relationship Id="rId436" Type="http://schemas.openxmlformats.org/officeDocument/2006/relationships/image" Target="../media/image235.png"/><Relationship Id="rId240" Type="http://schemas.openxmlformats.org/officeDocument/2006/relationships/image" Target="../media/image137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67.png"/><Relationship Id="rId282" Type="http://schemas.openxmlformats.org/officeDocument/2006/relationships/image" Target="../media/image158.png"/><Relationship Id="rId338" Type="http://schemas.openxmlformats.org/officeDocument/2006/relationships/image" Target="../media/image186.png"/><Relationship Id="rId8" Type="http://schemas.openxmlformats.org/officeDocument/2006/relationships/image" Target="../media/image21.png"/><Relationship Id="rId142" Type="http://schemas.openxmlformats.org/officeDocument/2006/relationships/image" Target="../media/image88.png"/><Relationship Id="rId184" Type="http://schemas.openxmlformats.org/officeDocument/2006/relationships/image" Target="../media/image109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6" Type="http://schemas.openxmlformats.org/officeDocument/2006/relationships/image" Target="../media/image40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61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97.png"/><Relationship Id="rId416" Type="http://schemas.openxmlformats.org/officeDocument/2006/relationships/image" Target="../media/image225.png"/><Relationship Id="rId220" Type="http://schemas.openxmlformats.org/officeDocument/2006/relationships/image" Target="../media/image127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48.png"/><Relationship Id="rId318" Type="http://schemas.openxmlformats.org/officeDocument/2006/relationships/image" Target="../media/image176.png"/><Relationship Id="rId99" Type="http://schemas.openxmlformats.org/officeDocument/2006/relationships/customXml" Target="../ink/ink49.xml"/><Relationship Id="rId122" Type="http://schemas.openxmlformats.org/officeDocument/2006/relationships/image" Target="../media/image78.png"/><Relationship Id="rId164" Type="http://schemas.openxmlformats.org/officeDocument/2006/relationships/image" Target="../media/image99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26" Type="http://schemas.openxmlformats.org/officeDocument/2006/relationships/image" Target="../media/image30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68" Type="http://schemas.openxmlformats.org/officeDocument/2006/relationships/image" Target="../media/image51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87.png"/><Relationship Id="rId200" Type="http://schemas.openxmlformats.org/officeDocument/2006/relationships/image" Target="../media/image117.png"/><Relationship Id="rId382" Type="http://schemas.openxmlformats.org/officeDocument/2006/relationships/image" Target="../media/image208.png"/><Relationship Id="rId438" Type="http://schemas.openxmlformats.org/officeDocument/2006/relationships/image" Target="../media/image236.png"/><Relationship Id="rId242" Type="http://schemas.openxmlformats.org/officeDocument/2006/relationships/image" Target="../media/image138.png"/><Relationship Id="rId284" Type="http://schemas.openxmlformats.org/officeDocument/2006/relationships/image" Target="../media/image159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68.png"/><Relationship Id="rId144" Type="http://schemas.openxmlformats.org/officeDocument/2006/relationships/image" Target="../media/image89.png"/><Relationship Id="rId90" Type="http://schemas.openxmlformats.org/officeDocument/2006/relationships/image" Target="../media/image62.png"/><Relationship Id="rId186" Type="http://schemas.openxmlformats.org/officeDocument/2006/relationships/image" Target="../media/image110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8" Type="http://schemas.openxmlformats.org/officeDocument/2006/relationships/image" Target="../media/image41.png"/><Relationship Id="rId113" Type="http://schemas.openxmlformats.org/officeDocument/2006/relationships/customXml" Target="../ink/ink56.xml"/><Relationship Id="rId320" Type="http://schemas.openxmlformats.org/officeDocument/2006/relationships/image" Target="../media/image177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98.png"/><Relationship Id="rId418" Type="http://schemas.openxmlformats.org/officeDocument/2006/relationships/image" Target="../media/image226.png"/><Relationship Id="rId222" Type="http://schemas.openxmlformats.org/officeDocument/2006/relationships/image" Target="../media/image128.png"/><Relationship Id="rId264" Type="http://schemas.openxmlformats.org/officeDocument/2006/relationships/image" Target="../media/image149.png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79.png"/><Relationship Id="rId70" Type="http://schemas.openxmlformats.org/officeDocument/2006/relationships/image" Target="../media/image52.png"/><Relationship Id="rId166" Type="http://schemas.openxmlformats.org/officeDocument/2006/relationships/image" Target="../media/image100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6.xml"/><Relationship Id="rId440" Type="http://schemas.openxmlformats.org/officeDocument/2006/relationships/image" Target="../media/image237.png"/><Relationship Id="rId28" Type="http://schemas.openxmlformats.org/officeDocument/2006/relationships/image" Target="../media/image31.png"/><Relationship Id="rId275" Type="http://schemas.openxmlformats.org/officeDocument/2006/relationships/customXml" Target="../ink/ink137.xml"/><Relationship Id="rId300" Type="http://schemas.openxmlformats.org/officeDocument/2006/relationships/image" Target="../media/image167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88.png"/><Relationship Id="rId384" Type="http://schemas.openxmlformats.org/officeDocument/2006/relationships/image" Target="../media/image209.png"/><Relationship Id="rId202" Type="http://schemas.openxmlformats.org/officeDocument/2006/relationships/image" Target="../media/image118.png"/><Relationship Id="rId244" Type="http://schemas.openxmlformats.org/officeDocument/2006/relationships/image" Target="../media/image139.png"/><Relationship Id="rId39" Type="http://schemas.openxmlformats.org/officeDocument/2006/relationships/customXml" Target="../ink/ink19.xml"/><Relationship Id="rId286" Type="http://schemas.openxmlformats.org/officeDocument/2006/relationships/image" Target="../media/image160.png"/><Relationship Id="rId451" Type="http://schemas.openxmlformats.org/officeDocument/2006/relationships/customXml" Target="../ink/ink225.xml"/><Relationship Id="rId50" Type="http://schemas.openxmlformats.org/officeDocument/2006/relationships/image" Target="../media/image42.png"/><Relationship Id="rId104" Type="http://schemas.openxmlformats.org/officeDocument/2006/relationships/image" Target="../media/image69.png"/><Relationship Id="rId146" Type="http://schemas.openxmlformats.org/officeDocument/2006/relationships/image" Target="../media/image90.png"/><Relationship Id="rId188" Type="http://schemas.openxmlformats.org/officeDocument/2006/relationships/image" Target="../media/image111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7d_a0pmio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FE3E-6AFC-624E-A9B8-56BB6B875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perils of economic populism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8C998-417D-0F44-B1C6-DE630BDC4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Beatrice Magistro* and Victor </a:t>
            </a:r>
            <a:r>
              <a:rPr lang="en-US" dirty="0" err="1"/>
              <a:t>Menaldo</a:t>
            </a:r>
            <a:r>
              <a:rPr lang="en-US" dirty="0"/>
              <a:t>**</a:t>
            </a:r>
          </a:p>
          <a:p>
            <a:r>
              <a:rPr lang="en-US" sz="2200" dirty="0"/>
              <a:t>August 21</a:t>
            </a:r>
            <a:r>
              <a:rPr lang="en-US" sz="2200" baseline="30000" dirty="0"/>
              <a:t>st</a:t>
            </a:r>
            <a:r>
              <a:rPr lang="en-US" sz="2200" dirty="0"/>
              <a:t>, 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79E905-967F-634F-965E-0E435D15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7"/>
            <a:ext cx="7247965" cy="393193"/>
          </a:xfrm>
        </p:spPr>
        <p:txBody>
          <a:bodyPr/>
          <a:lstStyle/>
          <a:p>
            <a:r>
              <a:rPr lang="en-US" sz="1400" dirty="0"/>
              <a:t>*PhD Candidate in Political Science at the University of Washington. Email: </a:t>
            </a:r>
            <a:r>
              <a:rPr lang="en-US" sz="1400" dirty="0">
                <a:hlinkClick r:id="rId3"/>
              </a:rPr>
              <a:t>magistro@uw.edu</a:t>
            </a:r>
            <a:endParaRPr lang="en-US" sz="1400" dirty="0"/>
          </a:p>
          <a:p>
            <a:r>
              <a:rPr lang="en-US" sz="1400" dirty="0"/>
              <a:t>** Professor of Political Science at the University of Washington. Email: </a:t>
            </a:r>
            <a:r>
              <a:rPr lang="en-US" sz="1400" dirty="0">
                <a:hlinkClick r:id="rId4"/>
              </a:rPr>
              <a:t>vmenaldo@uw.edu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9526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550" y="711201"/>
            <a:ext cx="9188450" cy="541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itle 1"/>
          <p:cNvSpPr txBox="1">
            <a:spLocks/>
          </p:cNvSpPr>
          <p:nvPr/>
        </p:nvSpPr>
        <p:spPr bwMode="auto">
          <a:xfrm>
            <a:off x="1905000" y="6019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Source and graph: Haber (2006)</a:t>
            </a:r>
          </a:p>
        </p:txBody>
      </p:sp>
    </p:spTree>
    <p:extLst>
      <p:ext uri="{BB962C8B-B14F-4D97-AF65-F5344CB8AC3E}">
        <p14:creationId xmlns:p14="http://schemas.microsoft.com/office/powerpoint/2010/main" val="265091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Industrialization Financed by Banking Oligopoly &amp; Govt. Owned Banks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176" y="1425660"/>
            <a:ext cx="6577648" cy="52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from internal competition TOO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698E09-3783-4C54-9FD8-BBACC195D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36" y="2286645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620"/>
            <a:ext cx="10424160" cy="1188720"/>
          </a:xfrm>
        </p:spPr>
        <p:txBody>
          <a:bodyPr/>
          <a:lstStyle/>
          <a:p>
            <a:r>
              <a:rPr lang="en-US" dirty="0"/>
              <a:t>Ration Foreign Exchange &amp; Credit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073" y="1825625"/>
            <a:ext cx="6971854" cy="435133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95557F4-52B8-4031-AEFF-82BB88505F47}"/>
              </a:ext>
            </a:extLst>
          </p:cNvPr>
          <p:cNvGrpSpPr/>
          <p:nvPr/>
        </p:nvGrpSpPr>
        <p:grpSpPr>
          <a:xfrm>
            <a:off x="5538120" y="6208560"/>
            <a:ext cx="3949200" cy="462960"/>
            <a:chOff x="5538120" y="6208560"/>
            <a:chExt cx="39492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8AFD39-DC07-4F97-9099-41635D8C8DF9}"/>
                    </a:ext>
                  </a:extLst>
                </p14:cNvPr>
                <p14:cNvContentPartPr/>
                <p14:nvPr/>
              </p14:nvContentPartPr>
              <p14:xfrm>
                <a:off x="5538120" y="6208560"/>
                <a:ext cx="767160" cy="30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8AFD39-DC07-4F97-9099-41635D8C8D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9120" y="6199920"/>
                  <a:ext cx="784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1DF30E-ECEC-4591-81E8-B01CE9C9A922}"/>
                    </a:ext>
                  </a:extLst>
                </p14:cNvPr>
                <p14:cNvContentPartPr/>
                <p14:nvPr/>
              </p14:nvContentPartPr>
              <p14:xfrm>
                <a:off x="6228600" y="6292080"/>
                <a:ext cx="323640" cy="37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1DF30E-ECEC-4591-81E8-B01CE9C9A9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19960" y="6283440"/>
                  <a:ext cx="341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4C779C-525C-46D1-A3E5-51993E6B10E9}"/>
                    </a:ext>
                  </a:extLst>
                </p14:cNvPr>
                <p14:cNvContentPartPr/>
                <p14:nvPr/>
              </p14:nvContentPartPr>
              <p14:xfrm>
                <a:off x="6655560" y="6464880"/>
                <a:ext cx="317520" cy="20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4C779C-525C-46D1-A3E5-51993E6B10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6560" y="6455880"/>
                  <a:ext cx="335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F7CF00-DF0B-437D-95E9-7EA0BA47A5BC}"/>
                    </a:ext>
                  </a:extLst>
                </p14:cNvPr>
                <p14:cNvContentPartPr/>
                <p14:nvPr/>
              </p14:nvContentPartPr>
              <p14:xfrm>
                <a:off x="6984600" y="6447600"/>
                <a:ext cx="134640" cy="17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F7CF00-DF0B-437D-95E9-7EA0BA47A5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75960" y="6438960"/>
                  <a:ext cx="152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478794-1951-423A-A5A6-261F2E70DFA2}"/>
                    </a:ext>
                  </a:extLst>
                </p14:cNvPr>
                <p14:cNvContentPartPr/>
                <p14:nvPr/>
              </p14:nvContentPartPr>
              <p14:xfrm>
                <a:off x="7274040" y="6446160"/>
                <a:ext cx="243000" cy="20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478794-1951-423A-A5A6-261F2E70DF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65040" y="6437520"/>
                  <a:ext cx="260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C3A6E8-9486-4527-8C32-98675736E39C}"/>
                    </a:ext>
                  </a:extLst>
                </p14:cNvPr>
                <p14:cNvContentPartPr/>
                <p14:nvPr/>
              </p14:nvContentPartPr>
              <p14:xfrm>
                <a:off x="7666080" y="6455880"/>
                <a:ext cx="29160" cy="142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C3A6E8-9486-4527-8C32-98675736E3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57080" y="6446880"/>
                  <a:ext cx="4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202B2A-BD3D-4506-9651-D39568A62E85}"/>
                    </a:ext>
                  </a:extLst>
                </p14:cNvPr>
                <p14:cNvContentPartPr/>
                <p14:nvPr/>
              </p14:nvContentPartPr>
              <p14:xfrm>
                <a:off x="7693440" y="6395760"/>
                <a:ext cx="121320" cy="99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202B2A-BD3D-4506-9651-D39568A62E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4800" y="6387120"/>
                  <a:ext cx="138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0DF051-105F-489D-A5A0-7726EB7EF0F6}"/>
                    </a:ext>
                  </a:extLst>
                </p14:cNvPr>
                <p14:cNvContentPartPr/>
                <p14:nvPr/>
              </p14:nvContentPartPr>
              <p14:xfrm>
                <a:off x="7918440" y="6383520"/>
                <a:ext cx="188280" cy="18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0DF051-105F-489D-A5A0-7726EB7EF0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09800" y="6374880"/>
                  <a:ext cx="205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E8FDE38-6B39-4C9B-8322-98D4211B7349}"/>
                    </a:ext>
                  </a:extLst>
                </p14:cNvPr>
                <p14:cNvContentPartPr/>
                <p14:nvPr/>
              </p14:nvContentPartPr>
              <p14:xfrm>
                <a:off x="7936440" y="6435720"/>
                <a:ext cx="97560" cy="2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E8FDE38-6B39-4C9B-8322-98D4211B73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27440" y="6427080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7EF54A-2935-4960-A57E-8FA9EE322FF5}"/>
                    </a:ext>
                  </a:extLst>
                </p14:cNvPr>
                <p14:cNvContentPartPr/>
                <p14:nvPr/>
              </p14:nvContentPartPr>
              <p14:xfrm>
                <a:off x="7933920" y="6374880"/>
                <a:ext cx="151200" cy="1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7EF54A-2935-4960-A57E-8FA9EE322F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25280" y="6365880"/>
                  <a:ext cx="168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38B57B-669D-432B-976F-38B17D5A0656}"/>
                    </a:ext>
                  </a:extLst>
                </p14:cNvPr>
                <p14:cNvContentPartPr/>
                <p14:nvPr/>
              </p14:nvContentPartPr>
              <p14:xfrm>
                <a:off x="8229480" y="6366600"/>
                <a:ext cx="29880" cy="23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38B57B-669D-432B-976F-38B17D5A06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20840" y="6357960"/>
                  <a:ext cx="47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5D1630D-4E4E-4148-9BA1-9A946A02C4DE}"/>
                    </a:ext>
                  </a:extLst>
                </p14:cNvPr>
                <p14:cNvContentPartPr/>
                <p14:nvPr/>
              </p14:nvContentPartPr>
              <p14:xfrm>
                <a:off x="8098440" y="6365160"/>
                <a:ext cx="24588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5D1630D-4E4E-4148-9BA1-9A946A02C4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89800" y="6356520"/>
                  <a:ext cx="263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D92B6B-D387-45FE-96E9-07C0A1F12279}"/>
                    </a:ext>
                  </a:extLst>
                </p14:cNvPr>
                <p14:cNvContentPartPr/>
                <p14:nvPr/>
              </p14:nvContentPartPr>
              <p14:xfrm>
                <a:off x="8461680" y="6316200"/>
                <a:ext cx="22320" cy="277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D92B6B-D387-45FE-96E9-07C0A1F122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53040" y="6307560"/>
                  <a:ext cx="3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7BACCC-4AC1-457D-AE3C-E5908AE82F7B}"/>
                    </a:ext>
                  </a:extLst>
                </p14:cNvPr>
                <p14:cNvContentPartPr/>
                <p14:nvPr/>
              </p14:nvContentPartPr>
              <p14:xfrm>
                <a:off x="8692080" y="6359400"/>
                <a:ext cx="11880" cy="232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7BACCC-4AC1-457D-AE3C-E5908AE82F7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83440" y="6350760"/>
                  <a:ext cx="29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489632-8B76-4E20-B153-40F0A614B775}"/>
                    </a:ext>
                  </a:extLst>
                </p14:cNvPr>
                <p14:cNvContentPartPr/>
                <p14:nvPr/>
              </p14:nvContentPartPr>
              <p14:xfrm>
                <a:off x="8605680" y="6347520"/>
                <a:ext cx="187200" cy="1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489632-8B76-4E20-B153-40F0A614B7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97040" y="6338520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AE54BB-2DE1-44F1-9091-9CF44A670F32}"/>
                    </a:ext>
                  </a:extLst>
                </p14:cNvPr>
                <p14:cNvContentPartPr/>
                <p14:nvPr/>
              </p14:nvContentPartPr>
              <p14:xfrm>
                <a:off x="8860200" y="6338520"/>
                <a:ext cx="36360" cy="20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AE54BB-2DE1-44F1-9091-9CF44A670F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51200" y="6329880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7D3A11-F2A7-444A-BD1A-234A13626EEC}"/>
                    </a:ext>
                  </a:extLst>
                </p14:cNvPr>
                <p14:cNvContentPartPr/>
                <p14:nvPr/>
              </p14:nvContentPartPr>
              <p14:xfrm>
                <a:off x="8965320" y="6306480"/>
                <a:ext cx="212400" cy="23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7D3A11-F2A7-444A-BD1A-234A13626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56320" y="6297840"/>
                  <a:ext cx="230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7E00179-F3A2-498F-8E53-B5E313D60406}"/>
                    </a:ext>
                  </a:extLst>
                </p14:cNvPr>
                <p14:cNvContentPartPr/>
                <p14:nvPr/>
              </p14:nvContentPartPr>
              <p14:xfrm>
                <a:off x="9267360" y="6262560"/>
                <a:ext cx="219960" cy="29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7E00179-F3A2-498F-8E53-B5E313D604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58360" y="6253560"/>
                  <a:ext cx="237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747505-05E8-4B5F-8D28-76E19E47528C}"/>
                    </a:ext>
                  </a:extLst>
                </p14:cNvPr>
                <p14:cNvContentPartPr/>
                <p14:nvPr/>
              </p14:nvContentPartPr>
              <p14:xfrm>
                <a:off x="9246480" y="6417360"/>
                <a:ext cx="208440" cy="8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747505-05E8-4B5F-8D28-76E19E47528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37840" y="6408360"/>
                  <a:ext cx="226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2CD2F1-57F7-436B-9B0D-C83F933C9A04}"/>
                    </a:ext>
                  </a:extLst>
                </p14:cNvPr>
                <p14:cNvContentPartPr/>
                <p14:nvPr/>
              </p14:nvContentPartPr>
              <p14:xfrm>
                <a:off x="9322440" y="6253560"/>
                <a:ext cx="163440" cy="25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2CD2F1-57F7-436B-9B0D-C83F933C9A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13440" y="6244920"/>
                  <a:ext cx="1810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1332513-6105-4BF7-9BC8-C5AD9FD6C9C4}"/>
              </a:ext>
            </a:extLst>
          </p:cNvPr>
          <p:cNvGrpSpPr/>
          <p:nvPr/>
        </p:nvGrpSpPr>
        <p:grpSpPr>
          <a:xfrm>
            <a:off x="9960720" y="6192720"/>
            <a:ext cx="2084400" cy="403200"/>
            <a:chOff x="9960720" y="6192720"/>
            <a:chExt cx="20844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7A0CE2E-CFFF-407E-A304-22FFC724AD84}"/>
                    </a:ext>
                  </a:extLst>
                </p14:cNvPr>
                <p14:cNvContentPartPr/>
                <p14:nvPr/>
              </p14:nvContentPartPr>
              <p14:xfrm>
                <a:off x="9960720" y="6266880"/>
                <a:ext cx="245160" cy="28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7A0CE2E-CFFF-407E-A304-22FFC724AD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52080" y="6258240"/>
                  <a:ext cx="2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B12ED9-FD12-4F69-B5B4-A462A23DBDA1}"/>
                    </a:ext>
                  </a:extLst>
                </p14:cNvPr>
                <p14:cNvContentPartPr/>
                <p14:nvPr/>
              </p14:nvContentPartPr>
              <p14:xfrm>
                <a:off x="10113000" y="6437520"/>
                <a:ext cx="63720" cy="11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B12ED9-FD12-4F69-B5B4-A462A23DBD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04000" y="6428520"/>
                  <a:ext cx="81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2BB29A-5685-405B-9AB3-1C2FFF7041CB}"/>
                    </a:ext>
                  </a:extLst>
                </p14:cNvPr>
                <p14:cNvContentPartPr/>
                <p14:nvPr/>
              </p14:nvContentPartPr>
              <p14:xfrm>
                <a:off x="10276800" y="6260760"/>
                <a:ext cx="184680" cy="270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2BB29A-5685-405B-9AB3-1C2FFF7041C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67800" y="6252120"/>
                  <a:ext cx="202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9D88F6-92F2-4BC4-856D-87809B11297E}"/>
                    </a:ext>
                  </a:extLst>
                </p14:cNvPr>
                <p14:cNvContentPartPr/>
                <p14:nvPr/>
              </p14:nvContentPartPr>
              <p14:xfrm>
                <a:off x="10519800" y="6293880"/>
                <a:ext cx="200160" cy="25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9D88F6-92F2-4BC4-856D-87809B1129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10800" y="6284880"/>
                  <a:ext cx="217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1354DB-6710-495D-A11A-FB2FC23853AE}"/>
                    </a:ext>
                  </a:extLst>
                </p14:cNvPr>
                <p14:cNvContentPartPr/>
                <p14:nvPr/>
              </p14:nvContentPartPr>
              <p14:xfrm>
                <a:off x="10525560" y="6408360"/>
                <a:ext cx="176760" cy="11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1354DB-6710-495D-A11A-FB2FC23853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16560" y="6399720"/>
                  <a:ext cx="194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40126CA-1936-4E15-B69F-88D724D9DF8C}"/>
                    </a:ext>
                  </a:extLst>
                </p14:cNvPr>
                <p14:cNvContentPartPr/>
                <p14:nvPr/>
              </p14:nvContentPartPr>
              <p14:xfrm>
                <a:off x="10755600" y="6222240"/>
                <a:ext cx="215280" cy="306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40126CA-1936-4E15-B69F-88D724D9DF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46960" y="6213600"/>
                  <a:ext cx="232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37614A-5617-4738-9738-3CD8CE8D8C38}"/>
                    </a:ext>
                  </a:extLst>
                </p14:cNvPr>
                <p14:cNvContentPartPr/>
                <p14:nvPr/>
              </p14:nvContentPartPr>
              <p14:xfrm>
                <a:off x="11146200" y="6240600"/>
                <a:ext cx="20160" cy="30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37614A-5617-4738-9738-3CD8CE8D8C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37200" y="6231960"/>
                  <a:ext cx="37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6B2A75-CF83-44EA-9F67-3B2103517F18}"/>
                    </a:ext>
                  </a:extLst>
                </p14:cNvPr>
                <p14:cNvContentPartPr/>
                <p14:nvPr/>
              </p14:nvContentPartPr>
              <p14:xfrm>
                <a:off x="11034240" y="6231960"/>
                <a:ext cx="332640" cy="42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6B2A75-CF83-44EA-9F67-3B2103517F1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25240" y="6222960"/>
                  <a:ext cx="350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8F6135-175E-41DC-AC44-023D153D7508}"/>
                    </a:ext>
                  </a:extLst>
                </p14:cNvPr>
                <p14:cNvContentPartPr/>
                <p14:nvPr/>
              </p14:nvContentPartPr>
              <p14:xfrm>
                <a:off x="11402520" y="6284160"/>
                <a:ext cx="17280" cy="228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8F6135-175E-41DC-AC44-023D153D75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93880" y="6275160"/>
                  <a:ext cx="34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BDDA04-BD80-41E7-A0E5-FE41550C3881}"/>
                    </a:ext>
                  </a:extLst>
                </p14:cNvPr>
                <p14:cNvContentPartPr/>
                <p14:nvPr/>
              </p14:nvContentPartPr>
              <p14:xfrm>
                <a:off x="11544720" y="6263280"/>
                <a:ext cx="61200" cy="30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BDDA04-BD80-41E7-A0E5-FE41550C388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35720" y="6254280"/>
                  <a:ext cx="78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2751A25-17AB-4C54-BB76-573732A15A39}"/>
                    </a:ext>
                  </a:extLst>
                </p14:cNvPr>
                <p14:cNvContentPartPr/>
                <p14:nvPr/>
              </p14:nvContentPartPr>
              <p14:xfrm>
                <a:off x="11499720" y="6255000"/>
                <a:ext cx="189720" cy="15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2751A25-17AB-4C54-BB76-573732A15A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90720" y="6246000"/>
                  <a:ext cx="207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B037262-840D-4736-948A-97AD304FB859}"/>
                    </a:ext>
                  </a:extLst>
                </p14:cNvPr>
                <p14:cNvContentPartPr/>
                <p14:nvPr/>
              </p14:nvContentPartPr>
              <p14:xfrm>
                <a:off x="11738040" y="6192720"/>
                <a:ext cx="189000" cy="144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B037262-840D-4736-948A-97AD304FB8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29400" y="6183720"/>
                  <a:ext cx="206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D4C5B99-B40B-46B5-A207-F0455E8EBDC9}"/>
                    </a:ext>
                  </a:extLst>
                </p14:cNvPr>
                <p14:cNvContentPartPr/>
                <p14:nvPr/>
              </p14:nvContentPartPr>
              <p14:xfrm>
                <a:off x="11906880" y="6192720"/>
                <a:ext cx="138240" cy="403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D4C5B99-B40B-46B5-A207-F0455E8EBD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897880" y="6183720"/>
                  <a:ext cx="15588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5B7ECA-40C7-4D6C-8A49-E67822FCEFA1}"/>
              </a:ext>
            </a:extLst>
          </p:cNvPr>
          <p:cNvGrpSpPr/>
          <p:nvPr/>
        </p:nvGrpSpPr>
        <p:grpSpPr>
          <a:xfrm>
            <a:off x="2419080" y="6251760"/>
            <a:ext cx="2167560" cy="475920"/>
            <a:chOff x="2419080" y="6251760"/>
            <a:chExt cx="21675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938456-BAF4-4253-9AD5-8817EBF99E70}"/>
                    </a:ext>
                  </a:extLst>
                </p14:cNvPr>
                <p14:cNvContentPartPr/>
                <p14:nvPr/>
              </p14:nvContentPartPr>
              <p14:xfrm>
                <a:off x="2604480" y="6251760"/>
                <a:ext cx="1982160" cy="27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938456-BAF4-4253-9AD5-8817EBF99E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95480" y="6243120"/>
                  <a:ext cx="1999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F2DAD7-B971-4F9F-B8B3-F9F5F2FE5861}"/>
                    </a:ext>
                  </a:extLst>
                </p14:cNvPr>
                <p14:cNvContentPartPr/>
                <p14:nvPr/>
              </p14:nvContentPartPr>
              <p14:xfrm>
                <a:off x="2419080" y="6325200"/>
                <a:ext cx="315000" cy="402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F2DAD7-B971-4F9F-B8B3-F9F5F2FE586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10080" y="6316200"/>
                  <a:ext cx="33264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09C4DF6-AAF6-411F-AFF6-99B0D710F9D2}"/>
              </a:ext>
            </a:extLst>
          </p:cNvPr>
          <p:cNvGrpSpPr/>
          <p:nvPr/>
        </p:nvGrpSpPr>
        <p:grpSpPr>
          <a:xfrm>
            <a:off x="173760" y="5759280"/>
            <a:ext cx="2166480" cy="394200"/>
            <a:chOff x="173760" y="5759280"/>
            <a:chExt cx="21664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6B14DB-DE82-4FC5-8E1E-6ACAAB761853}"/>
                    </a:ext>
                  </a:extLst>
                </p14:cNvPr>
                <p14:cNvContentPartPr/>
                <p14:nvPr/>
              </p14:nvContentPartPr>
              <p14:xfrm>
                <a:off x="173760" y="5812200"/>
                <a:ext cx="183960" cy="341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6B14DB-DE82-4FC5-8E1E-6ACAAB7618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4760" y="5803560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A0FD3D-495D-47CD-BA22-6F2E169AAFE9}"/>
                    </a:ext>
                  </a:extLst>
                </p14:cNvPr>
                <p14:cNvContentPartPr/>
                <p14:nvPr/>
              </p14:nvContentPartPr>
              <p14:xfrm>
                <a:off x="478680" y="5787360"/>
                <a:ext cx="184680" cy="357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A0FD3D-495D-47CD-BA22-6F2E169AAF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9680" y="5778360"/>
                  <a:ext cx="202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F70226-BFF7-4EE5-BF50-4DF7666CAF80}"/>
                    </a:ext>
                  </a:extLst>
                </p14:cNvPr>
                <p14:cNvContentPartPr/>
                <p14:nvPr/>
              </p14:nvContentPartPr>
              <p14:xfrm>
                <a:off x="431880" y="6019200"/>
                <a:ext cx="157680" cy="1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F70226-BFF7-4EE5-BF50-4DF7666CAF8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240" y="6010560"/>
                  <a:ext cx="175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B8D618-8C8B-4A40-96D6-E09432947ED6}"/>
                    </a:ext>
                  </a:extLst>
                </p14:cNvPr>
                <p14:cNvContentPartPr/>
                <p14:nvPr/>
              </p14:nvContentPartPr>
              <p14:xfrm>
                <a:off x="814920" y="5788080"/>
                <a:ext cx="29520" cy="325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B8D618-8C8B-4A40-96D6-E09432947E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6280" y="5779440"/>
                  <a:ext cx="47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35764E8-04B2-4253-ABC7-061B0E071634}"/>
                    </a:ext>
                  </a:extLst>
                </p14:cNvPr>
                <p14:cNvContentPartPr/>
                <p14:nvPr/>
              </p14:nvContentPartPr>
              <p14:xfrm>
                <a:off x="670920" y="5793840"/>
                <a:ext cx="311760" cy="3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35764E8-04B2-4253-ABC7-061B0E0716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2280" y="5784840"/>
                  <a:ext cx="32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36A84D-F093-46F6-8C6A-BDE8689576D9}"/>
                    </a:ext>
                  </a:extLst>
                </p14:cNvPr>
                <p14:cNvContentPartPr/>
                <p14:nvPr/>
              </p14:nvContentPartPr>
              <p14:xfrm>
                <a:off x="1105440" y="5811480"/>
                <a:ext cx="26640" cy="228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36A84D-F093-46F6-8C6A-BDE8689576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6800" y="5802480"/>
                  <a:ext cx="44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E1D4A2-B0A8-4FA1-8456-D955B73AF89F}"/>
                    </a:ext>
                  </a:extLst>
                </p14:cNvPr>
                <p14:cNvContentPartPr/>
                <p14:nvPr/>
              </p14:nvContentPartPr>
              <p14:xfrm>
                <a:off x="1212720" y="5828760"/>
                <a:ext cx="187200" cy="232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E1D4A2-B0A8-4FA1-8456-D955B73AF8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04080" y="5820120"/>
                  <a:ext cx="204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C45214-C096-4A92-ACB3-73B4A5D7932F}"/>
                    </a:ext>
                  </a:extLst>
                </p14:cNvPr>
                <p14:cNvContentPartPr/>
                <p14:nvPr/>
              </p14:nvContentPartPr>
              <p14:xfrm>
                <a:off x="1519080" y="5787360"/>
                <a:ext cx="198000" cy="318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C45214-C096-4A92-ACB3-73B4A5D7932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10440" y="5778360"/>
                  <a:ext cx="215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E6A9CF-34E8-4F71-B9DF-6060FD84F1C5}"/>
                    </a:ext>
                  </a:extLst>
                </p14:cNvPr>
                <p14:cNvContentPartPr/>
                <p14:nvPr/>
              </p14:nvContentPartPr>
              <p14:xfrm>
                <a:off x="1816440" y="5804280"/>
                <a:ext cx="17784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E6A9CF-34E8-4F71-B9DF-6060FD84F1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07440" y="5795280"/>
                  <a:ext cx="195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6063A8-0DAF-45D6-A779-5357D678A76A}"/>
                    </a:ext>
                  </a:extLst>
                </p14:cNvPr>
                <p14:cNvContentPartPr/>
                <p14:nvPr/>
              </p14:nvContentPartPr>
              <p14:xfrm>
                <a:off x="1770360" y="5866200"/>
                <a:ext cx="196200" cy="50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6063A8-0DAF-45D6-A779-5357D678A7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61720" y="5857200"/>
                  <a:ext cx="21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CCAF888-821F-4724-8586-F58562814FDF}"/>
                    </a:ext>
                  </a:extLst>
                </p14:cNvPr>
                <p14:cNvContentPartPr/>
                <p14:nvPr/>
              </p14:nvContentPartPr>
              <p14:xfrm>
                <a:off x="1759200" y="5759280"/>
                <a:ext cx="168120" cy="54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CCAF888-821F-4724-8586-F58562814F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50560" y="5750280"/>
                  <a:ext cx="185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CEA4B1-B52E-4867-BF72-386222E9F7A4}"/>
                    </a:ext>
                  </a:extLst>
                </p14:cNvPr>
                <p14:cNvContentPartPr/>
                <p14:nvPr/>
              </p14:nvContentPartPr>
              <p14:xfrm>
                <a:off x="2092200" y="5760000"/>
                <a:ext cx="64440" cy="32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CEA4B1-B52E-4867-BF72-386222E9F7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83560" y="5751360"/>
                  <a:ext cx="820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700989F-41E2-47E2-805E-B829F834E60E}"/>
                    </a:ext>
                  </a:extLst>
                </p14:cNvPr>
                <p14:cNvContentPartPr/>
                <p14:nvPr/>
              </p14:nvContentPartPr>
              <p14:xfrm>
                <a:off x="2080320" y="5773680"/>
                <a:ext cx="259920" cy="340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700989F-41E2-47E2-805E-B829F834E6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71320" y="5764680"/>
                  <a:ext cx="27756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BF09A84-4162-4448-84E1-0F70E963898E}"/>
              </a:ext>
            </a:extLst>
          </p:cNvPr>
          <p:cNvGrpSpPr/>
          <p:nvPr/>
        </p:nvGrpSpPr>
        <p:grpSpPr>
          <a:xfrm>
            <a:off x="160800" y="6330600"/>
            <a:ext cx="1917360" cy="460080"/>
            <a:chOff x="160800" y="6330600"/>
            <a:chExt cx="19173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6696F5-784B-47E0-AE23-8C805697CFAD}"/>
                    </a:ext>
                  </a:extLst>
                </p14:cNvPr>
                <p14:cNvContentPartPr/>
                <p14:nvPr/>
              </p14:nvContentPartPr>
              <p14:xfrm>
                <a:off x="160800" y="6330600"/>
                <a:ext cx="226440" cy="37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6696F5-784B-47E0-AE23-8C805697CF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1800" y="6321960"/>
                  <a:ext cx="244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E67E4F-6EBD-4CD0-B5C0-2684E429C961}"/>
                    </a:ext>
                  </a:extLst>
                </p14:cNvPr>
                <p14:cNvContentPartPr/>
                <p14:nvPr/>
              </p14:nvContentPartPr>
              <p14:xfrm>
                <a:off x="239640" y="6575400"/>
                <a:ext cx="101880" cy="215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E67E4F-6EBD-4CD0-B5C0-2684E429C9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0640" y="6566760"/>
                  <a:ext cx="119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7A210C-4DE7-45FC-98CE-B1A521366DD0}"/>
                    </a:ext>
                  </a:extLst>
                </p14:cNvPr>
                <p14:cNvContentPartPr/>
                <p14:nvPr/>
              </p14:nvContentPartPr>
              <p14:xfrm>
                <a:off x="428280" y="6386040"/>
                <a:ext cx="161280" cy="297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7A210C-4DE7-45FC-98CE-B1A521366D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640" y="6377040"/>
                  <a:ext cx="178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9AC6897-D352-42CB-82F6-F815FFC73C0F}"/>
                    </a:ext>
                  </a:extLst>
                </p14:cNvPr>
                <p14:cNvContentPartPr/>
                <p14:nvPr/>
              </p14:nvContentPartPr>
              <p14:xfrm>
                <a:off x="682800" y="6417360"/>
                <a:ext cx="132120" cy="273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AC6897-D352-42CB-82F6-F815FFC73C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3800" y="6408360"/>
                  <a:ext cx="149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50F727-B774-4038-879C-5092ACC99808}"/>
                    </a:ext>
                  </a:extLst>
                </p14:cNvPr>
                <p14:cNvContentPartPr/>
                <p14:nvPr/>
              </p14:nvContentPartPr>
              <p14:xfrm>
                <a:off x="697560" y="6519240"/>
                <a:ext cx="101520" cy="45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50F727-B774-4038-879C-5092ACC998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8560" y="6510600"/>
                  <a:ext cx="119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EB7E29-B185-4C81-9CC6-027F2C1E6D8F}"/>
                    </a:ext>
                  </a:extLst>
                </p14:cNvPr>
                <p14:cNvContentPartPr/>
                <p14:nvPr/>
              </p14:nvContentPartPr>
              <p14:xfrm>
                <a:off x="886920" y="6414120"/>
                <a:ext cx="195480" cy="295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EB7E29-B185-4C81-9CC6-027F2C1E6D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8280" y="6405120"/>
                  <a:ext cx="213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603E4A-E72E-4975-B7CE-0AD3B3F31A9D}"/>
                    </a:ext>
                  </a:extLst>
                </p14:cNvPr>
                <p14:cNvContentPartPr/>
                <p14:nvPr/>
              </p14:nvContentPartPr>
              <p14:xfrm>
                <a:off x="1242600" y="6420600"/>
                <a:ext cx="25920" cy="29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603E4A-E72E-4975-B7CE-0AD3B3F31A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33600" y="6411600"/>
                  <a:ext cx="43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331A1B-9076-4AE3-93E2-217E3AC97731}"/>
                    </a:ext>
                  </a:extLst>
                </p14:cNvPr>
                <p14:cNvContentPartPr/>
                <p14:nvPr/>
              </p14:nvContentPartPr>
              <p14:xfrm>
                <a:off x="1098960" y="6417360"/>
                <a:ext cx="238680" cy="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331A1B-9076-4AE3-93E2-217E3AC977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9960" y="6408360"/>
                  <a:ext cx="256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2AA83E0-8456-4D63-9D54-40BD59150A12}"/>
                    </a:ext>
                  </a:extLst>
                </p14:cNvPr>
                <p14:cNvContentPartPr/>
                <p14:nvPr/>
              </p14:nvContentPartPr>
              <p14:xfrm>
                <a:off x="1429800" y="6444720"/>
                <a:ext cx="25560" cy="240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2AA83E0-8456-4D63-9D54-40BD59150A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21160" y="6435720"/>
                  <a:ext cx="43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0E273B-CED6-4C83-8BD8-5ED3E06E9823}"/>
                    </a:ext>
                  </a:extLst>
                </p14:cNvPr>
                <p14:cNvContentPartPr/>
                <p14:nvPr/>
              </p14:nvContentPartPr>
              <p14:xfrm>
                <a:off x="1623120" y="6405120"/>
                <a:ext cx="30240" cy="251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0E273B-CED6-4C83-8BD8-5ED3E06E98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14480" y="6396480"/>
                  <a:ext cx="47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316DB82-8A84-42CE-9AFE-91EB5874233C}"/>
                    </a:ext>
                  </a:extLst>
                </p14:cNvPr>
                <p14:cNvContentPartPr/>
                <p14:nvPr/>
              </p14:nvContentPartPr>
              <p14:xfrm>
                <a:off x="1478760" y="6398640"/>
                <a:ext cx="28404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316DB82-8A84-42CE-9AFE-91EB587423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70120" y="6389640"/>
                  <a:ext cx="30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4B7401-B6C8-4588-9A02-8988AF8E18CC}"/>
                    </a:ext>
                  </a:extLst>
                </p14:cNvPr>
                <p14:cNvContentPartPr/>
                <p14:nvPr/>
              </p14:nvContentPartPr>
              <p14:xfrm>
                <a:off x="1812120" y="6412680"/>
                <a:ext cx="144720" cy="97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4B7401-B6C8-4588-9A02-8988AF8E18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03480" y="6403680"/>
                  <a:ext cx="162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A460A7-317F-4D96-9BAE-F89B7D576F87}"/>
                    </a:ext>
                  </a:extLst>
                </p14:cNvPr>
                <p14:cNvContentPartPr/>
                <p14:nvPr/>
              </p14:nvContentPartPr>
              <p14:xfrm>
                <a:off x="1942440" y="6403680"/>
                <a:ext cx="135720" cy="383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A460A7-317F-4D96-9BAE-F89B7D576F8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33440" y="6395040"/>
                  <a:ext cx="153360" cy="40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C898E3E-B3EB-4223-990B-9FA6161A66BA}"/>
                  </a:ext>
                </a:extLst>
              </p14:cNvPr>
              <p14:cNvContentPartPr/>
              <p14:nvPr/>
            </p14:nvContentPartPr>
            <p14:xfrm>
              <a:off x="3620400" y="2996640"/>
              <a:ext cx="929520" cy="902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C898E3E-B3EB-4223-990B-9FA6161A66B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611400" y="2987640"/>
                <a:ext cx="947160" cy="9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A20FDB8-63A0-4784-820E-65204A222EA0}"/>
              </a:ext>
            </a:extLst>
          </p:cNvPr>
          <p:cNvGrpSpPr/>
          <p:nvPr/>
        </p:nvGrpSpPr>
        <p:grpSpPr>
          <a:xfrm>
            <a:off x="296160" y="1467360"/>
            <a:ext cx="589680" cy="599040"/>
            <a:chOff x="296160" y="1467360"/>
            <a:chExt cx="58968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D73D717-396F-4137-92A0-610767D9532C}"/>
                    </a:ext>
                  </a:extLst>
                </p14:cNvPr>
                <p14:cNvContentPartPr/>
                <p14:nvPr/>
              </p14:nvContentPartPr>
              <p14:xfrm>
                <a:off x="344400" y="1467360"/>
                <a:ext cx="541440" cy="599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D73D717-396F-4137-92A0-610767D9532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5760" y="1458720"/>
                  <a:ext cx="5590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40A0751-7803-4A3B-8CF2-FBC3818A9CC5}"/>
                    </a:ext>
                  </a:extLst>
                </p14:cNvPr>
                <p14:cNvContentPartPr/>
                <p14:nvPr/>
              </p14:nvContentPartPr>
              <p14:xfrm>
                <a:off x="296160" y="1526040"/>
                <a:ext cx="570240" cy="520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40A0751-7803-4A3B-8CF2-FBC3818A9C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7520" y="1517040"/>
                  <a:ext cx="58788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72D79DF-B15C-4170-B52B-53822C4BA9BD}"/>
              </a:ext>
            </a:extLst>
          </p:cNvPr>
          <p:cNvGrpSpPr/>
          <p:nvPr/>
        </p:nvGrpSpPr>
        <p:grpSpPr>
          <a:xfrm>
            <a:off x="1226040" y="1480680"/>
            <a:ext cx="1236240" cy="369000"/>
            <a:chOff x="1226040" y="1480680"/>
            <a:chExt cx="123624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600C484-90C4-4203-8FE6-780A64CAD4C0}"/>
                    </a:ext>
                  </a:extLst>
                </p14:cNvPr>
                <p14:cNvContentPartPr/>
                <p14:nvPr/>
              </p14:nvContentPartPr>
              <p14:xfrm>
                <a:off x="1226040" y="1480680"/>
                <a:ext cx="175680" cy="369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600C484-90C4-4203-8FE6-780A64CAD4C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17400" y="1471680"/>
                  <a:ext cx="193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B1C197B-CEB3-4119-9672-E653805E92A7}"/>
                    </a:ext>
                  </a:extLst>
                </p14:cNvPr>
                <p14:cNvContentPartPr/>
                <p14:nvPr/>
              </p14:nvContentPartPr>
              <p14:xfrm>
                <a:off x="1481640" y="1594800"/>
                <a:ext cx="191880" cy="227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B1C197B-CEB3-4119-9672-E653805E92A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73000" y="1586160"/>
                  <a:ext cx="209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E4BC00-9C57-4C4F-B34D-AA10BEE59775}"/>
                    </a:ext>
                  </a:extLst>
                </p14:cNvPr>
                <p14:cNvContentPartPr/>
                <p14:nvPr/>
              </p14:nvContentPartPr>
              <p14:xfrm>
                <a:off x="1456800" y="1676160"/>
                <a:ext cx="126360" cy="18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E4BC00-9C57-4C4F-B34D-AA10BEE597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47800" y="1667160"/>
                  <a:ext cx="144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9696C2-3E0D-4187-B4AE-AA6648FBA558}"/>
                    </a:ext>
                  </a:extLst>
                </p14:cNvPr>
                <p14:cNvContentPartPr/>
                <p14:nvPr/>
              </p14:nvContentPartPr>
              <p14:xfrm>
                <a:off x="1425480" y="1590120"/>
                <a:ext cx="194400" cy="22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9696C2-3E0D-4187-B4AE-AA6648FBA5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16480" y="1581480"/>
                  <a:ext cx="212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BAD233-807A-4799-8714-91F9FBCBB890}"/>
                    </a:ext>
                  </a:extLst>
                </p14:cNvPr>
                <p14:cNvContentPartPr/>
                <p14:nvPr/>
              </p14:nvContentPartPr>
              <p14:xfrm>
                <a:off x="1733640" y="1546920"/>
                <a:ext cx="195480" cy="279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BAD233-807A-4799-8714-91F9FBCBB89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24640" y="1537920"/>
                  <a:ext cx="213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D9E146F-AC5B-40BB-ADCA-7A2190E4040B}"/>
                    </a:ext>
                  </a:extLst>
                </p14:cNvPr>
                <p14:cNvContentPartPr/>
                <p14:nvPr/>
              </p14:nvContentPartPr>
              <p14:xfrm>
                <a:off x="2076360" y="1529280"/>
                <a:ext cx="21960" cy="315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D9E146F-AC5B-40BB-ADCA-7A2190E404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67360" y="1520280"/>
                  <a:ext cx="39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96FB0E9-E5D5-458D-B9D2-002DBC97AD0B}"/>
                    </a:ext>
                  </a:extLst>
                </p14:cNvPr>
                <p14:cNvContentPartPr/>
                <p14:nvPr/>
              </p14:nvContentPartPr>
              <p14:xfrm>
                <a:off x="1975920" y="1540440"/>
                <a:ext cx="235800" cy="12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96FB0E9-E5D5-458D-B9D2-002DBC97AD0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66920" y="1531440"/>
                  <a:ext cx="253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229CF35-CA3A-4314-B8E9-F6CB4938F184}"/>
                    </a:ext>
                  </a:extLst>
                </p14:cNvPr>
                <p14:cNvContentPartPr/>
                <p14:nvPr/>
              </p14:nvContentPartPr>
              <p14:xfrm>
                <a:off x="2244840" y="1559520"/>
                <a:ext cx="217440" cy="28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229CF35-CA3A-4314-B8E9-F6CB4938F1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35840" y="1550880"/>
                  <a:ext cx="23508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F73EBFF-9ACF-4120-992E-9614E12CA592}"/>
              </a:ext>
            </a:extLst>
          </p:cNvPr>
          <p:cNvGrpSpPr/>
          <p:nvPr/>
        </p:nvGrpSpPr>
        <p:grpSpPr>
          <a:xfrm>
            <a:off x="357720" y="2427840"/>
            <a:ext cx="725400" cy="690480"/>
            <a:chOff x="357720" y="2427840"/>
            <a:chExt cx="72540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B81D27A-B6AF-4775-8122-D10CB424F576}"/>
                    </a:ext>
                  </a:extLst>
                </p14:cNvPr>
                <p14:cNvContentPartPr/>
                <p14:nvPr/>
              </p14:nvContentPartPr>
              <p14:xfrm>
                <a:off x="357720" y="2427840"/>
                <a:ext cx="725400" cy="690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B81D27A-B6AF-4775-8122-D10CB424F5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8720" y="2419200"/>
                  <a:ext cx="74304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1B405FA-9F13-4343-904C-E9F57E300F52}"/>
                    </a:ext>
                  </a:extLst>
                </p14:cNvPr>
                <p14:cNvContentPartPr/>
                <p14:nvPr/>
              </p14:nvContentPartPr>
              <p14:xfrm>
                <a:off x="476160" y="2575800"/>
                <a:ext cx="4320" cy="8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1B405FA-9F13-4343-904C-E9F57E300F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7160" y="2566800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9A675A6-5BFE-4A19-8440-9AE189A47308}"/>
                    </a:ext>
                  </a:extLst>
                </p14:cNvPr>
                <p14:cNvContentPartPr/>
                <p14:nvPr/>
              </p14:nvContentPartPr>
              <p14:xfrm>
                <a:off x="377160" y="2855880"/>
                <a:ext cx="58320" cy="37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9A675A6-5BFE-4A19-8440-9AE189A473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8520" y="2846880"/>
                  <a:ext cx="7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840EC02-16C1-4051-A25D-4C181B3C9F1F}"/>
                    </a:ext>
                  </a:extLst>
                </p14:cNvPr>
                <p14:cNvContentPartPr/>
                <p14:nvPr/>
              </p14:nvContentPartPr>
              <p14:xfrm>
                <a:off x="521160" y="2649600"/>
                <a:ext cx="61200" cy="263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840EC02-16C1-4051-A25D-4C181B3C9F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2520" y="2640600"/>
                  <a:ext cx="78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AB54098-B711-4164-9D14-93D3F713D875}"/>
                    </a:ext>
                  </a:extLst>
                </p14:cNvPr>
                <p14:cNvContentPartPr/>
                <p14:nvPr/>
              </p14:nvContentPartPr>
              <p14:xfrm>
                <a:off x="537000" y="2605320"/>
                <a:ext cx="49320" cy="338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AB54098-B711-4164-9D14-93D3F713D8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8360" y="2596680"/>
                  <a:ext cx="66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8421AFA-D605-4AD8-A0E7-85A7399F53D9}"/>
                    </a:ext>
                  </a:extLst>
                </p14:cNvPr>
                <p14:cNvContentPartPr/>
                <p14:nvPr/>
              </p14:nvContentPartPr>
              <p14:xfrm>
                <a:off x="742560" y="2959920"/>
                <a:ext cx="46800" cy="48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8421AFA-D605-4AD8-A0E7-85A7399F53D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3560" y="2951280"/>
                  <a:ext cx="64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9948942-2E85-422B-9524-9F7116DAA875}"/>
                    </a:ext>
                  </a:extLst>
                </p14:cNvPr>
                <p14:cNvContentPartPr/>
                <p14:nvPr/>
              </p14:nvContentPartPr>
              <p14:xfrm>
                <a:off x="722400" y="2762640"/>
                <a:ext cx="141480" cy="46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9948942-2E85-422B-9524-9F7116DAA8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3760" y="2754000"/>
                  <a:ext cx="159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0A1577B-90C3-4CC5-82B8-403F57CDD87E}"/>
                    </a:ext>
                  </a:extLst>
                </p14:cNvPr>
                <p14:cNvContentPartPr/>
                <p14:nvPr/>
              </p14:nvContentPartPr>
              <p14:xfrm>
                <a:off x="649320" y="2491560"/>
                <a:ext cx="147240" cy="26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0A1577B-90C3-4CC5-82B8-403F57CDD8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0680" y="2482560"/>
                  <a:ext cx="164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13D5923-CFA7-4A8C-AA25-A3C895339EBE}"/>
                    </a:ext>
                  </a:extLst>
                </p14:cNvPr>
                <p14:cNvContentPartPr/>
                <p14:nvPr/>
              </p14:nvContentPartPr>
              <p14:xfrm>
                <a:off x="860280" y="2487240"/>
                <a:ext cx="41400" cy="4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13D5923-CFA7-4A8C-AA25-A3C895339EB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1640" y="2478600"/>
                  <a:ext cx="59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A984AD7-0284-4475-BAF5-93F256F3417F}"/>
                    </a:ext>
                  </a:extLst>
                </p14:cNvPr>
                <p14:cNvContentPartPr/>
                <p14:nvPr/>
              </p14:nvContentPartPr>
              <p14:xfrm>
                <a:off x="865320" y="2862000"/>
                <a:ext cx="69480" cy="126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A984AD7-0284-4475-BAF5-93F256F341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6320" y="2853360"/>
                  <a:ext cx="87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BB6209E-B638-49A5-8BE5-9FA8618382AC}"/>
                    </a:ext>
                  </a:extLst>
                </p14:cNvPr>
                <p14:cNvContentPartPr/>
                <p14:nvPr/>
              </p14:nvContentPartPr>
              <p14:xfrm>
                <a:off x="812400" y="2718360"/>
                <a:ext cx="79920" cy="76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BB6209E-B638-49A5-8BE5-9FA8618382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3400" y="2709720"/>
                  <a:ext cx="975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C8849F2-C8AC-4ABB-A0F1-2885872650A6}"/>
              </a:ext>
            </a:extLst>
          </p:cNvPr>
          <p:cNvGrpSpPr/>
          <p:nvPr/>
        </p:nvGrpSpPr>
        <p:grpSpPr>
          <a:xfrm>
            <a:off x="1378320" y="2465640"/>
            <a:ext cx="933120" cy="349560"/>
            <a:chOff x="1378320" y="2465640"/>
            <a:chExt cx="9331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018EA67-E3B8-4D29-9938-AAC21ADEEE91}"/>
                    </a:ext>
                  </a:extLst>
                </p14:cNvPr>
                <p14:cNvContentPartPr/>
                <p14:nvPr/>
              </p14:nvContentPartPr>
              <p14:xfrm>
                <a:off x="1378320" y="2509200"/>
                <a:ext cx="210960" cy="290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018EA67-E3B8-4D29-9938-AAC21ADEEE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69680" y="2500200"/>
                  <a:ext cx="228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44321F-D184-41D6-8629-191A14B61392}"/>
                    </a:ext>
                  </a:extLst>
                </p14:cNvPr>
                <p14:cNvContentPartPr/>
                <p14:nvPr/>
              </p14:nvContentPartPr>
              <p14:xfrm>
                <a:off x="1684680" y="2689560"/>
                <a:ext cx="49320" cy="51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44321F-D184-41D6-8629-191A14B613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75680" y="2680920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3C3E9BA-A2C7-4013-A9CB-75D4F6DF5820}"/>
                    </a:ext>
                  </a:extLst>
                </p14:cNvPr>
                <p14:cNvContentPartPr/>
                <p14:nvPr/>
              </p14:nvContentPartPr>
              <p14:xfrm>
                <a:off x="1906800" y="2465640"/>
                <a:ext cx="141480" cy="349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3C3E9BA-A2C7-4013-A9CB-75D4F6DF58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98160" y="2457000"/>
                  <a:ext cx="1591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200CB1F-741D-4DEF-9C22-3DC7CEDE1F79}"/>
                    </a:ext>
                  </a:extLst>
                </p14:cNvPr>
                <p14:cNvContentPartPr/>
                <p14:nvPr/>
              </p14:nvContentPartPr>
              <p14:xfrm>
                <a:off x="2220360" y="2673360"/>
                <a:ext cx="91080" cy="86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200CB1F-741D-4DEF-9C22-3DC7CEDE1F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11360" y="2664720"/>
                  <a:ext cx="10872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F104A73-6451-45D7-A6DD-0B952A9236B2}"/>
                  </a:ext>
                </a:extLst>
              </p14:cNvPr>
              <p14:cNvContentPartPr/>
              <p14:nvPr/>
            </p14:nvContentPartPr>
            <p14:xfrm>
              <a:off x="10148280" y="1255680"/>
              <a:ext cx="120600" cy="411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F104A73-6451-45D7-A6DD-0B952A9236B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139280" y="1246680"/>
                <a:ext cx="1382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AE547BD-6D34-46EA-82CD-84E08F445A3B}"/>
                  </a:ext>
                </a:extLst>
              </p14:cNvPr>
              <p14:cNvContentPartPr/>
              <p14:nvPr/>
            </p14:nvContentPartPr>
            <p14:xfrm>
              <a:off x="10161960" y="1245960"/>
              <a:ext cx="235440" cy="162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AE547BD-6D34-46EA-82CD-84E08F445A3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152960" y="1237320"/>
                <a:ext cx="2530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81D8FBA-9771-4F46-906E-4D048EB25F60}"/>
                  </a:ext>
                </a:extLst>
              </p14:cNvPr>
              <p14:cNvContentPartPr/>
              <p14:nvPr/>
            </p14:nvContentPartPr>
            <p14:xfrm>
              <a:off x="10412160" y="1206000"/>
              <a:ext cx="335880" cy="423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81D8FBA-9771-4F46-906E-4D048EB25F6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403160" y="1197360"/>
                <a:ext cx="35352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D6D3A83-4F6B-4EC7-9500-FA653938C5C7}"/>
                  </a:ext>
                </a:extLst>
              </p14:cNvPr>
              <p14:cNvContentPartPr/>
              <p14:nvPr/>
            </p14:nvContentPartPr>
            <p14:xfrm>
              <a:off x="10809600" y="1242720"/>
              <a:ext cx="100080" cy="311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D6D3A83-4F6B-4EC7-9500-FA653938C5C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800600" y="1233720"/>
                <a:ext cx="1177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7DFCA0D-3B08-435D-8465-99EC6C6FC80D}"/>
                  </a:ext>
                </a:extLst>
              </p14:cNvPr>
              <p14:cNvContentPartPr/>
              <p14:nvPr/>
            </p14:nvContentPartPr>
            <p14:xfrm>
              <a:off x="11010840" y="1243800"/>
              <a:ext cx="302040" cy="326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7DFCA0D-3B08-435D-8465-99EC6C6FC80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002200" y="1234800"/>
                <a:ext cx="3196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B357CF8-B9BE-4A23-8028-E44C2A335115}"/>
                  </a:ext>
                </a:extLst>
              </p14:cNvPr>
              <p14:cNvContentPartPr/>
              <p14:nvPr/>
            </p14:nvContentPartPr>
            <p14:xfrm>
              <a:off x="11363280" y="1240200"/>
              <a:ext cx="315000" cy="299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B357CF8-B9BE-4A23-8028-E44C2A33511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354280" y="1231560"/>
                <a:ext cx="3326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6492CB4-7FDA-4060-A3FB-776757D57874}"/>
                  </a:ext>
                </a:extLst>
              </p14:cNvPr>
              <p14:cNvContentPartPr/>
              <p14:nvPr/>
            </p14:nvContentPartPr>
            <p14:xfrm>
              <a:off x="11329440" y="1371240"/>
              <a:ext cx="265320" cy="230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6492CB4-7FDA-4060-A3FB-776757D5787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320800" y="1362240"/>
                <a:ext cx="282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7F3A5C1-FE6E-4484-AE4C-F9134888570F}"/>
                  </a:ext>
                </a:extLst>
              </p14:cNvPr>
              <p14:cNvContentPartPr/>
              <p14:nvPr/>
            </p14:nvContentPartPr>
            <p14:xfrm>
              <a:off x="11381280" y="1184040"/>
              <a:ext cx="310680" cy="29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7F3A5C1-FE6E-4484-AE4C-F9134888570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1372280" y="1175400"/>
                <a:ext cx="328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6356EB-2CA9-498A-B7C6-6D786D9F3976}"/>
                  </a:ext>
                </a:extLst>
              </p14:cNvPr>
              <p14:cNvContentPartPr/>
              <p14:nvPr/>
            </p14:nvContentPartPr>
            <p14:xfrm>
              <a:off x="5791200" y="3899160"/>
              <a:ext cx="10080" cy="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6356EB-2CA9-498A-B7C6-6D786D9F397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782560" y="3890160"/>
                <a:ext cx="27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B15E059-A6F5-4A2A-AB07-22595F074211}"/>
                  </a:ext>
                </a:extLst>
              </p14:cNvPr>
              <p14:cNvContentPartPr/>
              <p14:nvPr/>
            </p14:nvContentPartPr>
            <p14:xfrm>
              <a:off x="4545600" y="4529160"/>
              <a:ext cx="392760" cy="283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B15E059-A6F5-4A2A-AB07-22595F07421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536960" y="4520160"/>
                <a:ext cx="4104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6F76C87-5D4F-444D-B724-6EA0BEF1B461}"/>
                  </a:ext>
                </a:extLst>
              </p14:cNvPr>
              <p14:cNvContentPartPr/>
              <p14:nvPr/>
            </p14:nvContentPartPr>
            <p14:xfrm>
              <a:off x="4873560" y="4321800"/>
              <a:ext cx="260640" cy="271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6F76C87-5D4F-444D-B724-6EA0BEF1B46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864920" y="4313160"/>
                <a:ext cx="278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C3E536F-48A0-4C4F-B031-42A67AEDFBB2}"/>
                  </a:ext>
                </a:extLst>
              </p14:cNvPr>
              <p14:cNvContentPartPr/>
              <p14:nvPr/>
            </p14:nvContentPartPr>
            <p14:xfrm>
              <a:off x="5073000" y="4109400"/>
              <a:ext cx="281160" cy="293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C3E536F-48A0-4C4F-B031-42A67AEDFBB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64000" y="4100400"/>
                <a:ext cx="2988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4F2D6E9-145F-4BFC-A947-66651F671BB3}"/>
                  </a:ext>
                </a:extLst>
              </p14:cNvPr>
              <p14:cNvContentPartPr/>
              <p14:nvPr/>
            </p14:nvContentPartPr>
            <p14:xfrm>
              <a:off x="5354520" y="3840480"/>
              <a:ext cx="318240" cy="275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4F2D6E9-145F-4BFC-A947-66651F671BB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45880" y="3831480"/>
                <a:ext cx="33588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2987106-20FA-44B6-B8DC-8F60E3907D00}"/>
              </a:ext>
            </a:extLst>
          </p:cNvPr>
          <p:cNvGrpSpPr/>
          <p:nvPr/>
        </p:nvGrpSpPr>
        <p:grpSpPr>
          <a:xfrm>
            <a:off x="407760" y="4188600"/>
            <a:ext cx="1260360" cy="318960"/>
            <a:chOff x="407760" y="4188600"/>
            <a:chExt cx="12603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700A93F-6519-4E71-A824-3E6890FB6E49}"/>
                    </a:ext>
                  </a:extLst>
                </p14:cNvPr>
                <p14:cNvContentPartPr/>
                <p14:nvPr/>
              </p14:nvContentPartPr>
              <p14:xfrm>
                <a:off x="407760" y="4188600"/>
                <a:ext cx="184680" cy="318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700A93F-6519-4E71-A824-3E6890FB6E4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9120" y="4179960"/>
                  <a:ext cx="202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95E9CC-1DD3-4A64-85F9-BE2D4A6792A8}"/>
                    </a:ext>
                  </a:extLst>
                </p14:cNvPr>
                <p14:cNvContentPartPr/>
                <p14:nvPr/>
              </p14:nvContentPartPr>
              <p14:xfrm>
                <a:off x="669480" y="4189680"/>
                <a:ext cx="166320" cy="287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95E9CC-1DD3-4A64-85F9-BE2D4A6792A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0480" y="4180680"/>
                  <a:ext cx="183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063A71C-BDE9-4BAF-989F-94F7156E241D}"/>
                    </a:ext>
                  </a:extLst>
                </p14:cNvPr>
                <p14:cNvContentPartPr/>
                <p14:nvPr/>
              </p14:nvContentPartPr>
              <p14:xfrm>
                <a:off x="955320" y="4217760"/>
                <a:ext cx="6840" cy="228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063A71C-BDE9-4BAF-989F-94F7156E24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6320" y="4208760"/>
                  <a:ext cx="24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1727407-3B1B-45AA-A9E1-C28514B0568D}"/>
                    </a:ext>
                  </a:extLst>
                </p14:cNvPr>
                <p14:cNvContentPartPr/>
                <p14:nvPr/>
              </p14:nvContentPartPr>
              <p14:xfrm>
                <a:off x="1103640" y="4261320"/>
                <a:ext cx="181800" cy="198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1727407-3B1B-45AA-A9E1-C28514B056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640" y="4252680"/>
                  <a:ext cx="199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F071598-496A-433A-A13B-459DCFBD1B92}"/>
                    </a:ext>
                  </a:extLst>
                </p14:cNvPr>
                <p14:cNvContentPartPr/>
                <p14:nvPr/>
              </p14:nvContentPartPr>
              <p14:xfrm>
                <a:off x="1415040" y="4224960"/>
                <a:ext cx="253080" cy="247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F071598-496A-433A-A13B-459DCFBD1B9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06040" y="4215960"/>
                  <a:ext cx="270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8D09E60-39E4-46C2-A309-204C07A4FFCF}"/>
                    </a:ext>
                  </a:extLst>
                </p14:cNvPr>
                <p14:cNvContentPartPr/>
                <p14:nvPr/>
              </p14:nvContentPartPr>
              <p14:xfrm>
                <a:off x="1455000" y="4330800"/>
                <a:ext cx="156960" cy="18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8D09E60-39E4-46C2-A309-204C07A4FF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46360" y="4321800"/>
                  <a:ext cx="17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65648D5-7285-4513-9AE2-FBF98BE29F67}"/>
                    </a:ext>
                  </a:extLst>
                </p14:cNvPr>
                <p14:cNvContentPartPr/>
                <p14:nvPr/>
              </p14:nvContentPartPr>
              <p14:xfrm>
                <a:off x="1465440" y="4230360"/>
                <a:ext cx="144720" cy="13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65648D5-7285-4513-9AE2-FBF98BE29F6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56800" y="4221720"/>
                  <a:ext cx="1623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7FEBAAD-5B31-45ED-8CDD-C4CA31E2F119}"/>
              </a:ext>
            </a:extLst>
          </p:cNvPr>
          <p:cNvGrpSpPr/>
          <p:nvPr/>
        </p:nvGrpSpPr>
        <p:grpSpPr>
          <a:xfrm>
            <a:off x="76200" y="3573360"/>
            <a:ext cx="1898640" cy="341640"/>
            <a:chOff x="76200" y="3573360"/>
            <a:chExt cx="189864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DAE991A-DB8A-4E14-8A38-2A8FDE005264}"/>
                    </a:ext>
                  </a:extLst>
                </p14:cNvPr>
                <p14:cNvContentPartPr/>
                <p14:nvPr/>
              </p14:nvContentPartPr>
              <p14:xfrm>
                <a:off x="76200" y="3647160"/>
                <a:ext cx="168120" cy="267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DAE991A-DB8A-4E14-8A38-2A8FDE0052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560" y="3638160"/>
                  <a:ext cx="185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D21ABDB-F013-4EFF-B49C-8AB2C74FE176}"/>
                    </a:ext>
                  </a:extLst>
                </p14:cNvPr>
                <p14:cNvContentPartPr/>
                <p14:nvPr/>
              </p14:nvContentPartPr>
              <p14:xfrm>
                <a:off x="351960" y="3728160"/>
                <a:ext cx="150480" cy="151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D21ABDB-F013-4EFF-B49C-8AB2C74FE17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3320" y="3719160"/>
                  <a:ext cx="16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B687869-C3DE-4EE7-949D-FF50B60E0D56}"/>
                    </a:ext>
                  </a:extLst>
                </p14:cNvPr>
                <p14:cNvContentPartPr/>
                <p14:nvPr/>
              </p14:nvContentPartPr>
              <p14:xfrm>
                <a:off x="686760" y="3710520"/>
                <a:ext cx="205560" cy="204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B687869-C3DE-4EE7-949D-FF50B60E0D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7760" y="3701520"/>
                  <a:ext cx="223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8CBA4DD-34CD-444F-B895-F2334E682F61}"/>
                    </a:ext>
                  </a:extLst>
                </p14:cNvPr>
                <p14:cNvContentPartPr/>
                <p14:nvPr/>
              </p14:nvContentPartPr>
              <p14:xfrm>
                <a:off x="915360" y="3686400"/>
                <a:ext cx="132480" cy="206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8CBA4DD-34CD-444F-B895-F2334E682F6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6360" y="3677400"/>
                  <a:ext cx="150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E09B228-BFC6-45A3-9A6B-0C1F2FDEC846}"/>
                    </a:ext>
                  </a:extLst>
                </p14:cNvPr>
                <p14:cNvContentPartPr/>
                <p14:nvPr/>
              </p14:nvContentPartPr>
              <p14:xfrm>
                <a:off x="1120560" y="3643920"/>
                <a:ext cx="124920" cy="241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E09B228-BFC6-45A3-9A6B-0C1F2FDEC8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1560" y="3634920"/>
                  <a:ext cx="142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6072047-E129-4D15-8380-F664C1C099A6}"/>
                    </a:ext>
                  </a:extLst>
                </p14:cNvPr>
                <p14:cNvContentPartPr/>
                <p14:nvPr/>
              </p14:nvContentPartPr>
              <p14:xfrm>
                <a:off x="1100400" y="3744000"/>
                <a:ext cx="137520" cy="39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6072047-E129-4D15-8380-F664C1C099A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1760" y="3735360"/>
                  <a:ext cx="15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E004962-5CC6-4107-80CC-6D96356A0155}"/>
                    </a:ext>
                  </a:extLst>
                </p14:cNvPr>
                <p14:cNvContentPartPr/>
                <p14:nvPr/>
              </p14:nvContentPartPr>
              <p14:xfrm>
                <a:off x="1091400" y="3636000"/>
                <a:ext cx="153720" cy="19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E004962-5CC6-4107-80CC-6D96356A01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2760" y="3627000"/>
                  <a:ext cx="17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6BE5954-FB7B-49C7-9185-1BBE83A07C2A}"/>
                    </a:ext>
                  </a:extLst>
                </p14:cNvPr>
                <p14:cNvContentPartPr/>
                <p14:nvPr/>
              </p14:nvContentPartPr>
              <p14:xfrm>
                <a:off x="1420800" y="3644640"/>
                <a:ext cx="19800" cy="257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6BE5954-FB7B-49C7-9185-1BBE83A07C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12160" y="3635640"/>
                  <a:ext cx="37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CB9C9BB-8843-4971-80EE-8416C1A9176A}"/>
                    </a:ext>
                  </a:extLst>
                </p14:cNvPr>
                <p14:cNvContentPartPr/>
                <p14:nvPr/>
              </p14:nvContentPartPr>
              <p14:xfrm>
                <a:off x="1313160" y="3611520"/>
                <a:ext cx="209880" cy="24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CB9C9BB-8843-4971-80EE-8416C1A917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04160" y="3602520"/>
                  <a:ext cx="22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6DD11CC-FD7E-4363-8C6E-E304C4F23D92}"/>
                    </a:ext>
                  </a:extLst>
                </p14:cNvPr>
                <p14:cNvContentPartPr/>
                <p14:nvPr/>
              </p14:nvContentPartPr>
              <p14:xfrm>
                <a:off x="1623120" y="3602160"/>
                <a:ext cx="22680" cy="263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6DD11CC-FD7E-4363-8C6E-E304C4F23D9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14120" y="3593160"/>
                  <a:ext cx="40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035E421-36D6-4409-B5C1-914A014385F1}"/>
                    </a:ext>
                  </a:extLst>
                </p14:cNvPr>
                <p14:cNvContentPartPr/>
                <p14:nvPr/>
              </p14:nvContentPartPr>
              <p14:xfrm>
                <a:off x="1793040" y="3585960"/>
                <a:ext cx="17280" cy="282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035E421-36D6-4409-B5C1-914A014385F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84040" y="3577320"/>
                  <a:ext cx="34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85A2FDB-442D-4603-9E79-74E8CF6B93DC}"/>
                    </a:ext>
                  </a:extLst>
                </p14:cNvPr>
                <p14:cNvContentPartPr/>
                <p14:nvPr/>
              </p14:nvContentPartPr>
              <p14:xfrm>
                <a:off x="1699800" y="3577320"/>
                <a:ext cx="168120" cy="35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85A2FDB-442D-4603-9E79-74E8CF6B93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91160" y="3568320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EEAE3B4-81F8-4C26-ABBE-2881B8030A30}"/>
                    </a:ext>
                  </a:extLst>
                </p14:cNvPr>
                <p14:cNvContentPartPr/>
                <p14:nvPr/>
              </p14:nvContentPartPr>
              <p14:xfrm>
                <a:off x="1944240" y="3573360"/>
                <a:ext cx="30600" cy="340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EEAE3B4-81F8-4C26-ABBE-2881B8030A3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35600" y="3564360"/>
                  <a:ext cx="482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76A400F-F047-41F6-A595-9088F0007A74}"/>
              </a:ext>
            </a:extLst>
          </p:cNvPr>
          <p:cNvGrpSpPr/>
          <p:nvPr/>
        </p:nvGrpSpPr>
        <p:grpSpPr>
          <a:xfrm>
            <a:off x="2092200" y="3579480"/>
            <a:ext cx="1055160" cy="432360"/>
            <a:chOff x="2092200" y="3579480"/>
            <a:chExt cx="10551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DF04606-3208-4809-9299-4D7A671C4F6E}"/>
                    </a:ext>
                  </a:extLst>
                </p14:cNvPr>
                <p14:cNvContentPartPr/>
                <p14:nvPr/>
              </p14:nvContentPartPr>
              <p14:xfrm>
                <a:off x="2092200" y="3626280"/>
                <a:ext cx="141480" cy="255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DF04606-3208-4809-9299-4D7A671C4F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83560" y="3617640"/>
                  <a:ext cx="159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045E5C6-D6C0-4664-B4B4-395D25BBDF62}"/>
                    </a:ext>
                  </a:extLst>
                </p14:cNvPr>
                <p14:cNvContentPartPr/>
                <p14:nvPr/>
              </p14:nvContentPartPr>
              <p14:xfrm>
                <a:off x="2359680" y="3593160"/>
                <a:ext cx="131040" cy="271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045E5C6-D6C0-4664-B4B4-395D25BBDF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51040" y="3584520"/>
                  <a:ext cx="148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1A42401-B8CD-45EB-AC39-D0C9ABA976F6}"/>
                    </a:ext>
                  </a:extLst>
                </p14:cNvPr>
                <p14:cNvContentPartPr/>
                <p14:nvPr/>
              </p14:nvContentPartPr>
              <p14:xfrm>
                <a:off x="2376600" y="3692880"/>
                <a:ext cx="125640" cy="28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1A42401-B8CD-45EB-AC39-D0C9ABA976F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67600" y="3683880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81A14C0-DC89-428F-85E6-6A91F1BC6E90}"/>
                    </a:ext>
                  </a:extLst>
                </p14:cNvPr>
                <p14:cNvContentPartPr/>
                <p14:nvPr/>
              </p14:nvContentPartPr>
              <p14:xfrm>
                <a:off x="2402160" y="3579480"/>
                <a:ext cx="124920" cy="18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81A14C0-DC89-428F-85E6-6A91F1BC6E9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93160" y="3570840"/>
                  <a:ext cx="14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2F70A7-FBD3-49B0-9C39-B7EB681C6020}"/>
                    </a:ext>
                  </a:extLst>
                </p14:cNvPr>
                <p14:cNvContentPartPr/>
                <p14:nvPr/>
              </p14:nvContentPartPr>
              <p14:xfrm>
                <a:off x="3079320" y="3844440"/>
                <a:ext cx="360" cy="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2F70A7-FBD3-49B0-9C39-B7EB681C602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70680" y="3835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9B71E8B-1A20-4BF9-A5E3-391BF8CD4E46}"/>
                    </a:ext>
                  </a:extLst>
                </p14:cNvPr>
                <p14:cNvContentPartPr/>
                <p14:nvPr/>
              </p14:nvContentPartPr>
              <p14:xfrm>
                <a:off x="2713560" y="3868560"/>
                <a:ext cx="433800" cy="48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9B71E8B-1A20-4BF9-A5E3-391BF8CD4E4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04560" y="3859560"/>
                  <a:ext cx="45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668DA01-64BB-4862-89FC-FBF299CB1CD7}"/>
                    </a:ext>
                  </a:extLst>
                </p14:cNvPr>
                <p14:cNvContentPartPr/>
                <p14:nvPr/>
              </p14:nvContentPartPr>
              <p14:xfrm>
                <a:off x="2584680" y="3779280"/>
                <a:ext cx="293760" cy="232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668DA01-64BB-4862-89FC-FBF299CB1CD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75680" y="3770640"/>
                  <a:ext cx="3114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82BEAD1-560E-40F7-83D4-D5751184A4C4}"/>
              </a:ext>
            </a:extLst>
          </p:cNvPr>
          <p:cNvGrpSpPr/>
          <p:nvPr/>
        </p:nvGrpSpPr>
        <p:grpSpPr>
          <a:xfrm>
            <a:off x="2568480" y="4772160"/>
            <a:ext cx="537840" cy="262800"/>
            <a:chOff x="2568480" y="4772160"/>
            <a:chExt cx="53784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9C208D4-F485-4F68-8883-A16448B4A335}"/>
                    </a:ext>
                  </a:extLst>
                </p14:cNvPr>
                <p14:cNvContentPartPr/>
                <p14:nvPr/>
              </p14:nvContentPartPr>
              <p14:xfrm>
                <a:off x="2835600" y="4841280"/>
                <a:ext cx="270720" cy="961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9C208D4-F485-4F68-8883-A16448B4A33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26600" y="4832280"/>
                  <a:ext cx="288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6B68EB4-ECCB-4EE2-9896-80DD66B4A3C8}"/>
                    </a:ext>
                  </a:extLst>
                </p14:cNvPr>
                <p14:cNvContentPartPr/>
                <p14:nvPr/>
              </p14:nvContentPartPr>
              <p14:xfrm>
                <a:off x="2568480" y="4772160"/>
                <a:ext cx="290880" cy="262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6B68EB4-ECCB-4EE2-9896-80DD66B4A3C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59480" y="4763520"/>
                  <a:ext cx="30852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EED8A015-E401-450E-B78E-E41ACD5DBC38}"/>
              </a:ext>
            </a:extLst>
          </p:cNvPr>
          <p:cNvGrpSpPr/>
          <p:nvPr/>
        </p:nvGrpSpPr>
        <p:grpSpPr>
          <a:xfrm>
            <a:off x="166200" y="4776840"/>
            <a:ext cx="1032480" cy="315000"/>
            <a:chOff x="166200" y="4776840"/>
            <a:chExt cx="10324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AFC004A-E665-41A5-8739-5D1DC1C1AB87}"/>
                    </a:ext>
                  </a:extLst>
                </p14:cNvPr>
                <p14:cNvContentPartPr/>
                <p14:nvPr/>
              </p14:nvContentPartPr>
              <p14:xfrm>
                <a:off x="166200" y="4776840"/>
                <a:ext cx="201600" cy="3150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AFC004A-E665-41A5-8739-5D1DC1C1AB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7560" y="4768200"/>
                  <a:ext cx="219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5D6DDB6-15EB-4F45-8729-4391B092C026}"/>
                    </a:ext>
                  </a:extLst>
                </p14:cNvPr>
                <p14:cNvContentPartPr/>
                <p14:nvPr/>
              </p14:nvContentPartPr>
              <p14:xfrm>
                <a:off x="430080" y="4836240"/>
                <a:ext cx="156960" cy="240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5D6DDB6-15EB-4F45-8729-4391B092C0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1440" y="4827600"/>
                  <a:ext cx="174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0121131-87E1-4FD9-B562-B5244841FD22}"/>
                    </a:ext>
                  </a:extLst>
                </p14:cNvPr>
                <p14:cNvContentPartPr/>
                <p14:nvPr/>
              </p14:nvContentPartPr>
              <p14:xfrm>
                <a:off x="672360" y="4816440"/>
                <a:ext cx="18360" cy="244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0121131-87E1-4FD9-B562-B5244841FD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63360" y="4807440"/>
                  <a:ext cx="36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84D27BE-81F0-40E1-A438-1E92D5A4C007}"/>
                    </a:ext>
                  </a:extLst>
                </p14:cNvPr>
                <p14:cNvContentPartPr/>
                <p14:nvPr/>
              </p14:nvContentPartPr>
              <p14:xfrm>
                <a:off x="783960" y="4830120"/>
                <a:ext cx="199440" cy="241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84D27BE-81F0-40E1-A438-1E92D5A4C00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5320" y="4821120"/>
                  <a:ext cx="217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1804494-FE20-4E60-9E0D-FEC3B3461D1A}"/>
                    </a:ext>
                  </a:extLst>
                </p14:cNvPr>
                <p14:cNvContentPartPr/>
                <p14:nvPr/>
              </p14:nvContentPartPr>
              <p14:xfrm>
                <a:off x="1061160" y="4815360"/>
                <a:ext cx="119880" cy="261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1804494-FE20-4E60-9E0D-FEC3B3461D1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2160" y="4806720"/>
                  <a:ext cx="13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A7CDA68-2BFA-45D2-88E1-B551627B3D0E}"/>
                    </a:ext>
                  </a:extLst>
                </p14:cNvPr>
                <p14:cNvContentPartPr/>
                <p14:nvPr/>
              </p14:nvContentPartPr>
              <p14:xfrm>
                <a:off x="1092480" y="4914360"/>
                <a:ext cx="81360" cy="16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A7CDA68-2BFA-45D2-88E1-B551627B3D0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480" y="4905360"/>
                  <a:ext cx="99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58966DB-4E7B-46FC-AA38-DE1E19A5A29A}"/>
                    </a:ext>
                  </a:extLst>
                </p14:cNvPr>
                <p14:cNvContentPartPr/>
                <p14:nvPr/>
              </p14:nvContentPartPr>
              <p14:xfrm>
                <a:off x="1061160" y="4809240"/>
                <a:ext cx="137520" cy="22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58966DB-4E7B-46FC-AA38-DE1E19A5A2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52160" y="4800240"/>
                  <a:ext cx="155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C809B0F0-2A5D-4620-BB40-29795F1B677C}"/>
              </a:ext>
            </a:extLst>
          </p:cNvPr>
          <p:cNvGrpSpPr/>
          <p:nvPr/>
        </p:nvGrpSpPr>
        <p:grpSpPr>
          <a:xfrm>
            <a:off x="1518360" y="4806360"/>
            <a:ext cx="749880" cy="327960"/>
            <a:chOff x="1518360" y="4806360"/>
            <a:chExt cx="7498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F69B729-36A9-4F47-8B0B-A548E33D8506}"/>
                    </a:ext>
                  </a:extLst>
                </p14:cNvPr>
                <p14:cNvContentPartPr/>
                <p14:nvPr/>
              </p14:nvContentPartPr>
              <p14:xfrm>
                <a:off x="1518360" y="4874040"/>
                <a:ext cx="217080" cy="2163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F69B729-36A9-4F47-8B0B-A548E33D850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09360" y="4865400"/>
                  <a:ext cx="234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A66ABA2-ED94-4A16-A84F-912CA7754E6E}"/>
                    </a:ext>
                  </a:extLst>
                </p14:cNvPr>
                <p14:cNvContentPartPr/>
                <p14:nvPr/>
              </p14:nvContentPartPr>
              <p14:xfrm>
                <a:off x="1868640" y="4851000"/>
                <a:ext cx="96480" cy="250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A66ABA2-ED94-4A16-A84F-912CA7754E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60000" y="4842360"/>
                  <a:ext cx="114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68ED4A7-895D-4A20-A288-2D0AD1D2C44D}"/>
                    </a:ext>
                  </a:extLst>
                </p14:cNvPr>
                <p14:cNvContentPartPr/>
                <p14:nvPr/>
              </p14:nvContentPartPr>
              <p14:xfrm>
                <a:off x="1857120" y="4976640"/>
                <a:ext cx="87840" cy="27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68ED4A7-895D-4A20-A288-2D0AD1D2C4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48480" y="4968000"/>
                  <a:ext cx="105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EAD893F-F62F-4D55-842A-184DC11F3C7E}"/>
                    </a:ext>
                  </a:extLst>
                </p14:cNvPr>
                <p14:cNvContentPartPr/>
                <p14:nvPr/>
              </p14:nvContentPartPr>
              <p14:xfrm>
                <a:off x="2115600" y="4815360"/>
                <a:ext cx="38160" cy="261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EAD893F-F62F-4D55-842A-184DC11F3C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106960" y="4806720"/>
                  <a:ext cx="55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F4B25CE-189F-4336-B488-70AD149DF196}"/>
                    </a:ext>
                  </a:extLst>
                </p14:cNvPr>
                <p14:cNvContentPartPr/>
                <p14:nvPr/>
              </p14:nvContentPartPr>
              <p14:xfrm>
                <a:off x="2092200" y="4806360"/>
                <a:ext cx="176040" cy="153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F4B25CE-189F-4336-B488-70AD149DF19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83560" y="4797720"/>
                  <a:ext cx="193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B3D2930-070E-4158-A940-2B018654D9C9}"/>
                    </a:ext>
                  </a:extLst>
                </p14:cNvPr>
                <p14:cNvContentPartPr/>
                <p14:nvPr/>
              </p14:nvContentPartPr>
              <p14:xfrm>
                <a:off x="2111280" y="4966200"/>
                <a:ext cx="23040" cy="168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B3D2930-070E-4158-A940-2B018654D9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02640" y="4957560"/>
                  <a:ext cx="406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9B8F7EA-0E10-4B52-B727-523FF8EB730A}"/>
              </a:ext>
            </a:extLst>
          </p:cNvPr>
          <p:cNvGrpSpPr/>
          <p:nvPr/>
        </p:nvGrpSpPr>
        <p:grpSpPr>
          <a:xfrm>
            <a:off x="4629840" y="1235520"/>
            <a:ext cx="5190480" cy="2635200"/>
            <a:chOff x="4629840" y="1235520"/>
            <a:chExt cx="5190480" cy="26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B9CB9A-63AB-484B-BA04-C449746C23B5}"/>
                    </a:ext>
                  </a:extLst>
                </p14:cNvPr>
                <p14:cNvContentPartPr/>
                <p14:nvPr/>
              </p14:nvContentPartPr>
              <p14:xfrm>
                <a:off x="4726320" y="2035440"/>
                <a:ext cx="1114920" cy="774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B9CB9A-63AB-484B-BA04-C449746C23B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17320" y="2026800"/>
                  <a:ext cx="113256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0EA86E-108A-4C07-857D-302DD8412C2F}"/>
                    </a:ext>
                  </a:extLst>
                </p14:cNvPr>
                <p14:cNvContentPartPr/>
                <p14:nvPr/>
              </p14:nvContentPartPr>
              <p14:xfrm>
                <a:off x="5587440" y="1803600"/>
                <a:ext cx="492840" cy="46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0EA86E-108A-4C07-857D-302DD8412C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8440" y="1794960"/>
                  <a:ext cx="510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B22766E-F474-4284-B86D-19E189725EFA}"/>
                    </a:ext>
                  </a:extLst>
                </p14:cNvPr>
                <p14:cNvContentPartPr/>
                <p14:nvPr/>
              </p14:nvContentPartPr>
              <p14:xfrm>
                <a:off x="6252360" y="1362960"/>
                <a:ext cx="75240" cy="28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B22766E-F474-4284-B86D-19E189725EF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243360" y="1353960"/>
                  <a:ext cx="92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6A99B3-7C2E-4780-9F36-C71AC381953D}"/>
                    </a:ext>
                  </a:extLst>
                </p14:cNvPr>
                <p14:cNvContentPartPr/>
                <p14:nvPr/>
              </p14:nvContentPartPr>
              <p14:xfrm>
                <a:off x="6255960" y="1409400"/>
                <a:ext cx="225000" cy="271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6A99B3-7C2E-4780-9F36-C71AC38195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46960" y="1400400"/>
                  <a:ext cx="242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E9969E4-99E6-49BC-BC26-F6FD32F5EE58}"/>
                    </a:ext>
                  </a:extLst>
                </p14:cNvPr>
                <p14:cNvContentPartPr/>
                <p14:nvPr/>
              </p14:nvContentPartPr>
              <p14:xfrm>
                <a:off x="6557640" y="1399320"/>
                <a:ext cx="211320" cy="293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E9969E4-99E6-49BC-BC26-F6FD32F5EE5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49000" y="1390320"/>
                  <a:ext cx="228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5B4B17E-D8E4-4AED-BE85-969B1FBDF132}"/>
                    </a:ext>
                  </a:extLst>
                </p14:cNvPr>
                <p14:cNvContentPartPr/>
                <p14:nvPr/>
              </p14:nvContentPartPr>
              <p14:xfrm>
                <a:off x="6865080" y="1351440"/>
                <a:ext cx="172800" cy="327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5B4B17E-D8E4-4AED-BE85-969B1FBDF1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56080" y="1342440"/>
                  <a:ext cx="190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503936-7EF8-4AB7-89B4-821CB51D3401}"/>
                    </a:ext>
                  </a:extLst>
                </p14:cNvPr>
                <p14:cNvContentPartPr/>
                <p14:nvPr/>
              </p14:nvContentPartPr>
              <p14:xfrm>
                <a:off x="6856080" y="1526760"/>
                <a:ext cx="196920" cy="25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503936-7EF8-4AB7-89B4-821CB51D340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47440" y="1518120"/>
                  <a:ext cx="21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B06B16-C820-4821-BE04-E50503BA3814}"/>
                    </a:ext>
                  </a:extLst>
                </p14:cNvPr>
                <p14:cNvContentPartPr/>
                <p14:nvPr/>
              </p14:nvContentPartPr>
              <p14:xfrm>
                <a:off x="7068840" y="1428480"/>
                <a:ext cx="268560" cy="225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B06B16-C820-4821-BE04-E50503BA38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59840" y="1419840"/>
                  <a:ext cx="286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F37623-4FAF-48AB-AE99-1E90A4E6FF98}"/>
                    </a:ext>
                  </a:extLst>
                </p14:cNvPr>
                <p14:cNvContentPartPr/>
                <p14:nvPr/>
              </p14:nvContentPartPr>
              <p14:xfrm>
                <a:off x="7398600" y="1351080"/>
                <a:ext cx="46800" cy="315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F37623-4FAF-48AB-AE99-1E90A4E6FF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89960" y="1342080"/>
                  <a:ext cx="64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FB71D8-497A-4DA9-8EE6-437448CBDA00}"/>
                    </a:ext>
                  </a:extLst>
                </p14:cNvPr>
                <p14:cNvContentPartPr/>
                <p14:nvPr/>
              </p14:nvContentPartPr>
              <p14:xfrm>
                <a:off x="7407600" y="1410480"/>
                <a:ext cx="230760" cy="19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FB71D8-497A-4DA9-8EE6-437448CBDA0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98600" y="1401480"/>
                  <a:ext cx="248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FCF5CA2-2371-4B77-9A93-9DD5DF6110E4}"/>
                    </a:ext>
                  </a:extLst>
                </p14:cNvPr>
                <p14:cNvContentPartPr/>
                <p14:nvPr/>
              </p14:nvContentPartPr>
              <p14:xfrm>
                <a:off x="7889640" y="1356480"/>
                <a:ext cx="281520" cy="338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FCF5CA2-2371-4B77-9A93-9DD5DF6110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81000" y="1347840"/>
                  <a:ext cx="299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D683C8-6C1B-4DC7-A9E7-0BB567BFE9A0}"/>
                    </a:ext>
                  </a:extLst>
                </p14:cNvPr>
                <p14:cNvContentPartPr/>
                <p14:nvPr/>
              </p14:nvContentPartPr>
              <p14:xfrm>
                <a:off x="8296800" y="1355760"/>
                <a:ext cx="191160" cy="31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D683C8-6C1B-4DC7-A9E7-0BB567BFE9A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88160" y="1347120"/>
                  <a:ext cx="208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334A5D-52B6-4431-8C41-A96B9A6A647E}"/>
                    </a:ext>
                  </a:extLst>
                </p14:cNvPr>
                <p14:cNvContentPartPr/>
                <p14:nvPr/>
              </p14:nvContentPartPr>
              <p14:xfrm>
                <a:off x="8269440" y="1492920"/>
                <a:ext cx="248040" cy="4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334A5D-52B6-4431-8C41-A96B9A6A647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60800" y="1484280"/>
                  <a:ext cx="265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28DB09-5E07-4156-BCD1-6BF5E52A9D09}"/>
                    </a:ext>
                  </a:extLst>
                </p14:cNvPr>
                <p14:cNvContentPartPr/>
                <p14:nvPr/>
              </p14:nvContentPartPr>
              <p14:xfrm>
                <a:off x="8604600" y="1296000"/>
                <a:ext cx="252720" cy="34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28DB09-5E07-4156-BCD1-6BF5E52A9D0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95600" y="1287360"/>
                  <a:ext cx="270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B7B37D-CF18-458A-BC01-29A6798FABD7}"/>
                    </a:ext>
                  </a:extLst>
                </p14:cNvPr>
                <p14:cNvContentPartPr/>
                <p14:nvPr/>
              </p14:nvContentPartPr>
              <p14:xfrm>
                <a:off x="8917080" y="1298160"/>
                <a:ext cx="56520" cy="36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B7B37D-CF18-458A-BC01-29A6798FAB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08440" y="1289160"/>
                  <a:ext cx="74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A43FC7-37AF-48BF-8D16-A182420D33D6}"/>
                    </a:ext>
                  </a:extLst>
                </p14:cNvPr>
                <p14:cNvContentPartPr/>
                <p14:nvPr/>
              </p14:nvContentPartPr>
              <p14:xfrm>
                <a:off x="8938680" y="1371600"/>
                <a:ext cx="225000" cy="256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A43FC7-37AF-48BF-8D16-A182420D33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30040" y="1362960"/>
                  <a:ext cx="242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EB915F-7519-4AB5-82EE-590799A1F7DC}"/>
                    </a:ext>
                  </a:extLst>
                </p14:cNvPr>
                <p14:cNvContentPartPr/>
                <p14:nvPr/>
              </p14:nvContentPartPr>
              <p14:xfrm>
                <a:off x="9210480" y="1365480"/>
                <a:ext cx="252000" cy="280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EB915F-7519-4AB5-82EE-590799A1F7D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01480" y="1356480"/>
                  <a:ext cx="269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D72556-0276-445A-8D26-CDB89F629180}"/>
                    </a:ext>
                  </a:extLst>
                </p14:cNvPr>
                <p14:cNvContentPartPr/>
                <p14:nvPr/>
              </p14:nvContentPartPr>
              <p14:xfrm>
                <a:off x="9207600" y="1432800"/>
                <a:ext cx="20088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D72556-0276-445A-8D26-CDB89F6291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98960" y="1424160"/>
                  <a:ext cx="218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6C1D11A-1E24-40CD-A55E-A56F5035446B}"/>
                    </a:ext>
                  </a:extLst>
                </p14:cNvPr>
                <p14:cNvContentPartPr/>
                <p14:nvPr/>
              </p14:nvContentPartPr>
              <p14:xfrm>
                <a:off x="9184200" y="1298160"/>
                <a:ext cx="155880" cy="4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6C1D11A-1E24-40CD-A55E-A56F5035446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75560" y="1289160"/>
                  <a:ext cx="173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A360215-5D9C-464C-A994-7E8039E76594}"/>
                    </a:ext>
                  </a:extLst>
                </p14:cNvPr>
                <p14:cNvContentPartPr/>
                <p14:nvPr/>
              </p14:nvContentPartPr>
              <p14:xfrm>
                <a:off x="9588480" y="1261800"/>
                <a:ext cx="113760" cy="375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A360215-5D9C-464C-A994-7E8039E7659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79840" y="1253160"/>
                  <a:ext cx="131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8AEB65-2E82-4EE7-858B-FE3F746D4957}"/>
                    </a:ext>
                  </a:extLst>
                </p14:cNvPr>
                <p14:cNvContentPartPr/>
                <p14:nvPr/>
              </p14:nvContentPartPr>
              <p14:xfrm>
                <a:off x="9451320" y="1235520"/>
                <a:ext cx="302400" cy="42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8AEB65-2E82-4EE7-858B-FE3F746D495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2680" y="1226520"/>
                  <a:ext cx="320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C43BCA4-BFA7-425B-9893-F4EA23ACF861}"/>
                    </a:ext>
                  </a:extLst>
                </p14:cNvPr>
                <p14:cNvContentPartPr/>
                <p14:nvPr/>
              </p14:nvContentPartPr>
              <p14:xfrm>
                <a:off x="4731000" y="3657600"/>
                <a:ext cx="33120" cy="78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C43BCA4-BFA7-425B-9893-F4EA23ACF8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22360" y="3648600"/>
                  <a:ext cx="50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B3515ED-91A4-4EC7-89F0-58E138AE8129}"/>
                    </a:ext>
                  </a:extLst>
                </p14:cNvPr>
                <p14:cNvContentPartPr/>
                <p14:nvPr/>
              </p14:nvContentPartPr>
              <p14:xfrm>
                <a:off x="4859160" y="3558600"/>
                <a:ext cx="28800" cy="44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B3515ED-91A4-4EC7-89F0-58E138AE812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50520" y="3549960"/>
                  <a:ext cx="46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E4D45BF-17FA-46E6-B6DA-89B85C30FA14}"/>
                    </a:ext>
                  </a:extLst>
                </p14:cNvPr>
                <p14:cNvContentPartPr/>
                <p14:nvPr/>
              </p14:nvContentPartPr>
              <p14:xfrm>
                <a:off x="4817040" y="3719160"/>
                <a:ext cx="40320" cy="55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E4D45BF-17FA-46E6-B6DA-89B85C30FA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08040" y="3710520"/>
                  <a:ext cx="57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433F28-EF72-465E-8977-6CF4B4671C04}"/>
                    </a:ext>
                  </a:extLst>
                </p14:cNvPr>
                <p14:cNvContentPartPr/>
                <p14:nvPr/>
              </p14:nvContentPartPr>
              <p14:xfrm>
                <a:off x="5177400" y="3721680"/>
                <a:ext cx="42840" cy="34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433F28-EF72-465E-8977-6CF4B4671C0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68400" y="3712680"/>
                  <a:ext cx="60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5FBCD2-5C42-481D-BC37-C34D7DC033BF}"/>
                    </a:ext>
                  </a:extLst>
                </p14:cNvPr>
                <p14:cNvContentPartPr/>
                <p14:nvPr/>
              </p14:nvContentPartPr>
              <p14:xfrm>
                <a:off x="4976520" y="3707280"/>
                <a:ext cx="28440" cy="42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5FBCD2-5C42-481D-BC37-C34D7DC033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7880" y="3698280"/>
                  <a:ext cx="46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F3EE766-FCA7-49A8-A018-E8B566FE521E}"/>
                    </a:ext>
                  </a:extLst>
                </p14:cNvPr>
                <p14:cNvContentPartPr/>
                <p14:nvPr/>
              </p14:nvContentPartPr>
              <p14:xfrm>
                <a:off x="4766640" y="3392640"/>
                <a:ext cx="63720" cy="59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F3EE766-FCA7-49A8-A018-E8B566FE521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757640" y="3383640"/>
                  <a:ext cx="81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991C3C-862D-4128-98E9-797A53E31B43}"/>
                    </a:ext>
                  </a:extLst>
                </p14:cNvPr>
                <p14:cNvContentPartPr/>
                <p14:nvPr/>
              </p14:nvContentPartPr>
              <p14:xfrm>
                <a:off x="4629840" y="3449520"/>
                <a:ext cx="44640" cy="27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991C3C-862D-4128-98E9-797A53E31B4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21200" y="3440880"/>
                  <a:ext cx="62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124E83-9AB5-4C7C-A2A2-DEE09C690484}"/>
                    </a:ext>
                  </a:extLst>
                </p14:cNvPr>
                <p14:cNvContentPartPr/>
                <p14:nvPr/>
              </p14:nvContentPartPr>
              <p14:xfrm>
                <a:off x="4660440" y="3207240"/>
                <a:ext cx="38880" cy="28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3124E83-9AB5-4C7C-A2A2-DEE09C69048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51800" y="3198600"/>
                  <a:ext cx="56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D7D263-3306-46D0-AD6D-801569AF4A92}"/>
                    </a:ext>
                  </a:extLst>
                </p14:cNvPr>
                <p14:cNvContentPartPr/>
                <p14:nvPr/>
              </p14:nvContentPartPr>
              <p14:xfrm>
                <a:off x="4764120" y="3482640"/>
                <a:ext cx="11520" cy="15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D7D263-3306-46D0-AD6D-801569AF4A9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55120" y="3473640"/>
                  <a:ext cx="29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E71F13A-9BD5-4DE3-B7D5-5ECE814D478C}"/>
                    </a:ext>
                  </a:extLst>
                </p14:cNvPr>
                <p14:cNvContentPartPr/>
                <p14:nvPr/>
              </p14:nvContentPartPr>
              <p14:xfrm>
                <a:off x="4670160" y="3606840"/>
                <a:ext cx="23760" cy="10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E71F13A-9BD5-4DE3-B7D5-5ECE814D478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61160" y="3598200"/>
                  <a:ext cx="4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27879B2-EFD5-49BB-9C47-0010B4FB7D45}"/>
                    </a:ext>
                  </a:extLst>
                </p14:cNvPr>
                <p14:cNvContentPartPr/>
                <p14:nvPr/>
              </p14:nvContentPartPr>
              <p14:xfrm>
                <a:off x="4765560" y="3790800"/>
                <a:ext cx="69480" cy="49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27879B2-EFD5-49BB-9C47-0010B4FB7D4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56920" y="3781800"/>
                  <a:ext cx="87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4547B15-39FE-4D21-A01B-DB87561D6926}"/>
                    </a:ext>
                  </a:extLst>
                </p14:cNvPr>
                <p14:cNvContentPartPr/>
                <p14:nvPr/>
              </p14:nvContentPartPr>
              <p14:xfrm>
                <a:off x="4903800" y="3562920"/>
                <a:ext cx="17280" cy="1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4547B15-39FE-4D21-A01B-DB87561D692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94800" y="3553920"/>
                  <a:ext cx="34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54ACAE8-46BE-4E6E-BB1E-2388C9E268A6}"/>
                    </a:ext>
                  </a:extLst>
                </p14:cNvPr>
                <p14:cNvContentPartPr/>
                <p14:nvPr/>
              </p14:nvContentPartPr>
              <p14:xfrm>
                <a:off x="4881840" y="3769920"/>
                <a:ext cx="50040" cy="28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54ACAE8-46BE-4E6E-BB1E-2388C9E268A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73200" y="3760920"/>
                  <a:ext cx="6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891BB6-0891-48DA-86E6-1085247506C9}"/>
                    </a:ext>
                  </a:extLst>
                </p14:cNvPr>
                <p14:cNvContentPartPr/>
                <p14:nvPr/>
              </p14:nvContentPartPr>
              <p14:xfrm>
                <a:off x="4964640" y="3542760"/>
                <a:ext cx="54720" cy="43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891BB6-0891-48DA-86E6-1085247506C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56000" y="3533760"/>
                  <a:ext cx="72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0A04F2-D7D8-4D45-A736-5DB994D04B47}"/>
                    </a:ext>
                  </a:extLst>
                </p14:cNvPr>
                <p14:cNvContentPartPr/>
                <p14:nvPr/>
              </p14:nvContentPartPr>
              <p14:xfrm>
                <a:off x="4894080" y="3427920"/>
                <a:ext cx="40320" cy="12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0A04F2-D7D8-4D45-A736-5DB994D04B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85080" y="3419280"/>
                  <a:ext cx="5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4FB0BE6-438B-4C56-8E1E-A907AA98B81F}"/>
                    </a:ext>
                  </a:extLst>
                </p14:cNvPr>
                <p14:cNvContentPartPr/>
                <p14:nvPr/>
              </p14:nvContentPartPr>
              <p14:xfrm>
                <a:off x="4783560" y="3330000"/>
                <a:ext cx="41040" cy="39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4FB0BE6-438B-4C56-8E1E-A907AA98B8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74920" y="3321360"/>
                  <a:ext cx="58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F181587-2C0B-4A84-A989-14D6A886C48E}"/>
                    </a:ext>
                  </a:extLst>
                </p14:cNvPr>
                <p14:cNvContentPartPr/>
                <p14:nvPr/>
              </p14:nvContentPartPr>
              <p14:xfrm>
                <a:off x="5039160" y="3749040"/>
                <a:ext cx="32400" cy="52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F181587-2C0B-4A84-A989-14D6A886C48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30520" y="3740040"/>
                  <a:ext cx="5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489B11-E42C-4FCA-A287-515CF85614DB}"/>
                    </a:ext>
                  </a:extLst>
                </p14:cNvPr>
                <p14:cNvContentPartPr/>
                <p14:nvPr/>
              </p14:nvContentPartPr>
              <p14:xfrm>
                <a:off x="5226360" y="3832560"/>
                <a:ext cx="61200" cy="3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489B11-E42C-4FCA-A287-515CF85614D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17360" y="3823560"/>
                  <a:ext cx="78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C70E5DC-96BF-4B6E-8ED4-AAAACC59542B}"/>
                    </a:ext>
                  </a:extLst>
                </p14:cNvPr>
                <p14:cNvContentPartPr/>
                <p14:nvPr/>
              </p14:nvContentPartPr>
              <p14:xfrm>
                <a:off x="5490960" y="2428920"/>
                <a:ext cx="2153520" cy="1326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C70E5DC-96BF-4B6E-8ED4-AAAACC59542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82320" y="2420280"/>
                  <a:ext cx="2171160" cy="13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19C286D-A4CB-45AB-873F-284BDB9F9CD2}"/>
                    </a:ext>
                  </a:extLst>
                </p14:cNvPr>
                <p14:cNvContentPartPr/>
                <p14:nvPr/>
              </p14:nvContentPartPr>
              <p14:xfrm>
                <a:off x="7476720" y="2472840"/>
                <a:ext cx="247680" cy="269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19C286D-A4CB-45AB-873F-284BDB9F9CD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467720" y="2464200"/>
                  <a:ext cx="265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0B494CA-50D6-4BC6-AEF2-7B806166AE13}"/>
                    </a:ext>
                  </a:extLst>
                </p14:cNvPr>
                <p14:cNvContentPartPr/>
                <p14:nvPr/>
              </p14:nvContentPartPr>
              <p14:xfrm>
                <a:off x="7824120" y="2143080"/>
                <a:ext cx="145800" cy="407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0B494CA-50D6-4BC6-AEF2-7B806166AE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15120" y="2134080"/>
                  <a:ext cx="163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6DA674E-011D-4D88-A724-95E9F6067A0E}"/>
                    </a:ext>
                  </a:extLst>
                </p14:cNvPr>
                <p14:cNvContentPartPr/>
                <p14:nvPr/>
              </p14:nvContentPartPr>
              <p14:xfrm>
                <a:off x="8057040" y="2187000"/>
                <a:ext cx="168120" cy="257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6DA674E-011D-4D88-A724-95E9F6067A0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48040" y="2178000"/>
                  <a:ext cx="185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726CF89-3945-4866-ABBE-C18A06D02D5A}"/>
                    </a:ext>
                  </a:extLst>
                </p14:cNvPr>
                <p14:cNvContentPartPr/>
                <p14:nvPr/>
              </p14:nvContentPartPr>
              <p14:xfrm>
                <a:off x="8319120" y="2219400"/>
                <a:ext cx="131040" cy="155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726CF89-3945-4866-ABBE-C18A06D02D5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10480" y="2210400"/>
                  <a:ext cx="148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35EAD98-94EC-49FC-912A-4FC15B3B1E48}"/>
                    </a:ext>
                  </a:extLst>
                </p14:cNvPr>
                <p14:cNvContentPartPr/>
                <p14:nvPr/>
              </p14:nvContentPartPr>
              <p14:xfrm>
                <a:off x="8468520" y="2196360"/>
                <a:ext cx="172800" cy="250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35EAD98-94EC-49FC-912A-4FC15B3B1E4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59520" y="2187360"/>
                  <a:ext cx="190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6BFEA87-C33B-417E-834C-25E8323F2D0A}"/>
                    </a:ext>
                  </a:extLst>
                </p14:cNvPr>
                <p14:cNvContentPartPr/>
                <p14:nvPr/>
              </p14:nvContentPartPr>
              <p14:xfrm>
                <a:off x="8697120" y="2189520"/>
                <a:ext cx="115920" cy="213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6BFEA87-C33B-417E-834C-25E8323F2D0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88480" y="2180880"/>
                  <a:ext cx="133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8674A87-F384-4F15-AA78-F5AE1B3B5FA1}"/>
                    </a:ext>
                  </a:extLst>
                </p14:cNvPr>
                <p14:cNvContentPartPr/>
                <p14:nvPr/>
              </p14:nvContentPartPr>
              <p14:xfrm>
                <a:off x="8895840" y="2198880"/>
                <a:ext cx="196560" cy="189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8674A87-F384-4F15-AA78-F5AE1B3B5FA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87200" y="2190240"/>
                  <a:ext cx="214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A478A16-C73A-4ED2-9CEA-EA70F5C9F80E}"/>
                    </a:ext>
                  </a:extLst>
                </p14:cNvPr>
                <p14:cNvContentPartPr/>
                <p14:nvPr/>
              </p14:nvContentPartPr>
              <p14:xfrm>
                <a:off x="9206160" y="2191320"/>
                <a:ext cx="213120" cy="241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A478A16-C73A-4ED2-9CEA-EA70F5C9F80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97160" y="2182320"/>
                  <a:ext cx="230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671C43A-61B3-4860-8310-694886F0C77D}"/>
                    </a:ext>
                  </a:extLst>
                </p14:cNvPr>
                <p14:cNvContentPartPr/>
                <p14:nvPr/>
              </p14:nvContentPartPr>
              <p14:xfrm>
                <a:off x="9210120" y="2273760"/>
                <a:ext cx="133560" cy="19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671C43A-61B3-4860-8310-694886F0C77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201120" y="2265120"/>
                  <a:ext cx="15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C3ED4E2-B4C5-4CD8-8230-B22D3702CAB2}"/>
                    </a:ext>
                  </a:extLst>
                </p14:cNvPr>
                <p14:cNvContentPartPr/>
                <p14:nvPr/>
              </p14:nvContentPartPr>
              <p14:xfrm>
                <a:off x="9220560" y="2122200"/>
                <a:ext cx="136800" cy="59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C3ED4E2-B4C5-4CD8-8230-B22D3702CA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11560" y="2113560"/>
                  <a:ext cx="154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A96E985-66E6-4A77-8D7F-3AA97A05CEEE}"/>
                    </a:ext>
                  </a:extLst>
                </p14:cNvPr>
                <p14:cNvContentPartPr/>
                <p14:nvPr/>
              </p14:nvContentPartPr>
              <p14:xfrm>
                <a:off x="9715560" y="2105280"/>
                <a:ext cx="104760" cy="251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A96E985-66E6-4A77-8D7F-3AA97A05CEE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06920" y="2096640"/>
                  <a:ext cx="122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893B667-B423-4349-A586-156FEF593305}"/>
                    </a:ext>
                  </a:extLst>
                </p14:cNvPr>
                <p14:cNvContentPartPr/>
                <p14:nvPr/>
              </p14:nvContentPartPr>
              <p14:xfrm>
                <a:off x="9403080" y="2130120"/>
                <a:ext cx="203040" cy="308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893B667-B423-4349-A586-156FEF59330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94080" y="2121480"/>
                  <a:ext cx="2206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2F003B40-9E5D-4886-B1BB-6D8B1164C7D2}"/>
              </a:ext>
            </a:extLst>
          </p:cNvPr>
          <p:cNvGrpSpPr/>
          <p:nvPr/>
        </p:nvGrpSpPr>
        <p:grpSpPr>
          <a:xfrm>
            <a:off x="10321440" y="2028960"/>
            <a:ext cx="695880" cy="328680"/>
            <a:chOff x="10321440" y="2028960"/>
            <a:chExt cx="6958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951A0B2-D137-44A8-9BF0-1808F0ACDAA3}"/>
                    </a:ext>
                  </a:extLst>
                </p14:cNvPr>
                <p14:cNvContentPartPr/>
                <p14:nvPr/>
              </p14:nvContentPartPr>
              <p14:xfrm>
                <a:off x="10321440" y="2061360"/>
                <a:ext cx="200880" cy="289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951A0B2-D137-44A8-9BF0-1808F0ACDAA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12800" y="2052360"/>
                  <a:ext cx="218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A9E3509-CD74-481D-A93D-D2E779535A49}"/>
                    </a:ext>
                  </a:extLst>
                </p14:cNvPr>
                <p14:cNvContentPartPr/>
                <p14:nvPr/>
              </p14:nvContentPartPr>
              <p14:xfrm>
                <a:off x="10578480" y="2085840"/>
                <a:ext cx="39600" cy="271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A9E3509-CD74-481D-A93D-D2E779535A4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69480" y="2077200"/>
                  <a:ext cx="57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711BEDC-FEC7-4BBD-BE38-E1ABF66F86D2}"/>
                    </a:ext>
                  </a:extLst>
                </p14:cNvPr>
                <p14:cNvContentPartPr/>
                <p14:nvPr/>
              </p14:nvContentPartPr>
              <p14:xfrm>
                <a:off x="10714560" y="2028960"/>
                <a:ext cx="26280" cy="281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711BEDC-FEC7-4BBD-BE38-E1ABF66F86D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05920" y="2020320"/>
                  <a:ext cx="43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46DD6B0-5724-47C3-ABD8-98F18C332B31}"/>
                    </a:ext>
                  </a:extLst>
                </p14:cNvPr>
                <p14:cNvContentPartPr/>
                <p14:nvPr/>
              </p14:nvContentPartPr>
              <p14:xfrm>
                <a:off x="10579920" y="2201040"/>
                <a:ext cx="119160" cy="14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46DD6B0-5724-47C3-ABD8-98F18C332B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71280" y="2192040"/>
                  <a:ext cx="13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DC8A93C-A34B-4695-940E-F8D2E8C5DC5F}"/>
                    </a:ext>
                  </a:extLst>
                </p14:cNvPr>
                <p14:cNvContentPartPr/>
                <p14:nvPr/>
              </p14:nvContentPartPr>
              <p14:xfrm>
                <a:off x="10839120" y="2058120"/>
                <a:ext cx="178200" cy="239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DC8A93C-A34B-4695-940E-F8D2E8C5DC5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30480" y="2049480"/>
                  <a:ext cx="1958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111F35EC-A592-4BCF-A081-4EA17765E0A8}"/>
              </a:ext>
            </a:extLst>
          </p:cNvPr>
          <p:cNvGrpSpPr/>
          <p:nvPr/>
        </p:nvGrpSpPr>
        <p:grpSpPr>
          <a:xfrm>
            <a:off x="8355480" y="2609280"/>
            <a:ext cx="1036080" cy="381600"/>
            <a:chOff x="8355480" y="2609280"/>
            <a:chExt cx="10360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6392CE2-BE13-4B6B-8722-D6E336C619E9}"/>
                    </a:ext>
                  </a:extLst>
                </p14:cNvPr>
                <p14:cNvContentPartPr/>
                <p14:nvPr/>
              </p14:nvContentPartPr>
              <p14:xfrm>
                <a:off x="8355480" y="2609280"/>
                <a:ext cx="230400" cy="3816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6392CE2-BE13-4B6B-8722-D6E336C619E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346480" y="2600640"/>
                  <a:ext cx="248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58E03FE-0B05-4A57-B590-C2448DA1CA79}"/>
                    </a:ext>
                  </a:extLst>
                </p14:cNvPr>
                <p14:cNvContentPartPr/>
                <p14:nvPr/>
              </p14:nvContentPartPr>
              <p14:xfrm>
                <a:off x="8622240" y="2776320"/>
                <a:ext cx="134640" cy="135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58E03FE-0B05-4A57-B590-C2448DA1CA7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13240" y="2767320"/>
                  <a:ext cx="152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5F5DA6F-FB54-4078-BBF3-8642B01A5DBD}"/>
                    </a:ext>
                  </a:extLst>
                </p14:cNvPr>
                <p14:cNvContentPartPr/>
                <p14:nvPr/>
              </p14:nvContentPartPr>
              <p14:xfrm>
                <a:off x="8892240" y="2720880"/>
                <a:ext cx="148680" cy="2498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5F5DA6F-FB54-4078-BBF3-8642B01A5D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883600" y="2712240"/>
                  <a:ext cx="166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F3038E3-4013-4FC7-8F9E-D8AB68C04ADC}"/>
                    </a:ext>
                  </a:extLst>
                </p14:cNvPr>
                <p14:cNvContentPartPr/>
                <p14:nvPr/>
              </p14:nvContentPartPr>
              <p14:xfrm>
                <a:off x="9152160" y="2614320"/>
                <a:ext cx="6120" cy="111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F3038E3-4013-4FC7-8F9E-D8AB68C04AD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143160" y="2605320"/>
                  <a:ext cx="2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939ECFF-2980-4FA7-9CE5-3F59B3332D71}"/>
                    </a:ext>
                  </a:extLst>
                </p14:cNvPr>
                <p14:cNvContentPartPr/>
                <p14:nvPr/>
              </p14:nvContentPartPr>
              <p14:xfrm>
                <a:off x="9301920" y="2665440"/>
                <a:ext cx="37080" cy="2242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939ECFF-2980-4FA7-9CE5-3F59B3332D7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292920" y="2656800"/>
                  <a:ext cx="54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5F5AD77-9E4E-4133-80DA-383153998EEE}"/>
                    </a:ext>
                  </a:extLst>
                </p14:cNvPr>
                <p14:cNvContentPartPr/>
                <p14:nvPr/>
              </p14:nvContentPartPr>
              <p14:xfrm>
                <a:off x="9206880" y="2675520"/>
                <a:ext cx="184680" cy="21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5F5AD77-9E4E-4133-80DA-383153998EE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98240" y="2666520"/>
                  <a:ext cx="2023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2A444464-AFAD-4CC4-99B2-CEFC1AC64ED8}"/>
              </a:ext>
            </a:extLst>
          </p:cNvPr>
          <p:cNvGrpSpPr/>
          <p:nvPr/>
        </p:nvGrpSpPr>
        <p:grpSpPr>
          <a:xfrm>
            <a:off x="8931480" y="3123720"/>
            <a:ext cx="307800" cy="258120"/>
            <a:chOff x="8931480" y="3123720"/>
            <a:chExt cx="3078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19CB363-12DA-4C69-8B4D-77529E666ED5}"/>
                    </a:ext>
                  </a:extLst>
                </p14:cNvPr>
                <p14:cNvContentPartPr/>
                <p14:nvPr/>
              </p14:nvContentPartPr>
              <p14:xfrm>
                <a:off x="8931480" y="3125520"/>
                <a:ext cx="30240" cy="1778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19CB363-12DA-4C69-8B4D-77529E666ED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22840" y="3116520"/>
                  <a:ext cx="47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A0CB218-CB03-47A2-9E14-CCF54135ABE4}"/>
                    </a:ext>
                  </a:extLst>
                </p14:cNvPr>
                <p14:cNvContentPartPr/>
                <p14:nvPr/>
              </p14:nvContentPartPr>
              <p14:xfrm>
                <a:off x="9070440" y="3123720"/>
                <a:ext cx="168840" cy="2581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A0CB218-CB03-47A2-9E14-CCF54135AB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061440" y="3115080"/>
                  <a:ext cx="186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1FF928DD-19BD-4E8D-90CA-D54606E580F0}"/>
              </a:ext>
            </a:extLst>
          </p:cNvPr>
          <p:cNvGrpSpPr/>
          <p:nvPr/>
        </p:nvGrpSpPr>
        <p:grpSpPr>
          <a:xfrm>
            <a:off x="9587400" y="2538720"/>
            <a:ext cx="2079720" cy="815760"/>
            <a:chOff x="9587400" y="2538720"/>
            <a:chExt cx="2079720" cy="8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DBDC6E9-7654-41D3-ACD9-B59C6B9D4596}"/>
                    </a:ext>
                  </a:extLst>
                </p14:cNvPr>
                <p14:cNvContentPartPr/>
                <p14:nvPr/>
              </p14:nvContentPartPr>
              <p14:xfrm>
                <a:off x="9757320" y="2559600"/>
                <a:ext cx="157320" cy="349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DBDC6E9-7654-41D3-ACD9-B59C6B9D459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48320" y="2550600"/>
                  <a:ext cx="174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43E558C-9704-4B77-9017-CF2081A5D7B1}"/>
                    </a:ext>
                  </a:extLst>
                </p14:cNvPr>
                <p14:cNvContentPartPr/>
                <p14:nvPr/>
              </p14:nvContentPartPr>
              <p14:xfrm>
                <a:off x="10024080" y="2589480"/>
                <a:ext cx="191880" cy="334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43E558C-9704-4B77-9017-CF2081A5D7B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15440" y="2580480"/>
                  <a:ext cx="209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D3D62B5-2872-4472-AD97-774508B0FFED}"/>
                    </a:ext>
                  </a:extLst>
                </p14:cNvPr>
                <p14:cNvContentPartPr/>
                <p14:nvPr/>
              </p14:nvContentPartPr>
              <p14:xfrm>
                <a:off x="10244400" y="2623680"/>
                <a:ext cx="100440" cy="214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D3D62B5-2872-4472-AD97-774508B0FFE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235760" y="2614680"/>
                  <a:ext cx="118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EFEABBC-6A09-4278-AADB-A5639D645AEA}"/>
                    </a:ext>
                  </a:extLst>
                </p14:cNvPr>
                <p14:cNvContentPartPr/>
                <p14:nvPr/>
              </p14:nvContentPartPr>
              <p14:xfrm>
                <a:off x="10378680" y="2615040"/>
                <a:ext cx="194760" cy="20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EFEABBC-6A09-4278-AADB-A5639D645AE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369680" y="2606040"/>
                  <a:ext cx="21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006E646-67E8-45D1-A472-ADC49A66FD8F}"/>
                    </a:ext>
                  </a:extLst>
                </p14:cNvPr>
                <p14:cNvContentPartPr/>
                <p14:nvPr/>
              </p14:nvContentPartPr>
              <p14:xfrm>
                <a:off x="10591080" y="2583720"/>
                <a:ext cx="121320" cy="215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006E646-67E8-45D1-A472-ADC49A66FD8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582440" y="2574720"/>
                  <a:ext cx="138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21DCFDF-D36B-4EED-AF84-03327B04D296}"/>
                    </a:ext>
                  </a:extLst>
                </p14:cNvPr>
                <p14:cNvContentPartPr/>
                <p14:nvPr/>
              </p14:nvContentPartPr>
              <p14:xfrm>
                <a:off x="10773600" y="2598120"/>
                <a:ext cx="196920" cy="2451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21DCFDF-D36B-4EED-AF84-03327B04D2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764600" y="2589480"/>
                  <a:ext cx="214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0190F7B1-7A50-47A4-967A-024CC0F1E247}"/>
                    </a:ext>
                  </a:extLst>
                </p14:cNvPr>
                <p14:cNvContentPartPr/>
                <p14:nvPr/>
              </p14:nvContentPartPr>
              <p14:xfrm>
                <a:off x="11057640" y="2603880"/>
                <a:ext cx="195120" cy="281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0190F7B1-7A50-47A4-967A-024CC0F1E24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49000" y="2594880"/>
                  <a:ext cx="212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FA8F8CB-7665-447E-B594-02AB916FA356}"/>
                    </a:ext>
                  </a:extLst>
                </p14:cNvPr>
                <p14:cNvContentPartPr/>
                <p14:nvPr/>
              </p14:nvContentPartPr>
              <p14:xfrm>
                <a:off x="11036760" y="2700000"/>
                <a:ext cx="123120" cy="532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FA8F8CB-7665-447E-B594-02AB916FA35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027760" y="2691360"/>
                  <a:ext cx="140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5C5EEB2-7741-41C3-9757-6BAFCBDA4117}"/>
                    </a:ext>
                  </a:extLst>
                </p14:cNvPr>
                <p14:cNvContentPartPr/>
                <p14:nvPr/>
              </p14:nvContentPartPr>
              <p14:xfrm>
                <a:off x="11092920" y="2538720"/>
                <a:ext cx="79920" cy="507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5C5EEB2-7741-41C3-9757-6BAFCBDA411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83920" y="2530080"/>
                  <a:ext cx="97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C595E2A-B57B-4585-9062-8EC5DA7736DC}"/>
                    </a:ext>
                  </a:extLst>
                </p14:cNvPr>
                <p14:cNvContentPartPr/>
                <p14:nvPr/>
              </p14:nvContentPartPr>
              <p14:xfrm>
                <a:off x="9587400" y="3078360"/>
                <a:ext cx="142560" cy="2689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C595E2A-B57B-4585-9062-8EC5DA7736D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578400" y="3069720"/>
                  <a:ext cx="160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EB1B585-D37D-452B-9071-2FDE2823B911}"/>
                    </a:ext>
                  </a:extLst>
                </p14:cNvPr>
                <p14:cNvContentPartPr/>
                <p14:nvPr/>
              </p14:nvContentPartPr>
              <p14:xfrm>
                <a:off x="9803760" y="3118320"/>
                <a:ext cx="29880" cy="200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EB1B585-D37D-452B-9071-2FDE2823B91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95120" y="3109320"/>
                  <a:ext cx="47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A0446D1-60B7-4D44-BBEC-EC4156D2C324}"/>
                    </a:ext>
                  </a:extLst>
                </p14:cNvPr>
                <p14:cNvContentPartPr/>
                <p14:nvPr/>
              </p14:nvContentPartPr>
              <p14:xfrm>
                <a:off x="9937320" y="3050640"/>
                <a:ext cx="27720" cy="3038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A0446D1-60B7-4D44-BBEC-EC4156D2C32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928320" y="3042000"/>
                  <a:ext cx="45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04A4C9A-23B9-434F-9EB1-89A8E163430C}"/>
                    </a:ext>
                  </a:extLst>
                </p14:cNvPr>
                <p14:cNvContentPartPr/>
                <p14:nvPr/>
              </p14:nvContentPartPr>
              <p14:xfrm>
                <a:off x="9775680" y="3197520"/>
                <a:ext cx="154440" cy="54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04A4C9A-23B9-434F-9EB1-89A8E163430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67040" y="3188520"/>
                  <a:ext cx="172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115E764-05D3-4343-A3D8-88080DB11263}"/>
                    </a:ext>
                  </a:extLst>
                </p14:cNvPr>
                <p14:cNvContentPartPr/>
                <p14:nvPr/>
              </p14:nvContentPartPr>
              <p14:xfrm>
                <a:off x="10032000" y="3098520"/>
                <a:ext cx="114120" cy="193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115E764-05D3-4343-A3D8-88080DB1126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23000" y="3089880"/>
                  <a:ext cx="131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F81A2DE-6C18-4A38-8D01-94F02E8189F4}"/>
                    </a:ext>
                  </a:extLst>
                </p14:cNvPr>
                <p14:cNvContentPartPr/>
                <p14:nvPr/>
              </p14:nvContentPartPr>
              <p14:xfrm>
                <a:off x="10207320" y="3106080"/>
                <a:ext cx="173160" cy="2095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F81A2DE-6C18-4A38-8D01-94F02E8189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98320" y="3097080"/>
                  <a:ext cx="19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3B11132-12DE-4A14-96AC-C2FAB94216C0}"/>
                    </a:ext>
                  </a:extLst>
                </p14:cNvPr>
                <p14:cNvContentPartPr/>
                <p14:nvPr/>
              </p14:nvContentPartPr>
              <p14:xfrm>
                <a:off x="10475520" y="3102120"/>
                <a:ext cx="47880" cy="211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3B11132-12DE-4A14-96AC-C2FAB94216C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66880" y="3093480"/>
                  <a:ext cx="65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C2CFF87-D6F3-470B-BFBC-4B6D6E61231A}"/>
                    </a:ext>
                  </a:extLst>
                </p14:cNvPr>
                <p14:cNvContentPartPr/>
                <p14:nvPr/>
              </p14:nvContentPartPr>
              <p14:xfrm>
                <a:off x="10397760" y="3047400"/>
                <a:ext cx="183240" cy="334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C2CFF87-D6F3-470B-BFBC-4B6D6E61231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89120" y="3038760"/>
                  <a:ext cx="200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BB4AAD6-79B7-42A4-9E2A-D8DF01C60196}"/>
                    </a:ext>
                  </a:extLst>
                </p14:cNvPr>
                <p14:cNvContentPartPr/>
                <p14:nvPr/>
              </p14:nvContentPartPr>
              <p14:xfrm>
                <a:off x="10869000" y="2981880"/>
                <a:ext cx="190440" cy="277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BB4AAD6-79B7-42A4-9E2A-D8DF01C6019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860000" y="2972880"/>
                  <a:ext cx="208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BEDF4CC-BBB5-4CF9-9F3D-E3254C3F4E4C}"/>
                    </a:ext>
                  </a:extLst>
                </p14:cNvPr>
                <p14:cNvContentPartPr/>
                <p14:nvPr/>
              </p14:nvContentPartPr>
              <p14:xfrm>
                <a:off x="11138640" y="2989080"/>
                <a:ext cx="140760" cy="234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BEDF4CC-BBB5-4CF9-9F3D-E3254C3F4E4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29640" y="2980080"/>
                  <a:ext cx="158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B000C9F-6F90-4377-879C-D01E1D18DF9C}"/>
                    </a:ext>
                  </a:extLst>
                </p14:cNvPr>
                <p14:cNvContentPartPr/>
                <p14:nvPr/>
              </p14:nvContentPartPr>
              <p14:xfrm>
                <a:off x="11377320" y="2956680"/>
                <a:ext cx="289800" cy="2869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B000C9F-6F90-4377-879C-D01E1D18DF9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68680" y="2948040"/>
                  <a:ext cx="307440" cy="30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801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D984-7674-4F4D-99CA-A13EF603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6560"/>
            <a:ext cx="10424160" cy="1188720"/>
          </a:xfrm>
        </p:spPr>
        <p:txBody>
          <a:bodyPr/>
          <a:lstStyle/>
          <a:p>
            <a:r>
              <a:rPr lang="en-US" dirty="0"/>
              <a:t>Over the long run, producers exit the market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33B42-893C-4C70-BF64-13E21C793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712" y="1897991"/>
            <a:ext cx="8120576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1FFA-7F3F-40D7-A2B6-E7952F60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POPULISM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5B1C-71D7-4F65-B561-22716AF1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Whether right or leftwing, populism ushers in economic collapse &amp; political instability that threatens both liberal democracy &amp; welfare state capitalism: </a:t>
            </a:r>
          </a:p>
          <a:p>
            <a:r>
              <a:rPr lang="en-US" sz="2500" dirty="0"/>
              <a:t>Balance of payments problems</a:t>
            </a:r>
          </a:p>
          <a:p>
            <a:r>
              <a:rPr lang="en-US" sz="2500" dirty="0"/>
              <a:t>Budget deficit/debt problems</a:t>
            </a:r>
          </a:p>
          <a:p>
            <a:r>
              <a:rPr lang="en-US" sz="2500" dirty="0"/>
              <a:t>Hyperinflation</a:t>
            </a:r>
          </a:p>
          <a:p>
            <a:r>
              <a:rPr lang="en-US" sz="2500" dirty="0"/>
              <a:t>Financial Crises &amp; Recessions</a:t>
            </a:r>
          </a:p>
          <a:p>
            <a:r>
              <a:rPr lang="en-US" sz="2500" dirty="0"/>
              <a:t>Coups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D469-A6AB-43B2-8973-4FCA8D7A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F79A-0B4D-E540-B4EF-0A72850C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Populism </a:t>
            </a:r>
            <a:r>
              <a:rPr lang="en-US" dirty="0">
                <a:sym typeface="Wingdings" pitchFamily="2" charset="2"/>
              </a:rPr>
              <a:t> crises: the case of </a:t>
            </a:r>
            <a:r>
              <a:rPr lang="en-US" dirty="0" err="1">
                <a:sym typeface="Wingdings" pitchFamily="2" charset="2"/>
              </a:rPr>
              <a:t>argentina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B4D0-F8FD-114F-9F3A-B766B78C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3553097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Peron rose to power during 1950s, gutted democratic institutions &amp; put together urban coalition of domestic industrialists &amp; unionized workers.</a:t>
            </a:r>
          </a:p>
          <a:p>
            <a:r>
              <a:rPr lang="en-US" sz="2500" dirty="0"/>
              <a:t>Peron’s policies boosted real wages for skilled &amp; unskilled workers by 35%!</a:t>
            </a:r>
          </a:p>
          <a:p>
            <a:r>
              <a:rPr lang="en-US" sz="2500" dirty="0"/>
              <a:t>Industry subsidies, transfers to labor unions &amp; public sector hiring = very expensive.</a:t>
            </a:r>
          </a:p>
          <a:p>
            <a:r>
              <a:rPr lang="en-US" sz="2500" dirty="0"/>
              <a:t>Foreign Direct Investment discouraged &amp; taxes imposed on agricultural exports.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Foreign exchange shortfall = couldn’t pay for imports. </a:t>
            </a:r>
          </a:p>
          <a:p>
            <a:r>
              <a:rPr lang="en-US" sz="2500" dirty="0"/>
              <a:t>Devaluation, default &amp; hyperinflation.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01799-3041-0747-B48A-49C62C5E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D57C-0324-48ED-98A3-395DE2DA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8D1675-A7CD-4F81-93E9-E1E028DBC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722" y="450668"/>
            <a:ext cx="8526070" cy="5956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F8F8-D746-484F-A663-D50CE4A3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Protectionism!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035" y="2054445"/>
            <a:ext cx="7376133" cy="44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914400" y="397193"/>
            <a:ext cx="10424160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INFLATION HIGH BECAUSE GOVERNMENTS PRINT MONEY TO PAY DOWN BUDGET DEFICITS</a:t>
            </a:r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1" y="1585913"/>
            <a:ext cx="717867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4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759E-85AE-4BCA-A650-51480BC2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we EXPLORE SEVERAL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9536-A3A1-4B44-998E-2D42C116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populism and how does it differ from liberal democracy?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economic playbook used by populists from both the left and the right?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Why does the populist playbook lead to economic crises?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do economic crises themselves foster populism?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D2E9B-E44A-45BB-953D-CABC31DA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Spain Great Again (1939 to 1977)?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0239" y="2049462"/>
            <a:ext cx="5331522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10D9-4BAF-4D8D-AB1A-D8296007E0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5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26CB-93DB-734B-BCEF-83A7B041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wave of populism in Europe as a result of two crises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B1E9-F43D-9F49-AE4C-B4DF5F63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Eurozone crisis starting in late 2009/early 2010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Migrant/refugee crisis starting in summer of 2015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D794-C3E3-9A4C-B72F-F5CFAE4E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769E-52FB-8846-8500-32773AB8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Eurozone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A9E8-76A2-F24A-B587-6A2CC8D1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 2009 Greece reveals to have lied about its public deficit for years, soon unable to service its debt: beginning of the Eurozone crisis.  A result of: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structural problems/ competitiveness differences among countries;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fiscal misbehavior;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2008 global financial crisis.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Southern countries (Portugal, Italy, Greece, Spain) and Ireland were especially hit.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92A5-1A40-BE40-866D-713D07CE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01AC-E204-334F-B001-1850BDBF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Eurozone crisis: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A5C3-0628-D14B-AD23-8B59149D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39"/>
            <a:ext cx="10424160" cy="4346089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400" dirty="0"/>
              <a:t>Major macroeconomic divergences between Northern and Southern countries at onset of Eurozone: export-led growth vs. demand-led growth.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Southern Europe joins Eurozone </a:t>
            </a:r>
            <a:r>
              <a:rPr lang="en-US" sz="2400" dirty="0">
                <a:sym typeface="Wingdings" pitchFamily="2" charset="2"/>
              </a:rPr>
              <a:t> c</a:t>
            </a:r>
            <a:r>
              <a:rPr lang="en-US" sz="2400" dirty="0"/>
              <a:t>onfidence from investors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low-cost capital</a:t>
            </a:r>
            <a:r>
              <a:rPr lang="en-US" sz="2400" dirty="0">
                <a:sym typeface="Wingdings" pitchFamily="2" charset="2"/>
              </a:rPr>
              <a:t> heavy borrowing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economic expansion  boom  housing market bubble  bubble burst  inability to service debt  economic and political distress.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Only the Greek crisis was a sovereign debt crisis (and in part Italy), the others started out as private debt crises (then govts saved banks).</a:t>
            </a:r>
            <a:br>
              <a:rPr lang="en-US" sz="2400" dirty="0">
                <a:sym typeface="Wingdings" pitchFamily="2" charset="2"/>
              </a:rPr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3CCC-7D08-A34D-9A24-0ACE2845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1D91-CB76-5E4D-836E-27FA3253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Eurozone crisis: “solutions”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1C6B-03BC-C546-B25D-9647EBE87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2010 Greece, Portugal and Ireland enter bailouts from the Troika – the EU, the IMF, and the ECB - conditional on austerity measures and structural reforms.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Spain and Italy subject to more implicit conditionality from the ECB: the ECB would buy their government bonds on secondary market in exchange for package of reforms (including pension reform and labor market reform).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77766-EDE5-CC49-87E6-7327D50D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FA05-FEEF-114B-B5BA-03DA5920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Eurozone crisis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EAD60-072F-8D46-8129-F013D829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93" y="1293275"/>
            <a:ext cx="5538036" cy="4279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11EB-06A0-D349-8DC0-AE9D0AA3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Opened a divide between creditor member states in the </a:t>
            </a:r>
            <a:r>
              <a:rPr lang="en-US" dirty="0">
                <a:solidFill>
                  <a:srgbClr val="1321FF"/>
                </a:solidFill>
              </a:rPr>
              <a:t>north of Europe </a:t>
            </a:r>
            <a:r>
              <a:rPr lang="en-US" dirty="0"/>
              <a:t>on one side, and debtor states in </a:t>
            </a:r>
            <a:r>
              <a:rPr lang="en-US" dirty="0">
                <a:solidFill>
                  <a:srgbClr val="FF0000"/>
                </a:solidFill>
              </a:rPr>
              <a:t>Southern Europe </a:t>
            </a:r>
            <a:r>
              <a:rPr lang="en-US" dirty="0"/>
              <a:t>(plus Ireland) on the other.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BB76EE-0CE4-9C43-A62E-83D08822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D737-3119-1F46-8694-845AF2B1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Crises affect public trust in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1722-81F3-F24B-8D95-A4CD467F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42062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Citizens’ trust is crucial for legitimacy of institutions and for preserving their survival.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Several studies have identified the economic crisis as a major factor contributing to fall in trust in institutions.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crisis caused economic hardship, and EU/IMF put fiscal constraints on national governments, regardless of citizens’ choices at the polls.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Studies show that illiberal cultural traits have amplified adverse macroeconomic shocks with respect to trust.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B66A-B144-724E-8B5E-E7C0AE3C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94A10-108E-FC43-9391-20B7AC0C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200"/>
              <a:t>Trust in national and eu institutions after the eurozone crisis</a:t>
            </a:r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9C5E25-9511-8347-AAC8-4EB01910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Source: European Social Survey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27607-9A99-1B48-9A46-5E105AA4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3178" y="640079"/>
            <a:ext cx="7644366" cy="34747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92F4F-E02A-874F-B16D-6C6B6C39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dirty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6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9360-99B5-9B46-ADDE-7CFFDCAA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in trust and rise of populist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34EA-347F-EC4D-BC21-2CFFCB1F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Higher distrust for European integration and political institutions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higher probability of voting for a populist party (right-wing or left-wing).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Eurozone crisis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rise of populist parties along North/South divide (e.g., </a:t>
            </a:r>
            <a:r>
              <a:rPr lang="en-US" sz="2400" dirty="0" err="1"/>
              <a:t>Syriza</a:t>
            </a:r>
            <a:r>
              <a:rPr lang="en-US" sz="2400" dirty="0"/>
              <a:t> and Golden Dawn in Greece, Five Star movement and Lega in Italy).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9F2F-13EE-A84F-9ECB-CEAE30A3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1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3056-AE6B-1947-9AF7-13EA26B7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1B78-7D6C-2341-8794-361184271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Starts in early 2015 as war in Syria worsens.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An increasing number of asylum seekers and economic migrants arrives in EU across sea or overland (mostly Syrians, Afghans, and Iraqis).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Greece and Italy struggle to handle influx of migrants.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2015 EU proposes a new quota system to relocate asylum seekers among EU states.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Rifts emerge between countries.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58FEA-F82E-6243-986C-EB3DD3EF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A35E-F8F6-014E-8515-E4ACBC08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D183-8701-4C4D-AF5F-27BEC14D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2159391"/>
            <a:ext cx="10424160" cy="4058529"/>
          </a:xfrm>
        </p:spPr>
        <p:txBody>
          <a:bodyPr numCol="1">
            <a:normAutofit fontScale="32500" lnSpcReduction="20000"/>
          </a:bodyPr>
          <a:lstStyle/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Populism &amp; Populism vs. Liberal Democracy &amp; Welfare State Capitalism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Economic Populism &amp; Zero-Sum Thinking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Populism &amp; Economic Crises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From populism to crises in Argentina &amp; Spain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The new wave of populism: From crises to populism in the EU</a:t>
            </a:r>
          </a:p>
          <a:p>
            <a:pPr lvl="6">
              <a:lnSpc>
                <a:spcPct val="120000"/>
              </a:lnSpc>
            </a:pPr>
            <a:r>
              <a:rPr lang="en-US" sz="6400" dirty="0"/>
              <a:t>Eurozone crisis &amp; Refugee crisis</a:t>
            </a:r>
          </a:p>
          <a:p>
            <a:pPr lvl="6">
              <a:lnSpc>
                <a:spcPct val="120000"/>
              </a:lnSpc>
            </a:pPr>
            <a:r>
              <a:rPr lang="en-US" sz="6400" dirty="0"/>
              <a:t>The cases of Greece &amp; Italy: left-wing &amp; right-wing populism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6400" dirty="0"/>
              <a:t>Will Covid-19 trigger a new wave of populism?</a:t>
            </a:r>
          </a:p>
          <a:p>
            <a:pPr marL="0" indent="0">
              <a:buNone/>
            </a:pPr>
            <a:endParaRPr lang="en-US" sz="80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4FA8-9137-B44D-A479-A7403545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28DE5-DBC1-7343-AAE6-2DC9C88811B3}"/>
              </a:ext>
            </a:extLst>
          </p:cNvPr>
          <p:cNvSpPr txBox="1"/>
          <p:nvPr/>
        </p:nvSpPr>
        <p:spPr>
          <a:xfrm>
            <a:off x="1617785" y="25849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092B-5A10-954A-8FC3-9C776888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Refugee crisis (cont.)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94C45D-FCB1-4B86-967A-2C9EDB63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32C4A34-762E-40DF-A8AF-0D811BC02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38132B-B140-E048-941C-2A8BA6A4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09FAB696-B0FB-CA40-9A2B-1838D07F0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30" y="954786"/>
            <a:ext cx="5730753" cy="44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90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21BBB-BC1C-0A40-A4B3-106AA7F8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Refugee crisis (cont.)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8662B57-E54D-0247-BA4B-89894D7BF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107" y="640078"/>
            <a:ext cx="7767786" cy="33013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BAB4-1438-6C47-AAF6-ACFDAC27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9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377E-C05C-3A4E-95CE-575C7BDF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refugee crisis and populism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8B82-8D1D-6341-A860-B5327C82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Populists see migrants as both economic and cultural threats.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Was the refugee crisis also part of the success of far-right parties in the EU?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Recent studies suggest that refugee allocation does affect voting behavior for far-right parties.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refugee crisis provided a powerful narrative for right-leaning populist parties to capitalize on both in Western EU (e.g.,  </a:t>
            </a:r>
            <a:r>
              <a:rPr lang="en-US" sz="2400" dirty="0" err="1"/>
              <a:t>AfD</a:t>
            </a:r>
            <a:r>
              <a:rPr lang="en-US" sz="2400" dirty="0"/>
              <a:t> in Germany, Lega in Italy, Front National in France) and Eastern EU (e.g., </a:t>
            </a:r>
            <a:r>
              <a:rPr lang="en-US" sz="2400" dirty="0" err="1"/>
              <a:t>Fidesz</a:t>
            </a:r>
            <a:r>
              <a:rPr lang="en-US" sz="2400" dirty="0"/>
              <a:t> in Hungary, Law and Justice in Poland).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BBDF-C4A4-0544-B521-613BD168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C500-8201-D84B-8C96-D273887B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1500"/>
              <a:t>Did the refugee crisis affect attitudes towards immigration?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292F3BE-AC1B-4ED7-8CE7-F9B09C7C1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case of Germany: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Welcomes over 1 million refugees in 2015.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The far-right party </a:t>
            </a:r>
            <a:r>
              <a:rPr lang="en-US" dirty="0" err="1"/>
              <a:t>AfD</a:t>
            </a:r>
            <a:r>
              <a:rPr lang="en-US" dirty="0"/>
              <a:t> in 2017 won 17% of the national vote, running on an anti-immigrant, xenophobic platform.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Attitudes towards immigration have not changed though.</a:t>
            </a:r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1F69B-8B00-D04C-9756-1DA7B208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880" y="1293275"/>
            <a:ext cx="5538036" cy="42793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5A38-6858-6A4E-9D41-4F97B0BF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1B202-7619-C444-96B4-13A429D22610}"/>
              </a:ext>
            </a:extLst>
          </p:cNvPr>
          <p:cNvSpPr txBox="1"/>
          <p:nvPr/>
        </p:nvSpPr>
        <p:spPr>
          <a:xfrm>
            <a:off x="4935071" y="6064624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Source: German Longitudinal Electoral Study (GLES)</a:t>
            </a:r>
          </a:p>
        </p:txBody>
      </p:sp>
    </p:spTree>
    <p:extLst>
      <p:ext uri="{BB962C8B-B14F-4D97-AF65-F5344CB8AC3E}">
        <p14:creationId xmlns:p14="http://schemas.microsoft.com/office/powerpoint/2010/main" val="3854691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C500-8201-D84B-8C96-D273887B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1500"/>
              <a:t>Did the refugee crisis affect attitudes towards immigration?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292F3BE-AC1B-4ED7-8CE7-F9B09C7C1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426580"/>
          </a:xfrm>
        </p:spPr>
        <p:txBody>
          <a:bodyPr>
            <a:normAutofit fontScale="92500"/>
          </a:bodyPr>
          <a:lstStyle/>
          <a:p>
            <a:r>
              <a:rPr lang="en-US" dirty="0"/>
              <a:t>The case of Italy:</a:t>
            </a:r>
          </a:p>
          <a:p>
            <a:r>
              <a:rPr lang="en-US" dirty="0"/>
              <a:t>Experiences sudden increase in number of refugees in 2015.</a:t>
            </a:r>
          </a:p>
          <a:p>
            <a:r>
              <a:rPr lang="en-US" dirty="0"/>
              <a:t>The anti-immigrant Lega gets almost 20% of the votes in national elections in 2018 and 34% in EU elections in 2019.</a:t>
            </a:r>
          </a:p>
          <a:p>
            <a:r>
              <a:rPr lang="en-US" dirty="0"/>
              <a:t>Attitudes towards immigration actually improve over 2006-2018.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0F266-010B-9145-90EA-18076C52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880" y="1293275"/>
            <a:ext cx="5538036" cy="42793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5A38-6858-6A4E-9D41-4F97B0BF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1B202-7619-C444-96B4-13A429D22610}"/>
              </a:ext>
            </a:extLst>
          </p:cNvPr>
          <p:cNvSpPr txBox="1"/>
          <p:nvPr/>
        </p:nvSpPr>
        <p:spPr>
          <a:xfrm>
            <a:off x="4935071" y="6064624"/>
            <a:ext cx="481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Source: Italian National Election Studies (ITANES)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4D712-EC60-314B-9CFF-B3C85F73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700" dirty="0"/>
              <a:t>Then what explains the rise of far-right parties after the refugee crisis? Salience!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E28C-C748-8D42-97F9-456151AC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E345E-0F62-A945-B2AF-2CB9E9AD7E62}"/>
              </a:ext>
            </a:extLst>
          </p:cNvPr>
          <p:cNvSpPr txBox="1"/>
          <p:nvPr/>
        </p:nvSpPr>
        <p:spPr>
          <a:xfrm>
            <a:off x="1581404" y="3892539"/>
            <a:ext cx="3441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German Longitudinal Electoral Study (GLES)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731A8-E3F9-C745-9CDD-79B1E3204955}"/>
              </a:ext>
            </a:extLst>
          </p:cNvPr>
          <p:cNvSpPr txBox="1"/>
          <p:nvPr/>
        </p:nvSpPr>
        <p:spPr>
          <a:xfrm>
            <a:off x="6420919" y="3892539"/>
            <a:ext cx="3275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Italian National Election Studies (ITANES)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3459391-BED5-104A-ACC6-AAAC4AD9E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318" y="369827"/>
            <a:ext cx="4561957" cy="352514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9B2FC0-4F82-6B43-AF1A-E0084FC1C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31" y="257772"/>
            <a:ext cx="4827651" cy="37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5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19A9-5AD5-104F-8FC0-CD4B708A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of left-wing populism: </a:t>
            </a:r>
            <a:r>
              <a:rPr lang="en-US" dirty="0" err="1"/>
              <a:t>greece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1594-1D14-0C48-8578-E9AC6444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399646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Structural problems: large public expenditure financed with debt, corruption, large shadow economy, clientelism, excessive regulations, closed markets.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2009: budget deficit exceeds 15% of GDP  financial markets reassess sovereign credit risks.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2010 and 2012: Greece enters bailouts from the Troika conditional on austerity measures and structural reforms.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56AA-0E4B-5C4E-B0A9-6BED44BC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8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82BF2-0F11-644E-94BB-0CD03352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Greece starts the populist wave in the eu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5E20B0-919B-4A7D-A927-D2CC76B31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2015: Alexis Tsipras (far left </a:t>
            </a:r>
            <a:r>
              <a:rPr lang="en-US" sz="2200" dirty="0" err="1">
                <a:solidFill>
                  <a:schemeClr val="bg1"/>
                </a:solidFill>
              </a:rPr>
              <a:t>Syriza</a:t>
            </a:r>
            <a:r>
              <a:rPr lang="en-US" sz="2200" dirty="0">
                <a:solidFill>
                  <a:schemeClr val="bg1"/>
                </a:solidFill>
              </a:rPr>
              <a:t>) is elected on an anti-austerity platform.</a:t>
            </a:r>
          </a:p>
          <a:p>
            <a:r>
              <a:rPr lang="en-US" sz="2200" dirty="0">
                <a:solidFill>
                  <a:schemeClr val="bg1"/>
                </a:solidFill>
              </a:rPr>
              <a:t>June 2015: Tsipras calls a referendum on bailout terms.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E3EA00F-9DB4-2540-99D1-9C3B7B0F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684299"/>
            <a:ext cx="6250769" cy="3328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C4CE7-4063-734E-B2FF-E4A362E0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20D6-929D-D44D-8B29-54362775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Referendum: Game of chicken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A424E-33DA-2244-91BB-B44A0E1D8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376437"/>
              </p:ext>
            </p:extLst>
          </p:nvPr>
        </p:nvGraphicFramePr>
        <p:xfrm>
          <a:off x="1897642" y="2558796"/>
          <a:ext cx="7959053" cy="3236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485">
                  <a:extLst>
                    <a:ext uri="{9D8B030D-6E8A-4147-A177-3AD203B41FA5}">
                      <a16:colId xmlns:a16="http://schemas.microsoft.com/office/drawing/2014/main" val="4069241426"/>
                    </a:ext>
                  </a:extLst>
                </a:gridCol>
                <a:gridCol w="2653284">
                  <a:extLst>
                    <a:ext uri="{9D8B030D-6E8A-4147-A177-3AD203B41FA5}">
                      <a16:colId xmlns:a16="http://schemas.microsoft.com/office/drawing/2014/main" val="252646538"/>
                    </a:ext>
                  </a:extLst>
                </a:gridCol>
                <a:gridCol w="2653284">
                  <a:extLst>
                    <a:ext uri="{9D8B030D-6E8A-4147-A177-3AD203B41FA5}">
                      <a16:colId xmlns:a16="http://schemas.microsoft.com/office/drawing/2014/main" val="2746987284"/>
                    </a:ext>
                  </a:extLst>
                </a:gridCol>
              </a:tblGrid>
              <a:tr h="748005">
                <a:tc>
                  <a:txBody>
                    <a:bodyPr/>
                    <a:lstStyle/>
                    <a:p>
                      <a:pPr marL="0" marR="0" indent="44831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EU/Greece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Swerve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 straight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542432"/>
                  </a:ext>
                </a:extLst>
              </a:tr>
              <a:tr h="1244441">
                <a:tc>
                  <a:txBody>
                    <a:bodyPr/>
                    <a:lstStyle/>
                    <a:p>
                      <a:pPr marL="0" marR="0" indent="44831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Swerve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Austerity, </a:t>
                      </a:r>
                    </a:p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debt relief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Debt relief,</a:t>
                      </a:r>
                    </a:p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stop austerity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0850662"/>
                  </a:ext>
                </a:extLst>
              </a:tr>
              <a:tr h="1244441">
                <a:tc>
                  <a:txBody>
                    <a:bodyPr/>
                    <a:lstStyle/>
                    <a:p>
                      <a:pPr marL="0" marR="0" indent="44831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 straight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Austerity, </a:t>
                      </a:r>
                    </a:p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debt relief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4831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Grexit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70255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AE0401-7322-4749-A02C-71AEF28C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38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A1FE16-80EB-FE46-A700-79D0F8E18E77}"/>
              </a:ext>
            </a:extLst>
          </p:cNvPr>
          <p:cNvSpPr/>
          <p:nvPr/>
        </p:nvSpPr>
        <p:spPr>
          <a:xfrm>
            <a:off x="4343400" y="4356847"/>
            <a:ext cx="3213847" cy="1640541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1E4D3-66E8-3D44-AF32-CD695F550D6F}"/>
              </a:ext>
            </a:extLst>
          </p:cNvPr>
          <p:cNvSpPr txBox="1"/>
          <p:nvPr/>
        </p:nvSpPr>
        <p:spPr>
          <a:xfrm>
            <a:off x="1897642" y="621613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06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AB35-5F28-4E43-93D2-A474405F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sz="2600"/>
              <a:t>Greece ends its populist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641F-250C-6542-9BA5-E9E68022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15314"/>
            <a:ext cx="4492932" cy="35859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May 2019, after defeat in EP elections,  Tsipras calls general elections.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Tsipras loses elections to </a:t>
            </a:r>
            <a:r>
              <a:rPr lang="en-US" sz="2400" dirty="0" err="1"/>
              <a:t>Mitsotakis</a:t>
            </a:r>
            <a:r>
              <a:rPr lang="en-US" sz="2400" dirty="0"/>
              <a:t> (New Democracy center-right): end of Greece’s populist chapter.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Greece recovering, but debt still high (181% of GDP) and economic challenges remain.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in a suit standing in front of a door&#10;&#10;Description automatically generated">
            <a:extLst>
              <a:ext uri="{FF2B5EF4-FFF2-40B4-BE49-F238E27FC236}">
                <a16:creationId xmlns:a16="http://schemas.microsoft.com/office/drawing/2014/main" id="{0DD43C2D-3196-104C-A77D-03CB5A75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89" y="1836874"/>
            <a:ext cx="4782312" cy="3192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CC4A2-511B-DA4C-892D-DB36AD98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CFCC-5B6B-D64C-9115-9E9FEE87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0080"/>
            <a:ext cx="10424160" cy="1188720"/>
          </a:xfrm>
          <a:ln w="34925"/>
        </p:spPr>
        <p:txBody>
          <a:bodyPr/>
          <a:lstStyle/>
          <a:p>
            <a:r>
              <a:rPr lang="en-US" dirty="0"/>
              <a:t>Populism: 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F32E-E123-C14C-B41B-6021C2C8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424160" cy="39188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Populism = institutions behind liberal democracy &amp; welfare state capitalism &amp; experts who help them function should be ignored in favor of “will of the people”.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Usually represented by charismatic leader.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Pure people vs corrupt elites.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Against pluralism &amp; compromise.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Current examples:  Venezuela, Turkey, Hungary, Poland, USA.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2080-8B19-5147-9033-C9EE4FE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1A73-1773-2748-A7EE-6D8C9961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sz="2000"/>
              <a:t>A case (or two) of right-wing populism: </a:t>
            </a:r>
            <a:r>
              <a:rPr lang="en-US" sz="2000" err="1"/>
              <a:t>italy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3A65-950E-954C-9C55-A2F70A4FD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312894"/>
            <a:ext cx="4492932" cy="35883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sz="2000" dirty="0"/>
              <a:t>1994-2011: Silvio Berlusconi,  EU’s first populist leader, three-time prime minister.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Self-made billionaire who promised to sweep away a rotten political class and bring his business skills to running the nation. </a:t>
            </a:r>
          </a:p>
          <a:p>
            <a:pPr>
              <a:lnSpc>
                <a:spcPct val="160000"/>
              </a:lnSpc>
            </a:pPr>
            <a:r>
              <a:rPr lang="en-US" sz="2000" dirty="0"/>
              <a:t>Claimed to be the authentic voice of ordinary Italians struggling with high taxes and bureaucracy.</a:t>
            </a:r>
          </a:p>
          <a:p>
            <a:endParaRPr lang="en-US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2CA472E-0047-9346-AEA7-257E156E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49" y="1293275"/>
            <a:ext cx="4279392" cy="42793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20FC-F341-BB4F-8331-5A6C7309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9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946A-C21D-BB49-A75E-257C533A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populism to technocracy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8DBF-EEAC-1448-85AC-322B03B8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424160" cy="39830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After joining euro, low interest rates reduce the pressure for badly needed structural reforms.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Reform inertia during Berlusconi years makes Italy vulnerable to external shocks.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2011 the Eurozone crisis hits: Fall of sovereign debt credibility, as debt reaches 130% of GDP, very low growth prospects, and policy stalemate.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Under pressure from financial markets and the EU, Berlusconi resigns and professor Mario Monti is appointed as head of a technocratic government in Nov. 2011.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7085-6E97-0347-9A9B-BB618837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5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8BC0-A56B-454D-A247-80DE3E7D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64692"/>
            <a:ext cx="6092952" cy="1188720"/>
          </a:xfrm>
        </p:spPr>
        <p:txBody>
          <a:bodyPr>
            <a:normAutofit/>
          </a:bodyPr>
          <a:lstStyle/>
          <a:p>
            <a:r>
              <a:rPr lang="en-US" dirty="0"/>
              <a:t>From technocracy to center-left…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2817-BD16-214B-9E43-54FA08DE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964692"/>
            <a:ext cx="3707652" cy="548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2011-13:  Technocratic Monti government swiftly targets pensions and compromises on labor market. Fails on service sector reform.</a:t>
            </a:r>
          </a:p>
          <a:p>
            <a:pPr>
              <a:lnSpc>
                <a:spcPct val="150000"/>
              </a:lnSpc>
            </a:pPr>
            <a:r>
              <a:rPr lang="en-US" dirty="0"/>
              <a:t>2013-18: Democratic Party government passes bold Jobs Act first, and then reverts back to distributive politics.</a:t>
            </a:r>
          </a:p>
          <a:p>
            <a:pPr>
              <a:lnSpc>
                <a:spcPct val="150000"/>
              </a:lnSpc>
            </a:pPr>
            <a:r>
              <a:rPr lang="en-US" dirty="0"/>
              <a:t>Growth does not pick up, continuing a sluggish trend of almost 30 years.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04DCCE3-C51F-3A4C-8E63-33BA83161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6" r="26508" b="3"/>
          <a:stretch/>
        </p:blipFill>
        <p:spPr>
          <a:xfrm>
            <a:off x="8330494" y="2367569"/>
            <a:ext cx="2901385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F7D286C-45E9-FF46-8FA0-7E76617899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51" b="-3"/>
          <a:stretch/>
        </p:blipFill>
        <p:spPr>
          <a:xfrm>
            <a:off x="5106644" y="2367569"/>
            <a:ext cx="2966044" cy="3264882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DF5D-59DA-0641-AFC4-08E32965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02D64-CA2C-874E-85B4-D81A8CB502D5}"/>
              </a:ext>
            </a:extLst>
          </p:cNvPr>
          <p:cNvSpPr txBox="1"/>
          <p:nvPr/>
        </p:nvSpPr>
        <p:spPr>
          <a:xfrm>
            <a:off x="5138928" y="5740027"/>
            <a:ext cx="561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Mario Monti on the left and Matteo Renzi on the right</a:t>
            </a:r>
          </a:p>
        </p:txBody>
      </p:sp>
    </p:spTree>
    <p:extLst>
      <p:ext uri="{BB962C8B-B14F-4D97-AF65-F5344CB8AC3E}">
        <p14:creationId xmlns:p14="http://schemas.microsoft.com/office/powerpoint/2010/main" val="499377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79E8-3A71-1742-80CF-642F18FD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>
            <a:normAutofit/>
          </a:bodyPr>
          <a:lstStyle/>
          <a:p>
            <a:r>
              <a:rPr lang="en-US" dirty="0"/>
              <a:t>…and back to populism!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3EDD7A-5BF7-43CC-8CFD-329313A2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3849624" cy="3101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2018: Italy elects a right-wing populist government (a coalition between the Lega led by Matteo </a:t>
            </a:r>
            <a:r>
              <a:rPr lang="en-US" dirty="0" err="1"/>
              <a:t>Salvini</a:t>
            </a:r>
            <a:r>
              <a:rPr lang="en-US" dirty="0"/>
              <a:t> and the Five Star Movement led by Luigi Di </a:t>
            </a:r>
            <a:r>
              <a:rPr lang="en-US" dirty="0" err="1"/>
              <a:t>Maio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</a:pPr>
            <a:r>
              <a:rPr lang="en-US" dirty="0"/>
              <a:t>Populist agenda: reintroduce early retirement, deport migrants, institute a guaranteed minimum income, tax cuts, Euroscepticism.</a:t>
            </a:r>
          </a:p>
          <a:p>
            <a:pPr>
              <a:lnSpc>
                <a:spcPct val="90000"/>
              </a:lnSpc>
            </a:pPr>
            <a:r>
              <a:rPr lang="en-US" dirty="0"/>
              <a:t>Aug. 2019: </a:t>
            </a:r>
            <a:r>
              <a:rPr lang="en-US" dirty="0" err="1"/>
              <a:t>Salvini</a:t>
            </a:r>
            <a:r>
              <a:rPr lang="en-US" dirty="0"/>
              <a:t> calls for early elections. </a:t>
            </a:r>
          </a:p>
          <a:p>
            <a:pPr>
              <a:lnSpc>
                <a:spcPct val="90000"/>
              </a:lnSpc>
            </a:pPr>
            <a:r>
              <a:rPr lang="en-US" dirty="0"/>
              <a:t>Sep. 2019: the Five Star Movement is able to form a new coalition government with the center-left, leaving </a:t>
            </a:r>
            <a:r>
              <a:rPr lang="en-US" dirty="0" err="1"/>
              <a:t>Salvini</a:t>
            </a:r>
            <a:r>
              <a:rPr lang="en-US" dirty="0"/>
              <a:t> in the minority.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9D854BC-692F-BD4C-A74C-DAC27DE0F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0" r="844"/>
          <a:stretch/>
        </p:blipFill>
        <p:spPr>
          <a:xfrm>
            <a:off x="5607875" y="-2"/>
            <a:ext cx="5779454" cy="29250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C729E-177D-9D42-A384-347C1174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B2DC2-25E8-294C-ABDF-9CEB14FCB88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en-US"/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03F25C9-3407-694C-AFA8-98ABFC61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5027"/>
            <a:ext cx="5214303" cy="39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8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11FA-0777-C041-96CF-C105B85C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Covid-19 trigger a new wave of populism?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3699-6053-A340-BA9B-EF17278D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Economic activity plummeted everywhere after Covid-19 and unemployment skyrocketed.</a:t>
            </a:r>
          </a:p>
          <a:p>
            <a:r>
              <a:rPr lang="en-US" dirty="0"/>
              <a:t>Will the recovery be V, U or L-shaped?</a:t>
            </a:r>
          </a:p>
          <a:p>
            <a:r>
              <a:rPr lang="en-US" dirty="0"/>
              <a:t>Our fear is that populism, and its attendant crises, may become self-reinforcing.</a:t>
            </a:r>
          </a:p>
          <a:p>
            <a:r>
              <a:rPr lang="en-US" dirty="0"/>
              <a:t>Will the EU survive? Or will more exits like Britain’s be triggered by the pandemic’s continuing economic and political fallout?</a:t>
            </a:r>
          </a:p>
          <a:p>
            <a:r>
              <a:rPr lang="en-US" dirty="0"/>
              <a:t>What about the US? Will populists take advantage of rising fears over legitimate national security concerns?</a:t>
            </a:r>
          </a:p>
          <a:p>
            <a:r>
              <a:rPr lang="en-US" dirty="0"/>
              <a:t>Are Europe and the United States dangerously close to the path taken by Argentina under populist governments in the post-World War II era? Is rampant crony capitalism and protectionism masquerading as industrial policy around the corner? What about serial balance of payments crises, sovereign debt defaults, and stagflation?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3E91-61CC-3149-AE34-53268EDD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1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C5B71-3F22-4443-AF83-C5ABA820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appendix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53F02-5561-9E49-8D6C-87FEE4A4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69C2-A4C9-4444-A0B5-974CB07B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populism and zero sum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3F0B-A4B8-A54E-B73B-57F94F2C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Populists do not see economic interactions as win-win situations (traditional economic perspective); obsessed with zero-sum thinking &amp; win-lose situations.</a:t>
            </a:r>
          </a:p>
          <a:p>
            <a:r>
              <a:rPr lang="en-US" sz="2600" dirty="0"/>
              <a:t>Populists also eschew weighting tradeoffs &amp; future consequences.</a:t>
            </a:r>
          </a:p>
          <a:p>
            <a:r>
              <a:rPr lang="en-US" sz="2600" dirty="0"/>
              <a:t>Populists stigmatize an outgroup: immigrants or foreign organizations.</a:t>
            </a:r>
          </a:p>
          <a:p>
            <a:r>
              <a:rPr lang="en-US" sz="2600" dirty="0"/>
              <a:t>Their policies harm groups they claim to champion—the poor especially.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FE194-A3F9-5C49-AEAD-07A4C4F3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CFCC-5B6B-D64C-9115-9E9FEE87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0080"/>
            <a:ext cx="10424160" cy="1188720"/>
          </a:xfrm>
          <a:ln w="34925"/>
        </p:spPr>
        <p:txBody>
          <a:bodyPr/>
          <a:lstStyle/>
          <a:p>
            <a:r>
              <a:rPr lang="en-US" dirty="0"/>
              <a:t>Economic populism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F32E-E123-C14C-B41B-6021C2C8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10424160" cy="3749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Quick results for supporters based on distortions &amp; redistribution: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expropriation of wealthy,  corporations &amp; banks.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trade protectionism &amp; picking winners &amp; losers. 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sharing rents with insiders @ expense of consumes &amp; taxpayers.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use regulation to punish outsiders.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spend public money generously &amp; resort to money printing to address budget deficits.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2080-8B19-5147-9033-C9EE4FE8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A7C6-0672-084D-9CD6-FDD6AF07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Liberal democracy and welfare state capitalism vs populism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339E-266B-5645-B841-2B5CA568E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Political rights nourish economic rights &amp; vice versa: both liberal democracy &amp; capitalism depend on pluralism, competition, openness &amp; taking calculated risks.</a:t>
            </a:r>
          </a:p>
          <a:p>
            <a:r>
              <a:rPr lang="en-US" sz="2000" dirty="0"/>
              <a:t>Both liberal democracy &amp; capitalism rely on free speech, freedom of assembly &amp; freedom to create long-lived organizations such as corporations, unions, political parties, etc.</a:t>
            </a:r>
          </a:p>
          <a:p>
            <a:r>
              <a:rPr lang="en-US" sz="2000" dirty="0"/>
              <a:t>Liberal democracies tend to adopt policies that benefit majority, not just elites.</a:t>
            </a:r>
          </a:p>
          <a:p>
            <a:r>
              <a:rPr lang="en-US" sz="2000" dirty="0"/>
              <a:t>Property rights, impartial contract enforcement, policies that reduce transactions costs, provision of public goods: nurture allocative &amp; productive efficiency of capital. Also foster knowledge, education &amp; technology that fosters innovation.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F274F-82D6-EA47-9104-9100D242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2DC2-25E8-294C-ABDF-9CEB14FCB8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Economics of Trade Protectionism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4114" y="2127794"/>
            <a:ext cx="5616247" cy="45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05000" y="60198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sz="2400"/>
              <a:t>Source and graph: Haber (2006)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38" y="762001"/>
            <a:ext cx="9148763" cy="540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769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2787</Words>
  <Application>Microsoft Office PowerPoint</Application>
  <PresentationFormat>Widescreen</PresentationFormat>
  <Paragraphs>276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Gill Sans MT</vt:lpstr>
      <vt:lpstr>Times New Roman</vt:lpstr>
      <vt:lpstr>Wingdings</vt:lpstr>
      <vt:lpstr>Parcel</vt:lpstr>
      <vt:lpstr>The perils of economic populism</vt:lpstr>
      <vt:lpstr>Today we EXPLORE SEVERAL QUESTIONS</vt:lpstr>
      <vt:lpstr>outline</vt:lpstr>
      <vt:lpstr>Populism: a definition</vt:lpstr>
      <vt:lpstr>populism and zero sum thinking</vt:lpstr>
      <vt:lpstr>Economic populism</vt:lpstr>
      <vt:lpstr>Liberal democracy and welfare state capitalism vs populism</vt:lpstr>
      <vt:lpstr>The Economics of Trade Protectionism</vt:lpstr>
      <vt:lpstr>Source and graph: Haber (2006)</vt:lpstr>
      <vt:lpstr>PowerPoint Presentation</vt:lpstr>
      <vt:lpstr>Industrialization Financed by Banking Oligopoly &amp; Govt. Owned Banks</vt:lpstr>
      <vt:lpstr>Protection from internal competition TOO</vt:lpstr>
      <vt:lpstr>Ration Foreign Exchange &amp; Credit</vt:lpstr>
      <vt:lpstr>Over the long run, producers exit the market</vt:lpstr>
      <vt:lpstr>CONSEQUENCES OF POPULISM</vt:lpstr>
      <vt:lpstr>Populism  crises: the case of argentina</vt:lpstr>
      <vt:lpstr>PowerPoint Presentation</vt:lpstr>
      <vt:lpstr>Protectionism!</vt:lpstr>
      <vt:lpstr>INFLATION HIGH BECAUSE GOVERNMENTS PRINT MONEY TO PAY DOWN BUDGET DEFICITS</vt:lpstr>
      <vt:lpstr>Making Spain Great Again (1939 to 1977)?</vt:lpstr>
      <vt:lpstr>The new wave of populism in Europe as a result of two crises</vt:lpstr>
      <vt:lpstr>Eurozone crisis</vt:lpstr>
      <vt:lpstr>Eurozone crisis: causes</vt:lpstr>
      <vt:lpstr>Eurozone crisis: “solutions”</vt:lpstr>
      <vt:lpstr>Eurozone crisis</vt:lpstr>
      <vt:lpstr>Crises affect public trust in institutions</vt:lpstr>
      <vt:lpstr>Trust in national and eu institutions after the eurozone crisis</vt:lpstr>
      <vt:lpstr>Fall in trust and rise of populist parties</vt:lpstr>
      <vt:lpstr>refugee crisis</vt:lpstr>
      <vt:lpstr>Refugee crisis (cont.)</vt:lpstr>
      <vt:lpstr>Refugee crisis (cont.)</vt:lpstr>
      <vt:lpstr>refugee crisis and populism</vt:lpstr>
      <vt:lpstr>Did the refugee crisis affect attitudes towards immigration?</vt:lpstr>
      <vt:lpstr>Did the refugee crisis affect attitudes towards immigration?</vt:lpstr>
      <vt:lpstr>Then what explains the rise of far-right parties after the refugee crisis? Salience!</vt:lpstr>
      <vt:lpstr>A case of left-wing populism: greece</vt:lpstr>
      <vt:lpstr>Greece starts the populist wave in the eu</vt:lpstr>
      <vt:lpstr>Greek Referendum: Game of chicken</vt:lpstr>
      <vt:lpstr>Greece ends its populist experiment</vt:lpstr>
      <vt:lpstr>A case (or two) of right-wing populism: italy</vt:lpstr>
      <vt:lpstr>From populism to technocracy</vt:lpstr>
      <vt:lpstr>From technocracy to center-left…</vt:lpstr>
      <vt:lpstr>…and back to populism!</vt:lpstr>
      <vt:lpstr>Will Covid-19 trigger a new wave of populism?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perils of economic populism</dc:title>
  <dc:creator>Beatrice Magistro</dc:creator>
  <cp:lastModifiedBy>Victor Menaldo</cp:lastModifiedBy>
  <cp:revision>31</cp:revision>
  <dcterms:created xsi:type="dcterms:W3CDTF">2020-08-06T21:37:42Z</dcterms:created>
  <dcterms:modified xsi:type="dcterms:W3CDTF">2020-12-20T02:40:48Z</dcterms:modified>
</cp:coreProperties>
</file>