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8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18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598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764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242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99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90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34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4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150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799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13DC29-97BE-4611-8943-5D47367D46AE}" type="datetimeFigureOut">
              <a:rPr lang="en-US" smtClean="0"/>
              <a:t>2/19/2015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9D45F0-6949-4E24-A267-9842A4AE6A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87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Competitive authoritarianism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pPr lvl="1"/>
            <a:r>
              <a:rPr lang="en-US" dirty="0" smtClean="0"/>
              <a:t>A regime that is democratic in appearance but authoritarian in nature</a:t>
            </a:r>
          </a:p>
          <a:p>
            <a:pPr lvl="1"/>
            <a:r>
              <a:rPr lang="en-US" dirty="0" smtClean="0"/>
              <a:t>A civilian regime </a:t>
            </a:r>
            <a:r>
              <a:rPr lang="en-US" dirty="0"/>
              <a:t>in which </a:t>
            </a:r>
            <a:r>
              <a:rPr lang="en-US" dirty="0" smtClean="0"/>
              <a:t>democratic </a:t>
            </a:r>
            <a:r>
              <a:rPr lang="en-US" dirty="0"/>
              <a:t>institutions </a:t>
            </a:r>
            <a:r>
              <a:rPr lang="en-US" dirty="0" smtClean="0"/>
              <a:t>exist in form but not in substance, because </a:t>
            </a:r>
            <a:r>
              <a:rPr lang="en-US" dirty="0"/>
              <a:t>the </a:t>
            </a:r>
            <a:r>
              <a:rPr lang="en-US" dirty="0" smtClean="0"/>
              <a:t>electoral, legislative, judicial, media, and other institutions are so heavily </a:t>
            </a:r>
            <a:r>
              <a:rPr lang="en-US" dirty="0"/>
              <a:t>skewed in favor of </a:t>
            </a:r>
            <a:r>
              <a:rPr lang="en-US" dirty="0" smtClean="0"/>
              <a:t>current power holders.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01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International pressure and democratization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High linkage contributes to democratization, according to </a:t>
            </a:r>
            <a:r>
              <a:rPr lang="en-US" dirty="0" err="1"/>
              <a:t>Levitsky</a:t>
            </a:r>
            <a:r>
              <a:rPr lang="en-US" dirty="0"/>
              <a:t> and Way</a:t>
            </a:r>
          </a:p>
          <a:p>
            <a:r>
              <a:rPr lang="en-US" dirty="0" smtClean="0"/>
              <a:t>L&amp;W identify 2 main international factors</a:t>
            </a:r>
          </a:p>
          <a:p>
            <a:pPr lvl="1"/>
            <a:r>
              <a:rPr lang="en-US" dirty="0" smtClean="0"/>
              <a:t>High linkages with states in the West</a:t>
            </a:r>
          </a:p>
          <a:p>
            <a:pPr lvl="2"/>
            <a:r>
              <a:rPr lang="en-US" dirty="0" smtClean="0"/>
              <a:t>Ties, including economic, political diplomatic, social, and organizational</a:t>
            </a:r>
          </a:p>
          <a:p>
            <a:pPr lvl="2"/>
            <a:r>
              <a:rPr lang="en-US" dirty="0" smtClean="0"/>
              <a:t>Cross-border flows of capital, goods, and services, people, and information</a:t>
            </a:r>
          </a:p>
          <a:p>
            <a:pPr lvl="1"/>
            <a:r>
              <a:rPr lang="en-US" dirty="0" smtClean="0"/>
              <a:t>High leverage of the West over the regime</a:t>
            </a:r>
          </a:p>
          <a:p>
            <a:pPr lvl="2"/>
            <a:r>
              <a:rPr lang="en-US" dirty="0" smtClean="0"/>
              <a:t>Foreign aid </a:t>
            </a:r>
          </a:p>
          <a:p>
            <a:r>
              <a:rPr lang="en-US" dirty="0" smtClean="0"/>
              <a:t>International factors are still secondary to domestic factors, according to L&amp;W </a:t>
            </a:r>
          </a:p>
        </p:txBody>
      </p:sp>
    </p:spTree>
    <p:extLst>
      <p:ext uri="{BB962C8B-B14F-4D97-AF65-F5344CB8AC3E}">
        <p14:creationId xmlns:p14="http://schemas.microsoft.com/office/powerpoint/2010/main" val="31240805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9743</TotalTime>
  <Words>129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Competitive authoritarianism</vt:lpstr>
      <vt:lpstr>International pressure and democratization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Competitive authoritarianism</dc:title>
  <dc:creator>Administrator</dc:creator>
  <cp:lastModifiedBy>Administrator</cp:lastModifiedBy>
  <cp:revision>3</cp:revision>
  <dcterms:created xsi:type="dcterms:W3CDTF">2013-02-22T00:56:08Z</dcterms:created>
  <dcterms:modified xsi:type="dcterms:W3CDTF">2015-02-19T20:12:15Z</dcterms:modified>
</cp:coreProperties>
</file>