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6165DF-D9C7-4BDD-A102-622EF881A922}" type="datetimeFigureOut">
              <a:rPr lang="en-US" smtClean="0"/>
              <a:t>11/2/2010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3D7F69-DA05-4230-9235-5B6F5F6063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e.lego.com/en-us/splash/default.aspx" TargetMode="External"/><Relationship Id="rId2" Type="http://schemas.openxmlformats.org/officeDocument/2006/relationships/hyperlink" Target="http://www.persuasivegames.com/gam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ntown.go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yogames.com/ma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Games and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510 History of Ed. Tech.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Role-playing (RPG)</a:t>
            </a:r>
          </a:p>
          <a:p>
            <a:r>
              <a:rPr lang="en-US" dirty="0" smtClean="0"/>
              <a:t>First Person Shooter (FPS)</a:t>
            </a:r>
          </a:p>
          <a:p>
            <a:r>
              <a:rPr lang="en-US" dirty="0" smtClean="0"/>
              <a:t>Strategy</a:t>
            </a:r>
          </a:p>
          <a:p>
            <a:r>
              <a:rPr lang="en-US" dirty="0" smtClean="0"/>
              <a:t>Puzzle</a:t>
            </a:r>
          </a:p>
          <a:p>
            <a:r>
              <a:rPr lang="en-US" dirty="0" smtClean="0"/>
              <a:t>Massive Multiplayer Online (MMO)</a:t>
            </a:r>
          </a:p>
          <a:p>
            <a:r>
              <a:rPr lang="en-US" dirty="0" smtClean="0"/>
              <a:t>Racing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Genres change over time as new combinations of game play emerge.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Games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Structure: The types of interactions allowed in the game determine the type of learning that can take place. </a:t>
            </a:r>
          </a:p>
          <a:p>
            <a:pPr lvl="1"/>
            <a:r>
              <a:rPr lang="en-US" dirty="0" smtClean="0"/>
              <a:t>Ex. resource management = systems thinking</a:t>
            </a:r>
          </a:p>
          <a:p>
            <a:r>
              <a:rPr lang="en-US" dirty="0" smtClean="0"/>
              <a:t>Play, Observe and Analyze</a:t>
            </a:r>
          </a:p>
          <a:p>
            <a:pPr lvl="1"/>
            <a:r>
              <a:rPr lang="en-US" sz="1800" dirty="0" smtClean="0"/>
              <a:t>When are players engaged?</a:t>
            </a:r>
          </a:p>
          <a:p>
            <a:pPr lvl="1"/>
            <a:r>
              <a:rPr lang="en-US" sz="1800" dirty="0" smtClean="0"/>
              <a:t>What are players engaged with?</a:t>
            </a:r>
          </a:p>
          <a:p>
            <a:pPr lvl="1"/>
            <a:r>
              <a:rPr lang="en-US" sz="1800" dirty="0" smtClean="0"/>
              <a:t>What does player action mean within the context of game play?</a:t>
            </a:r>
          </a:p>
          <a:p>
            <a:pPr lvl="1"/>
            <a:r>
              <a:rPr lang="en-US" sz="1800" dirty="0" smtClean="0"/>
              <a:t>What skills are required for players to be successful?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Game Play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games did you find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Persuasive Games</a:t>
            </a:r>
            <a:r>
              <a:rPr lang="en-US" dirty="0" smtClean="0"/>
              <a:t> (Ian Bogost)</a:t>
            </a:r>
          </a:p>
          <a:p>
            <a:r>
              <a:rPr lang="en-US" dirty="0" smtClean="0">
                <a:hlinkClick r:id="rId3"/>
              </a:rPr>
              <a:t>Lego Universe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ToonTown</a:t>
            </a:r>
            <a:r>
              <a:rPr lang="en-US" dirty="0" smtClean="0"/>
              <a:t> (</a:t>
            </a:r>
            <a:r>
              <a:rPr lang="en-US" dirty="0" err="1" smtClean="0"/>
              <a:t>minimoosie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Rules of Play </a:t>
            </a:r>
            <a:r>
              <a:rPr lang="en-US" sz="2400" dirty="0" smtClean="0"/>
              <a:t>by Katie Salen &amp; Eric Zimmerman</a:t>
            </a:r>
          </a:p>
          <a:p>
            <a:r>
              <a:rPr lang="en-US" b="1" dirty="0" smtClean="0"/>
              <a:t>What Video Games Have to Teach Us About Learning and Literacy </a:t>
            </a:r>
            <a:r>
              <a:rPr lang="en-US" sz="2400" dirty="0" smtClean="0"/>
              <a:t>by James Paul Gee</a:t>
            </a:r>
          </a:p>
          <a:p>
            <a:r>
              <a:rPr lang="en-US" b="1" dirty="0" smtClean="0"/>
              <a:t>Chris Crawford on Interactive Storytelling </a:t>
            </a:r>
            <a:r>
              <a:rPr lang="en-US" sz="2400" dirty="0" smtClean="0"/>
              <a:t>by</a:t>
            </a:r>
            <a:r>
              <a:rPr lang="en-US" dirty="0" smtClean="0"/>
              <a:t> </a:t>
            </a:r>
            <a:r>
              <a:rPr lang="en-US" sz="2400" dirty="0" smtClean="0"/>
              <a:t>Chris Crawford</a:t>
            </a:r>
          </a:p>
          <a:p>
            <a:r>
              <a:rPr lang="en-US" b="1" dirty="0" smtClean="0"/>
              <a:t>The Art of Game Design </a:t>
            </a:r>
            <a:r>
              <a:rPr lang="en-US" sz="2400" dirty="0" smtClean="0"/>
              <a:t>by Jesse Schell</a:t>
            </a:r>
          </a:p>
          <a:p>
            <a:r>
              <a:rPr lang="en-US" sz="2400" dirty="0" smtClean="0">
                <a:hlinkClick r:id="rId2"/>
              </a:rPr>
              <a:t>Game Maker </a:t>
            </a:r>
            <a:r>
              <a:rPr lang="en-US" sz="2400" dirty="0" smtClean="0"/>
              <a:t>– YoYo Games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177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Games and Education</vt:lpstr>
      <vt:lpstr>Video Games</vt:lpstr>
      <vt:lpstr>Critical Game Play</vt:lpstr>
      <vt:lpstr>Games!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 Horstman</dc:creator>
  <cp:lastModifiedBy>Theresa Horstman</cp:lastModifiedBy>
  <cp:revision>16</cp:revision>
  <dcterms:created xsi:type="dcterms:W3CDTF">2010-11-02T16:13:32Z</dcterms:created>
  <dcterms:modified xsi:type="dcterms:W3CDTF">2010-11-02T18:57:21Z</dcterms:modified>
</cp:coreProperties>
</file>