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2" r:id="rId5"/>
    <p:sldId id="265" r:id="rId6"/>
    <p:sldId id="274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942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882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543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055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561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1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78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37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482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1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537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61AB-AAA6-4583-B29C-8B69EF0E2BF0}" type="datetimeFigureOut">
              <a:rPr lang="en-US" smtClean="0"/>
              <a:pPr/>
              <a:t>5/18/2011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2D41-DA2F-45F9-ABFE-B818ED2661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25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s.washington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585</a:t>
            </a:r>
            <a:br>
              <a:rPr lang="en-US" dirty="0" smtClean="0"/>
            </a:br>
            <a:r>
              <a:rPr lang="en-US" dirty="0" smtClean="0"/>
              <a:t>5/18/11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800" dirty="0" smtClean="0"/>
              <a:t>What’d We Talk About Last Week?</a:t>
            </a:r>
          </a:p>
          <a:p>
            <a:pPr algn="r"/>
            <a:r>
              <a:rPr lang="en-US" sz="2800" dirty="0" smtClean="0"/>
              <a:t>Organizing Our Discussions for This Week</a:t>
            </a:r>
          </a:p>
          <a:p>
            <a:pPr algn="r"/>
            <a:r>
              <a:rPr lang="en-US" sz="2800" dirty="0" smtClean="0"/>
              <a:t>Setting the Stage for Next Week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1452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Last Week We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Kelly (pt. 1)</a:t>
            </a:r>
          </a:p>
          <a:p>
            <a:pPr lvl="1"/>
            <a:r>
              <a:rPr lang="en-US" dirty="0" smtClean="0"/>
              <a:t>“Deep progress” as reflected in technology; contributes to progress and human betterment “overall”</a:t>
            </a:r>
          </a:p>
          <a:p>
            <a:pPr lvl="1"/>
            <a:r>
              <a:rPr lang="en-US" dirty="0" smtClean="0"/>
              <a:t>Can we really attribute autonomy to technology?  Argument seems strong, but hard to believe</a:t>
            </a:r>
          </a:p>
          <a:p>
            <a:pPr lvl="1"/>
            <a:r>
              <a:rPr lang="en-US" dirty="0" smtClean="0"/>
              <a:t>Technology seems to proceed via “kludging” – lots of small improvements, that incorporate, build on existing systems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Some other stuff we didn’t touch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Technology &amp; information:  A mutual dependence (each shapes the other)</a:t>
            </a:r>
          </a:p>
          <a:p>
            <a:r>
              <a:rPr lang="en-US" dirty="0" smtClean="0"/>
              <a:t>Exotropy:  Increase in order or information flow; the technium supports it; science as an example</a:t>
            </a:r>
          </a:p>
          <a:p>
            <a:r>
              <a:rPr lang="en-US" dirty="0" smtClean="0"/>
              <a:t>“Paradox of improbable inevitabilities”:  life is complex, but more constrained than our imagination</a:t>
            </a:r>
          </a:p>
          <a:p>
            <a:r>
              <a:rPr lang="en-US" dirty="0" smtClean="0"/>
              <a:t>“Inverted pyramid of invention”: Only a few new technologies get adopted; lots of co-invention</a:t>
            </a:r>
          </a:p>
          <a:p>
            <a:r>
              <a:rPr lang="en-US" dirty="0" smtClean="0"/>
              <a:t>Curves of technological development: Moore’s, Kurzweil’s laws; doubling times, etc.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Misc 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WEEK:  ISIS!</a:t>
            </a:r>
          </a:p>
          <a:p>
            <a:r>
              <a:rPr lang="en-US" dirty="0" smtClean="0"/>
              <a:t>See email sent on 5/17; I’ll send again early next week</a:t>
            </a:r>
          </a:p>
          <a:p>
            <a:r>
              <a:rPr lang="en-US" u="sng" dirty="0" smtClean="0"/>
              <a:t>Be on time!!</a:t>
            </a:r>
            <a:r>
              <a:rPr lang="en-US" dirty="0" smtClean="0"/>
              <a:t> (We’ll be there only 4:30-5:30)</a:t>
            </a:r>
          </a:p>
          <a:p>
            <a:r>
              <a:rPr lang="en-US" dirty="0" smtClean="0"/>
              <a:t>We’ll come back to Miller to do presentations after ISIS visit</a:t>
            </a:r>
          </a:p>
          <a:p>
            <a:r>
              <a:rPr lang="en-US" dirty="0" smtClean="0"/>
              <a:t>Thanks, Jason!  (Comments…)</a:t>
            </a:r>
          </a:p>
          <a:p>
            <a:r>
              <a:rPr lang="en-US" dirty="0" smtClean="0"/>
              <a:t>LATER TONIGHT:  Course evals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Questions Kelly (pt.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well have we done (say, over last 90 years) in shaping </a:t>
            </a:r>
            <a:r>
              <a:rPr lang="en-US" i="1" dirty="0" smtClean="0"/>
              <a:t>how technology gets used </a:t>
            </a:r>
            <a:r>
              <a:rPr lang="en-US" dirty="0" smtClean="0"/>
              <a:t>in education? (cf. KK p. 181)</a:t>
            </a:r>
          </a:p>
          <a:p>
            <a:r>
              <a:rPr lang="en-US" dirty="0" smtClean="0"/>
              <a:t>Has technology facilitated </a:t>
            </a:r>
            <a:r>
              <a:rPr lang="en-US" i="1" dirty="0" smtClean="0"/>
              <a:t>latitude</a:t>
            </a:r>
            <a:r>
              <a:rPr lang="en-US" dirty="0" smtClean="0"/>
              <a:t> or </a:t>
            </a:r>
            <a:r>
              <a:rPr lang="en-US" i="1" dirty="0" smtClean="0"/>
              <a:t>freedom</a:t>
            </a:r>
            <a:r>
              <a:rPr lang="en-US" dirty="0" smtClean="0"/>
              <a:t> in its typical uses in education to date? (cf. KK, p. 208)</a:t>
            </a:r>
          </a:p>
          <a:p>
            <a:r>
              <a:rPr lang="en-US" dirty="0" smtClean="0"/>
              <a:t>Are we applying the right </a:t>
            </a:r>
            <a:r>
              <a:rPr lang="en-US" i="1" dirty="0" smtClean="0"/>
              <a:t>proactionary principles</a:t>
            </a:r>
            <a:r>
              <a:rPr lang="en-US" dirty="0" smtClean="0"/>
              <a:t> (KK p. 255) to thinking about how to use technology in education?</a:t>
            </a:r>
          </a:p>
          <a:p>
            <a:r>
              <a:rPr lang="en-US" dirty="0" smtClean="0"/>
              <a:t>Technology’s exotropic trends (KK, p. 270 ff.):  Which is technology fostering in education?  Which </a:t>
            </a:r>
            <a:r>
              <a:rPr lang="en-US" i="1" dirty="0" smtClean="0"/>
              <a:t>should</a:t>
            </a:r>
            <a:r>
              <a:rPr lang="en-US" dirty="0" smtClean="0"/>
              <a:t> it be fostering?</a:t>
            </a:r>
          </a:p>
        </p:txBody>
      </p:sp>
    </p:spTree>
    <p:extLst>
      <p:ext uri="{BB962C8B-B14F-4D97-AF65-F5344CB8AC3E}">
        <p14:creationId xmlns="" xmlns:p14="http://schemas.microsoft.com/office/powerpoint/2010/main" val="5120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And the BIG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KK is right, </a:t>
            </a:r>
            <a:r>
              <a:rPr lang="en-US" i="1" dirty="0" smtClean="0"/>
              <a:t>what will education look like in 30 years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For next </a:t>
            </a:r>
            <a:r>
              <a:rPr lang="en-US" dirty="0" smtClean="0"/>
              <a:t>week (5/25)…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the </a:t>
            </a:r>
            <a:r>
              <a:rPr lang="en-US" dirty="0" smtClean="0">
                <a:hlinkClick r:id="rId2"/>
              </a:rPr>
              <a:t>ISIS site </a:t>
            </a:r>
            <a:r>
              <a:rPr lang="en-US" dirty="0" smtClean="0"/>
              <a:t>in preparation for our visit</a:t>
            </a:r>
          </a:p>
          <a:p>
            <a:pPr lvl="1"/>
            <a:r>
              <a:rPr lang="en-US" dirty="0" smtClean="0"/>
              <a:t>Under “Curriculum,” read through the list of </a:t>
            </a:r>
            <a:r>
              <a:rPr lang="en-US" i="1" dirty="0" smtClean="0"/>
              <a:t>Simulators</a:t>
            </a:r>
            <a:r>
              <a:rPr lang="en-US" dirty="0" smtClean="0"/>
              <a:t> to see what they’re working </a:t>
            </a:r>
            <a:r>
              <a:rPr lang="en-US" dirty="0" smtClean="0"/>
              <a:t>on/with</a:t>
            </a:r>
            <a:endParaRPr lang="en-US" dirty="0" smtClean="0"/>
          </a:p>
          <a:p>
            <a:pPr lvl="1"/>
            <a:r>
              <a:rPr lang="en-US" dirty="0" smtClean="0"/>
              <a:t>Work through 1-2 of the </a:t>
            </a:r>
            <a:r>
              <a:rPr lang="en-US" i="1" dirty="0" smtClean="0"/>
              <a:t>Surgery Basic Skills </a:t>
            </a:r>
            <a:r>
              <a:rPr lang="en-US" dirty="0" smtClean="0"/>
              <a:t>modules (Adobe </a:t>
            </a:r>
            <a:r>
              <a:rPr lang="en-US" dirty="0" smtClean="0"/>
              <a:t>Presenter)</a:t>
            </a:r>
          </a:p>
          <a:p>
            <a:pPr lvl="1"/>
            <a:r>
              <a:rPr lang="en-US" dirty="0" smtClean="0"/>
              <a:t>Read their </a:t>
            </a:r>
            <a:r>
              <a:rPr lang="en-US" i="1" dirty="0" smtClean="0"/>
              <a:t>Annual Report</a:t>
            </a:r>
            <a:r>
              <a:rPr lang="en-US" dirty="0" smtClean="0"/>
              <a:t> from 2009-10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405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EDC&amp;I 585 5/18/11</vt:lpstr>
      <vt:lpstr>Last Week We Said…</vt:lpstr>
      <vt:lpstr>Some other stuff we didn’t touch on…</vt:lpstr>
      <vt:lpstr>Misc Misc</vt:lpstr>
      <vt:lpstr>Questions Kelly (pt. 2)</vt:lpstr>
      <vt:lpstr>And the BIG question:</vt:lpstr>
      <vt:lpstr>For next week (5/25)…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EDC&amp;I 585 4/6/11</dc:title>
  <dc:creator>S Kerr</dc:creator>
  <cp:lastModifiedBy>stkerr</cp:lastModifiedBy>
  <cp:revision>57</cp:revision>
  <dcterms:created xsi:type="dcterms:W3CDTF">2011-04-06T18:26:25Z</dcterms:created>
  <dcterms:modified xsi:type="dcterms:W3CDTF">2011-05-18T22:57:58Z</dcterms:modified>
</cp:coreProperties>
</file>