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65" r:id="rId5"/>
    <p:sldId id="27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5/11/2011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9428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5/11/2011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8828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5/11/2011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5435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5/11/2011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0551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5/11/2011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5616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5/11/2011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119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5/11/2011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789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5/11/2011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39376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5/11/2011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24826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5/11/2011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169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5/11/2011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5370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F61AB-AAA6-4583-B29C-8B69EF0E2BF0}" type="datetimeFigureOut">
              <a:rPr lang="en-US" smtClean="0"/>
              <a:pPr/>
              <a:t>5/11/2011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32D41-DA2F-45F9-ABFE-B818ED266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2538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smtClean="0"/>
              <a:t>EDC&amp;I 585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5/11/11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sz="2800" dirty="0" smtClean="0"/>
              <a:t>What’d We Talk About Last Week?</a:t>
            </a:r>
          </a:p>
          <a:p>
            <a:pPr algn="r"/>
            <a:r>
              <a:rPr lang="en-US" sz="2800" dirty="0" smtClean="0"/>
              <a:t>Organizing Our Discussions for This Week</a:t>
            </a:r>
          </a:p>
          <a:p>
            <a:pPr algn="r"/>
            <a:r>
              <a:rPr lang="en-US" sz="2800" dirty="0" smtClean="0"/>
              <a:t>Setting the Stage for Next Week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14528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Last Week We Said…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Lanier</a:t>
            </a:r>
          </a:p>
          <a:p>
            <a:pPr lvl="1"/>
            <a:r>
              <a:rPr lang="en-US" dirty="0" smtClean="0"/>
              <a:t>Such unsatisfying, inconsequential conclusions!</a:t>
            </a:r>
          </a:p>
          <a:p>
            <a:pPr lvl="1"/>
            <a:r>
              <a:rPr lang="en-US" dirty="0" smtClean="0"/>
              <a:t>U</a:t>
            </a:r>
            <a:r>
              <a:rPr lang="en-US" dirty="0" smtClean="0"/>
              <a:t>ncertainty </a:t>
            </a:r>
            <a:r>
              <a:rPr lang="en-US" i="1" dirty="0" smtClean="0"/>
              <a:t>re</a:t>
            </a:r>
            <a:r>
              <a:rPr lang="en-US" dirty="0" smtClean="0"/>
              <a:t> the “recycling of cultural materials” that Web 2.0 brings</a:t>
            </a:r>
          </a:p>
          <a:p>
            <a:pPr lvl="1"/>
            <a:r>
              <a:rPr lang="en-US" dirty="0" smtClean="0"/>
              <a:t>Is it true we’re having fewer interesting, technology-related breakthroughs?  Or are we just not paying attention to the right things?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Misc Misc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smtClean="0"/>
              <a:t>TBA” Readings </a:t>
            </a:r>
            <a:r>
              <a:rPr lang="en-US" dirty="0" smtClean="0"/>
              <a:t>(or </a:t>
            </a:r>
            <a:r>
              <a:rPr lang="en-US" dirty="0" err="1" smtClean="0"/>
              <a:t>watchings</a:t>
            </a:r>
            <a:r>
              <a:rPr lang="en-US" dirty="0" smtClean="0"/>
              <a:t> or explorations or …) for 5/25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Suggestions?  </a:t>
            </a:r>
            <a:endParaRPr lang="en-US" dirty="0" smtClean="0"/>
          </a:p>
          <a:p>
            <a:pPr lvl="1"/>
            <a:r>
              <a:rPr lang="en-US" dirty="0" smtClean="0"/>
              <a:t>Directions?</a:t>
            </a:r>
          </a:p>
          <a:p>
            <a:pPr lvl="1"/>
            <a:r>
              <a:rPr lang="en-US" dirty="0" smtClean="0"/>
              <a:t>Brief brainstorming – share - decide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/>
              <a:t>Questions </a:t>
            </a:r>
            <a:r>
              <a:rPr lang="en-US" dirty="0" smtClean="0"/>
              <a:t>Kelly (pt</a:t>
            </a:r>
            <a:r>
              <a:rPr lang="en-US" dirty="0" smtClean="0"/>
              <a:t>. </a:t>
            </a:r>
            <a:r>
              <a:rPr lang="en-US" dirty="0" smtClean="0"/>
              <a:t>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Do you agree with Kelly’s overall position that the </a:t>
            </a:r>
            <a:r>
              <a:rPr lang="en-US" b="1" i="1" dirty="0" err="1" smtClean="0"/>
              <a:t>technium</a:t>
            </a:r>
            <a:r>
              <a:rPr lang="en-US" dirty="0" smtClean="0"/>
              <a:t> is a “self-reinforcing” system with “noticeable measure of autonomy”?</a:t>
            </a:r>
          </a:p>
          <a:p>
            <a:r>
              <a:rPr lang="en-US" dirty="0" smtClean="0"/>
              <a:t>Is </a:t>
            </a:r>
            <a:r>
              <a:rPr lang="en-US" i="1" dirty="0" smtClean="0"/>
              <a:t>education</a:t>
            </a:r>
            <a:r>
              <a:rPr lang="en-US" dirty="0" smtClean="0"/>
              <a:t> really as hopeless as many commentators make it out to be?  Does it show any of Kelly’s qualities of “deep progress”?</a:t>
            </a:r>
          </a:p>
          <a:p>
            <a:r>
              <a:rPr lang="en-US" dirty="0" smtClean="0"/>
              <a:t>Or maybe education today is just a “junky prototype” or “something that barely works”?</a:t>
            </a:r>
          </a:p>
          <a:p>
            <a:r>
              <a:rPr lang="en-US" dirty="0" smtClean="0"/>
              <a:t>If so, what are prospects for technology making it better?</a:t>
            </a:r>
          </a:p>
          <a:p>
            <a:r>
              <a:rPr lang="en-US" dirty="0" smtClean="0"/>
              <a:t>What determines whether an educational innovation “gets to </a:t>
            </a:r>
            <a:r>
              <a:rPr lang="en-US" dirty="0" smtClean="0"/>
              <a:t>market”? (p. 142) 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51204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For next week…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Kelley pt. 2:  </a:t>
            </a:r>
            <a:endParaRPr lang="en-US" dirty="0" smtClean="0"/>
          </a:p>
          <a:p>
            <a:pPr lvl="1"/>
            <a:r>
              <a:rPr lang="en-US" dirty="0" smtClean="0"/>
              <a:t>What does “embracing the </a:t>
            </a:r>
            <a:r>
              <a:rPr lang="en-US" dirty="0" err="1" smtClean="0"/>
              <a:t>technium</a:t>
            </a:r>
            <a:r>
              <a:rPr lang="en-US" dirty="0" smtClean="0"/>
              <a:t>” mean for education?</a:t>
            </a:r>
          </a:p>
          <a:p>
            <a:pPr lvl="1"/>
            <a:r>
              <a:rPr lang="en-US" dirty="0" smtClean="0"/>
              <a:t>Given what Kelly says about technology and freedom, choice, specialization, diversity, how should schools be arranged and what uses should they make (or not make) of technology?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251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EDC&amp;I 585 5/11/11</vt:lpstr>
      <vt:lpstr>Last Week We Said…</vt:lpstr>
      <vt:lpstr>Misc Misc</vt:lpstr>
      <vt:lpstr>Questions Kelly (pt. 1)</vt:lpstr>
      <vt:lpstr>For next week…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EDC&amp;I 585 4/6/11</dc:title>
  <dc:creator>S Kerr</dc:creator>
  <cp:lastModifiedBy>stkerr</cp:lastModifiedBy>
  <cp:revision>46</cp:revision>
  <dcterms:created xsi:type="dcterms:W3CDTF">2011-04-06T18:26:25Z</dcterms:created>
  <dcterms:modified xsi:type="dcterms:W3CDTF">2011-05-11T23:11:05Z</dcterms:modified>
</cp:coreProperties>
</file>