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65" r:id="rId5"/>
    <p:sldId id="272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42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8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4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055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561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1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78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937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482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53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61AB-AAA6-4583-B29C-8B69EF0E2BF0}" type="datetimeFigureOut">
              <a:rPr lang="en-US" smtClean="0"/>
              <a:pPr/>
              <a:t>5/4/2011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5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585</a:t>
            </a:r>
            <a:br>
              <a:rPr lang="en-US" dirty="0" smtClean="0"/>
            </a:br>
            <a:r>
              <a:rPr lang="en-US" dirty="0" smtClean="0"/>
              <a:t>5/4/11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800" dirty="0" smtClean="0"/>
              <a:t>What’d We Talk About Last Week?</a:t>
            </a:r>
          </a:p>
          <a:p>
            <a:pPr algn="r"/>
            <a:r>
              <a:rPr lang="en-US" sz="2800" dirty="0" smtClean="0"/>
              <a:t>Organizing Our Discussions for This Week</a:t>
            </a:r>
          </a:p>
          <a:p>
            <a:pPr algn="r"/>
            <a:r>
              <a:rPr lang="en-US" sz="2800" dirty="0" smtClean="0"/>
              <a:t>Setting the Stage for Next Week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452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Last Week We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Cuban:  </a:t>
            </a:r>
          </a:p>
          <a:p>
            <a:pPr lvl="1"/>
            <a:r>
              <a:rPr lang="en-US" dirty="0" smtClean="0"/>
              <a:t>Tech progress depends on context; the Luddites and the over-eager</a:t>
            </a:r>
          </a:p>
          <a:p>
            <a:pPr lvl="1"/>
            <a:r>
              <a:rPr lang="en-US" dirty="0" smtClean="0"/>
              <a:t>Will future drive to adopt come from </a:t>
            </a:r>
            <a:r>
              <a:rPr lang="en-US" u="sng" dirty="0" smtClean="0"/>
              <a:t>students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forces </a:t>
            </a:r>
            <a:r>
              <a:rPr lang="en-US" u="sng" dirty="0" smtClean="0"/>
              <a:t>push for learning</a:t>
            </a:r>
            <a:r>
              <a:rPr lang="en-US" dirty="0" smtClean="0"/>
              <a:t> (not just hardware)?</a:t>
            </a:r>
          </a:p>
          <a:p>
            <a:pPr lvl="1"/>
            <a:r>
              <a:rPr lang="en-US" dirty="0" smtClean="0"/>
              <a:t>Cf. to 2001:  </a:t>
            </a:r>
            <a:r>
              <a:rPr lang="en-US" u="sng" dirty="0" smtClean="0"/>
              <a:t>pervasive computing </a:t>
            </a:r>
            <a:r>
              <a:rPr lang="en-US" dirty="0" smtClean="0"/>
              <a:t>&amp; social networking</a:t>
            </a:r>
          </a:p>
          <a:p>
            <a:pPr lvl="1"/>
            <a:r>
              <a:rPr lang="en-US" dirty="0" smtClean="0"/>
              <a:t>Pace of tech development = faster than </a:t>
            </a:r>
            <a:r>
              <a:rPr lang="en-US" dirty="0" smtClean="0"/>
              <a:t>ed’s</a:t>
            </a:r>
            <a:r>
              <a:rPr lang="en-US" dirty="0" smtClean="0"/>
              <a:t> uptake</a:t>
            </a:r>
          </a:p>
          <a:p>
            <a:pPr lvl="1"/>
            <a:r>
              <a:rPr lang="en-US" dirty="0" smtClean="0"/>
              <a:t>How do new teachers learn to use it effectively if they don’t see it used?  Will parents demand use?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And that Lanier guy…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Lanier:</a:t>
            </a:r>
          </a:p>
          <a:p>
            <a:pPr lvl="1"/>
            <a:r>
              <a:rPr lang="en-US" dirty="0" smtClean="0"/>
              <a:t>Maybe the </a:t>
            </a:r>
            <a:r>
              <a:rPr lang="en-US" dirty="0" smtClean="0"/>
              <a:t>noosphere</a:t>
            </a:r>
            <a:r>
              <a:rPr lang="en-US" dirty="0" smtClean="0"/>
              <a:t> is not necessarily worse than earlier ways of shaping, controlling, directing information</a:t>
            </a:r>
          </a:p>
          <a:p>
            <a:pPr lvl="1"/>
            <a:r>
              <a:rPr lang="en-US" dirty="0" smtClean="0"/>
              <a:t>Maybe the trends identified are in fact </a:t>
            </a:r>
            <a:r>
              <a:rPr lang="en-US" dirty="0" smtClean="0"/>
              <a:t>rehumanizing</a:t>
            </a:r>
            <a:r>
              <a:rPr lang="en-US" dirty="0" smtClean="0"/>
              <a:t>, not dehumanizing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</a:t>
            </a:r>
            <a:r>
              <a:rPr lang="en-US" dirty="0" smtClean="0"/>
              <a:t>Lanier (</a:t>
            </a:r>
            <a:r>
              <a:rPr lang="en-US" dirty="0" smtClean="0"/>
              <a:t>pt</a:t>
            </a:r>
            <a:r>
              <a:rPr lang="en-US" dirty="0" smtClean="0"/>
              <a:t>. 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Retropolis</a:t>
            </a:r>
            <a:r>
              <a:rPr lang="en-US" u="sng" dirty="0" smtClean="0"/>
              <a:t> in education</a:t>
            </a:r>
            <a:r>
              <a:rPr lang="en-US" dirty="0" smtClean="0"/>
              <a:t>:  Education has both conserving and revolutionary functions; are current technology uses supporting one of these more than the other?</a:t>
            </a:r>
          </a:p>
          <a:p>
            <a:r>
              <a:rPr lang="en-US" u="sng" dirty="0" smtClean="0"/>
              <a:t>Flatness</a:t>
            </a:r>
            <a:r>
              <a:rPr lang="en-US" dirty="0" smtClean="0"/>
              <a:t>:  What are the educational parallels to “flatness”?</a:t>
            </a:r>
          </a:p>
          <a:p>
            <a:r>
              <a:rPr lang="en-US" dirty="0" smtClean="0"/>
              <a:t>Bachelardian</a:t>
            </a:r>
            <a:r>
              <a:rPr lang="en-US" dirty="0" smtClean="0"/>
              <a:t> </a:t>
            </a:r>
            <a:r>
              <a:rPr lang="en-US" dirty="0" smtClean="0"/>
              <a:t>neoteny</a:t>
            </a:r>
            <a:r>
              <a:rPr lang="en-US" dirty="0" smtClean="0"/>
              <a:t>:  Do current models for </a:t>
            </a:r>
            <a:r>
              <a:rPr lang="en-US" dirty="0" smtClean="0"/>
              <a:t>ed</a:t>
            </a:r>
            <a:r>
              <a:rPr lang="en-US" dirty="0" smtClean="0"/>
              <a:t> tech promote the approach that Lanier favors?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120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Misc </a:t>
            </a:r>
            <a:r>
              <a:rPr lang="en-US" dirty="0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check-in – Everything going OK?  If not, shout out!</a:t>
            </a:r>
          </a:p>
          <a:p>
            <a:r>
              <a:rPr lang="en-US" dirty="0" smtClean="0"/>
              <a:t>“TBA” Readings for 5/25:  Suggestions?  Directions?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Kelley:  </a:t>
            </a:r>
          </a:p>
          <a:p>
            <a:pPr lvl="1"/>
            <a:r>
              <a:rPr lang="en-US" dirty="0" smtClean="0"/>
              <a:t>How and when should be anthropomorphize stuff that’s not human?</a:t>
            </a:r>
          </a:p>
          <a:p>
            <a:pPr lvl="1"/>
            <a:r>
              <a:rPr lang="en-US" dirty="0" smtClean="0"/>
              <a:t>Do current technologies represent </a:t>
            </a:r>
            <a:r>
              <a:rPr lang="en-US" u="sng" dirty="0" smtClean="0"/>
              <a:t>radical departures from </a:t>
            </a:r>
            <a:r>
              <a:rPr lang="en-US" dirty="0" smtClean="0"/>
              <a:t>or only </a:t>
            </a:r>
            <a:r>
              <a:rPr lang="en-US" u="sng" dirty="0" smtClean="0"/>
              <a:t>improvements on </a:t>
            </a:r>
            <a:r>
              <a:rPr lang="en-US" dirty="0" smtClean="0"/>
              <a:t>prior technologies?  Does the pattern hold for education?</a:t>
            </a:r>
          </a:p>
          <a:p>
            <a:pPr lvl="1"/>
            <a:r>
              <a:rPr lang="en-US" dirty="0" smtClean="0"/>
              <a:t>What determines whether an educational innovation “gets to market?”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267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EDC&amp;I 585 5/4/11</vt:lpstr>
      <vt:lpstr>Last Week We Said…</vt:lpstr>
      <vt:lpstr>And that Lanier guy…</vt:lpstr>
      <vt:lpstr>Questions Lanier (pt. 2)</vt:lpstr>
      <vt:lpstr>Misc Misc</vt:lpstr>
      <vt:lpstr>For next week…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585 4/6/11</dc:title>
  <dc:creator>S Kerr</dc:creator>
  <cp:lastModifiedBy>stkerr</cp:lastModifiedBy>
  <cp:revision>40</cp:revision>
  <dcterms:created xsi:type="dcterms:W3CDTF">2011-04-06T18:26:25Z</dcterms:created>
  <dcterms:modified xsi:type="dcterms:W3CDTF">2011-05-04T23:07:29Z</dcterms:modified>
</cp:coreProperties>
</file>