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5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585</a:t>
            </a:r>
            <a:br>
              <a:rPr lang="en-US" dirty="0" smtClean="0"/>
            </a:br>
            <a:r>
              <a:rPr lang="en-US" dirty="0" smtClean="0"/>
              <a:t>4/27/11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Our Discussions for This Week</a:t>
            </a:r>
          </a:p>
          <a:p>
            <a:pPr algn="r"/>
            <a:r>
              <a:rPr lang="en-US" sz="2800" dirty="0" smtClean="0"/>
              <a:t>Setting the Stage for Next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Our Reactions to </a:t>
            </a:r>
            <a:r>
              <a:rPr lang="en-US" dirty="0" smtClean="0"/>
              <a:t>Cuban (pt. 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Young Children &amp; Tech</a:t>
            </a:r>
          </a:p>
          <a:p>
            <a:pPr lvl="1"/>
            <a:r>
              <a:rPr lang="en-US" dirty="0" smtClean="0"/>
              <a:t>Why not?  They’re using it now!  And it </a:t>
            </a:r>
            <a:r>
              <a:rPr lang="en-US" i="1" dirty="0" smtClean="0"/>
              <a:t>will</a:t>
            </a:r>
            <a:r>
              <a:rPr lang="en-US" dirty="0" smtClean="0"/>
              <a:t> be in classroom  </a:t>
            </a:r>
          </a:p>
          <a:p>
            <a:pPr lvl="1"/>
            <a:r>
              <a:rPr lang="en-US" dirty="0" smtClean="0"/>
              <a:t>But do they need </a:t>
            </a:r>
            <a:r>
              <a:rPr lang="en-US" i="1" dirty="0" smtClean="0"/>
              <a:t>non-tech time </a:t>
            </a:r>
            <a:r>
              <a:rPr lang="en-US" dirty="0" smtClean="0"/>
              <a:t>and manual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More Reactions </a:t>
            </a:r>
            <a:r>
              <a:rPr lang="en-US" dirty="0"/>
              <a:t>to Cuban (pt.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Individualization vs. Distraction</a:t>
            </a:r>
          </a:p>
          <a:p>
            <a:pPr lvl="1"/>
            <a:r>
              <a:rPr lang="en-US" dirty="0"/>
              <a:t>Individualization is great, but tech has many downsides (games, gambling, etc.)</a:t>
            </a:r>
          </a:p>
          <a:p>
            <a:pPr lvl="1"/>
            <a:r>
              <a:rPr lang="en-US" dirty="0"/>
              <a:t>Kids’ enthusiasm varies</a:t>
            </a:r>
          </a:p>
          <a:p>
            <a:pPr lvl="1"/>
            <a:r>
              <a:rPr lang="en-US" dirty="0"/>
              <a:t>Can create real engagement through complex </a:t>
            </a:r>
            <a:r>
              <a:rPr lang="en-US" dirty="0" smtClean="0"/>
              <a:t>problems and social interaction (but difficult to do and have it come out right)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Yet More Reactions </a:t>
            </a:r>
            <a:r>
              <a:rPr lang="en-US" dirty="0"/>
              <a:t>to Cuban (pt.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and peer instruction</a:t>
            </a:r>
          </a:p>
          <a:p>
            <a:pPr lvl="1"/>
            <a:r>
              <a:rPr lang="en-US" dirty="0" smtClean="0"/>
              <a:t>Are potential upsides, but depend on adequate tech availability and instructor preparation in advance</a:t>
            </a:r>
          </a:p>
          <a:p>
            <a:pPr lvl="1"/>
            <a:r>
              <a:rPr lang="en-US" dirty="0" smtClean="0"/>
              <a:t>Use tech to support deeper thinking, engagement, understanding (not just glitz and novelty)</a:t>
            </a:r>
          </a:p>
          <a:p>
            <a:pPr lvl="1"/>
            <a:r>
              <a:rPr lang="en-US" dirty="0" smtClean="0"/>
              <a:t>Careful design for tech use is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Questions for Cuban (pt. 2) and Lanier (pt.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Cuban:  </a:t>
            </a:r>
          </a:p>
          <a:p>
            <a:pPr lvl="1"/>
            <a:r>
              <a:rPr lang="en-US" dirty="0" smtClean="0"/>
              <a:t>Writing 10 years ago, he characterized </a:t>
            </a:r>
            <a:r>
              <a:rPr lang="en-US" dirty="0" smtClean="0"/>
              <a:t>ed</a:t>
            </a:r>
            <a:r>
              <a:rPr lang="en-US" dirty="0" smtClean="0"/>
              <a:t> tech as a “slow revolution” in schools, and discussed the environment of “contextually constrained choice” within which teachers need to operate.  Has this changed in the interim?  If so, how?</a:t>
            </a:r>
          </a:p>
          <a:p>
            <a:r>
              <a:rPr lang="en-US" dirty="0" smtClean="0"/>
              <a:t>Lanier:</a:t>
            </a:r>
          </a:p>
          <a:p>
            <a:pPr lvl="1"/>
            <a:r>
              <a:rPr lang="en-US" dirty="0" smtClean="0"/>
              <a:t>Approach of the “</a:t>
            </a:r>
            <a:r>
              <a:rPr lang="en-US" dirty="0" smtClean="0"/>
              <a:t>noosphere</a:t>
            </a:r>
            <a:r>
              <a:rPr lang="en-US" dirty="0" smtClean="0"/>
              <a:t>” and “hive mind”:  Is this happening in education?  Where do you see it and what are the signs?  What </a:t>
            </a:r>
            <a:r>
              <a:rPr lang="en-US" smtClean="0"/>
              <a:t>do we </a:t>
            </a:r>
            <a:r>
              <a:rPr lang="en-US" dirty="0" smtClean="0"/>
              <a:t>do about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Lanier 9-14 and Afterword</a:t>
            </a:r>
          </a:p>
          <a:p>
            <a:pPr lvl="1"/>
            <a:r>
              <a:rPr lang="en-US" dirty="0" smtClean="0"/>
              <a:t>Does contemporary </a:t>
            </a:r>
            <a:r>
              <a:rPr lang="en-US" dirty="0" smtClean="0"/>
              <a:t>ed</a:t>
            </a:r>
            <a:r>
              <a:rPr lang="en-US" dirty="0" smtClean="0"/>
              <a:t> tech aim more towards the hive mind or towards </a:t>
            </a:r>
            <a:r>
              <a:rPr lang="en-US" dirty="0" smtClean="0"/>
              <a:t>Bachelardian</a:t>
            </a:r>
            <a:r>
              <a:rPr lang="en-US" dirty="0" smtClean="0"/>
              <a:t> </a:t>
            </a:r>
            <a:r>
              <a:rPr lang="en-US" dirty="0" smtClean="0"/>
              <a:t>neoteny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would </a:t>
            </a:r>
            <a:r>
              <a:rPr lang="en-US" dirty="0" smtClean="0"/>
              <a:t>Bachelarian</a:t>
            </a:r>
            <a:r>
              <a:rPr lang="en-US" dirty="0" smtClean="0"/>
              <a:t> </a:t>
            </a:r>
            <a:r>
              <a:rPr lang="en-US" dirty="0" smtClean="0"/>
              <a:t>neoteny</a:t>
            </a:r>
            <a:r>
              <a:rPr lang="en-US" dirty="0" smtClean="0"/>
              <a:t> in education look like?</a:t>
            </a:r>
          </a:p>
          <a:p>
            <a:pPr lvl="1"/>
            <a:r>
              <a:rPr lang="en-US" dirty="0" smtClean="0"/>
              <a:t>Could the world survive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305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EDC&amp;I 585 4/27/11</vt:lpstr>
      <vt:lpstr>Our Reactions to Cuban (pt. 1)</vt:lpstr>
      <vt:lpstr>More Reactions to Cuban (pt. 1)</vt:lpstr>
      <vt:lpstr>Yet More Reactions to Cuban (pt. 1)</vt:lpstr>
      <vt:lpstr>Questions for Cuban (pt. 2) and Lanier (pt. 1)</vt:lpstr>
      <vt:lpstr>For next week…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 Kerr</cp:lastModifiedBy>
  <cp:revision>35</cp:revision>
  <dcterms:created xsi:type="dcterms:W3CDTF">2011-04-06T18:26:25Z</dcterms:created>
  <dcterms:modified xsi:type="dcterms:W3CDTF">2011-04-27T20:14:03Z</dcterms:modified>
</cp:coreProperties>
</file>