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42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82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43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55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561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8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937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482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37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61AB-AAA6-4583-B29C-8B69EF0E2BF0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5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mtClean="0"/>
              <a:t>EDC&amp;I 585</a:t>
            </a:r>
            <a:br>
              <a:rPr lang="en-US" smtClean="0"/>
            </a:br>
            <a:r>
              <a:rPr lang="en-US" smtClean="0"/>
              <a:t>4/6/11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800" dirty="0" smtClean="0"/>
              <a:t>What’d We Talk About Last Week?</a:t>
            </a:r>
          </a:p>
          <a:p>
            <a:pPr algn="r"/>
            <a:r>
              <a:rPr lang="en-US" sz="2800" dirty="0" smtClean="0"/>
              <a:t>Organizing </a:t>
            </a:r>
            <a:r>
              <a:rPr lang="en-US" sz="2800" dirty="0" smtClean="0"/>
              <a:t>O</a:t>
            </a:r>
            <a:r>
              <a:rPr lang="en-US" sz="2800" dirty="0" smtClean="0"/>
              <a:t>ur Discussions for </a:t>
            </a:r>
            <a:r>
              <a:rPr lang="en-US" sz="2800" dirty="0" smtClean="0"/>
              <a:t>T</a:t>
            </a:r>
            <a:r>
              <a:rPr lang="en-US" sz="2800" dirty="0" smtClean="0"/>
              <a:t>his Week</a:t>
            </a:r>
          </a:p>
          <a:p>
            <a:pPr algn="r"/>
            <a:r>
              <a:rPr lang="en-US" sz="2800" dirty="0" smtClean="0"/>
              <a:t>Setting the </a:t>
            </a:r>
            <a:r>
              <a:rPr lang="en-US" sz="2800" dirty="0" smtClean="0"/>
              <a:t>Stage for Next Week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452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Ready for Cuban (next week)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Think about:</a:t>
            </a:r>
          </a:p>
          <a:p>
            <a:pPr lvl="1"/>
            <a:r>
              <a:rPr lang="en-US" dirty="0" smtClean="0"/>
              <a:t>Your own experiences with technology in classrooms</a:t>
            </a:r>
          </a:p>
          <a:p>
            <a:pPr lvl="2"/>
            <a:r>
              <a:rPr lang="en-US" dirty="0" smtClean="0"/>
              <a:t>Did it actually change how teaching was done?</a:t>
            </a:r>
          </a:p>
          <a:p>
            <a:pPr lvl="1"/>
            <a:r>
              <a:rPr lang="en-US" dirty="0" smtClean="0"/>
              <a:t>Ever help make policy around tech in </a:t>
            </a:r>
            <a:r>
              <a:rPr lang="en-US" dirty="0" err="1" smtClean="0"/>
              <a:t>ed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What arguments, assumptions were used?</a:t>
            </a:r>
          </a:p>
          <a:p>
            <a:pPr lvl="1"/>
            <a:r>
              <a:rPr lang="en-US" dirty="0" smtClean="0"/>
              <a:t>How do you think </a:t>
            </a:r>
            <a:r>
              <a:rPr lang="en-US" i="1" dirty="0" smtClean="0"/>
              <a:t>locale, setting</a:t>
            </a:r>
            <a:r>
              <a:rPr lang="en-US" dirty="0" smtClean="0"/>
              <a:t>, molds tech use?</a:t>
            </a:r>
          </a:p>
          <a:p>
            <a:pPr lvl="1"/>
            <a:r>
              <a:rPr lang="en-US" dirty="0" smtClean="0"/>
              <a:t>What role does, should, tech play in schools with </a:t>
            </a:r>
            <a:r>
              <a:rPr lang="en-US" i="1" dirty="0" smtClean="0"/>
              <a:t>very young children </a:t>
            </a:r>
            <a:r>
              <a:rPr lang="en-US" dirty="0" smtClean="0"/>
              <a:t>(Kindergarten, etc.)</a:t>
            </a:r>
          </a:p>
          <a:p>
            <a:pPr lvl="1"/>
            <a:r>
              <a:rPr lang="en-US" dirty="0" smtClean="0"/>
              <a:t>Where you have seen tech used in classrooms, does it </a:t>
            </a:r>
            <a:r>
              <a:rPr lang="en-US" i="1" dirty="0" smtClean="0"/>
              <a:t>stand alone or is it integrated</a:t>
            </a:r>
            <a:r>
              <a:rPr lang="en-US" dirty="0" smtClean="0"/>
              <a:t>? If integrated, </a:t>
            </a:r>
            <a:r>
              <a:rPr lang="en-US" i="1" dirty="0" smtClean="0"/>
              <a:t>how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How We Described </a:t>
            </a:r>
            <a:r>
              <a:rPr lang="en-US" i="1" dirty="0" smtClean="0"/>
              <a:t>Culture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Beliefs, values, practices, worldviews; tools</a:t>
            </a:r>
          </a:p>
          <a:p>
            <a:r>
              <a:rPr lang="en-US" dirty="0" smtClean="0"/>
              <a:t>Norms, behaviors</a:t>
            </a:r>
          </a:p>
          <a:p>
            <a:pPr lvl="1"/>
            <a:r>
              <a:rPr lang="en-US" dirty="0" smtClean="0"/>
              <a:t>People can have, belong to, multiple cultures</a:t>
            </a:r>
          </a:p>
          <a:p>
            <a:r>
              <a:rPr lang="en-US" dirty="0" smtClean="0"/>
              <a:t>Customs, moral standards</a:t>
            </a:r>
          </a:p>
          <a:p>
            <a:pPr lvl="1"/>
            <a:r>
              <a:rPr lang="en-US" dirty="0" smtClean="0"/>
              <a:t>Knowledge shared by a community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How We Described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Culture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School/teacher</a:t>
            </a:r>
          </a:p>
          <a:p>
            <a:pPr lvl="1"/>
            <a:r>
              <a:rPr lang="en-US" dirty="0" smtClean="0"/>
              <a:t>Order and hierarchy; learner/teacher roles</a:t>
            </a:r>
          </a:p>
          <a:p>
            <a:pPr lvl="1"/>
            <a:r>
              <a:rPr lang="en-US" dirty="0" smtClean="0"/>
              <a:t>Informal learning, apprenticeships, </a:t>
            </a:r>
            <a:r>
              <a:rPr lang="en-US" dirty="0" err="1" smtClean="0"/>
              <a:t>asssessment</a:t>
            </a:r>
            <a:endParaRPr lang="en-US" dirty="0" smtClean="0"/>
          </a:p>
          <a:p>
            <a:r>
              <a:rPr lang="en-US" dirty="0" smtClean="0"/>
              <a:t>Assessment, authority/hierarchy</a:t>
            </a:r>
          </a:p>
          <a:p>
            <a:pPr lvl="1"/>
            <a:r>
              <a:rPr lang="en-US" dirty="0" smtClean="0"/>
              <a:t>Knowledge transfer, budget</a:t>
            </a:r>
          </a:p>
          <a:p>
            <a:r>
              <a:rPr lang="en-US" dirty="0" smtClean="0"/>
              <a:t>Socialization, adoption into society</a:t>
            </a:r>
          </a:p>
          <a:p>
            <a:pPr lvl="1"/>
            <a:r>
              <a:rPr lang="en-US" dirty="0" smtClean="0"/>
              <a:t>Knowledge that’s deemed culturally important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30" y="3048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How Technology Interacts with </a:t>
            </a:r>
            <a:br>
              <a:rPr lang="en-US" sz="3600" dirty="0" smtClean="0"/>
            </a:br>
            <a:r>
              <a:rPr lang="en-US" sz="3600" dirty="0" smtClean="0"/>
              <a:t>Educational Culture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computer use could </a:t>
            </a:r>
            <a:r>
              <a:rPr lang="en-US" i="1" dirty="0" smtClean="0"/>
              <a:t>enhance</a:t>
            </a:r>
            <a:r>
              <a:rPr lang="en-US" dirty="0" smtClean="0"/>
              <a:t> hierarchy</a:t>
            </a:r>
          </a:p>
          <a:p>
            <a:pPr lvl="1"/>
            <a:r>
              <a:rPr lang="en-US" dirty="0" smtClean="0"/>
              <a:t>via monitoring and assessment, but could also liberate teacher (variety of info available)</a:t>
            </a:r>
          </a:p>
          <a:p>
            <a:r>
              <a:rPr lang="en-US" dirty="0" smtClean="0"/>
              <a:t>Technology = transformative</a:t>
            </a:r>
          </a:p>
          <a:p>
            <a:pPr lvl="1"/>
            <a:r>
              <a:rPr lang="en-US" dirty="0" smtClean="0"/>
              <a:t>Info on demand, but maybe co-opted to support </a:t>
            </a:r>
            <a:r>
              <a:rPr lang="en-US" i="1" dirty="0" smtClean="0"/>
              <a:t>status quo</a:t>
            </a:r>
          </a:p>
          <a:p>
            <a:r>
              <a:rPr lang="en-US" dirty="0" smtClean="0"/>
              <a:t>Technology = effective if </a:t>
            </a:r>
            <a:r>
              <a:rPr lang="en-US" i="1" dirty="0" smtClean="0"/>
              <a:t>adopted</a:t>
            </a:r>
          </a:p>
          <a:p>
            <a:pPr lvl="1"/>
            <a:r>
              <a:rPr lang="en-US" dirty="0" smtClean="0"/>
              <a:t>How to create a culture that supports creative adoption?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What </a:t>
            </a:r>
            <a:r>
              <a:rPr lang="en-US" i="1" dirty="0" smtClean="0"/>
              <a:t>Interesting Questions</a:t>
            </a:r>
            <a:r>
              <a:rPr lang="en-US" dirty="0" smtClean="0"/>
              <a:t> Did We Suggest?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 systems and methods, approaches</a:t>
            </a:r>
          </a:p>
          <a:p>
            <a:pPr lvl="1"/>
            <a:r>
              <a:rPr lang="en-US" dirty="0" smtClean="0"/>
              <a:t>Low-tech solutions for teaching writing</a:t>
            </a:r>
          </a:p>
          <a:p>
            <a:r>
              <a:rPr lang="en-US" dirty="0" smtClean="0"/>
              <a:t>What </a:t>
            </a:r>
            <a:r>
              <a:rPr lang="en-US" dirty="0" err="1" smtClean="0"/>
              <a:t>doies</a:t>
            </a:r>
            <a:r>
              <a:rPr lang="en-US" dirty="0" smtClean="0"/>
              <a:t> technology afford”</a:t>
            </a:r>
          </a:p>
          <a:p>
            <a:pPr lvl="1"/>
            <a:r>
              <a:rPr lang="en-US" dirty="0" smtClean="0"/>
              <a:t>Is “transformative” relative or ultimate?</a:t>
            </a:r>
          </a:p>
          <a:p>
            <a:r>
              <a:rPr lang="en-US" dirty="0" smtClean="0"/>
              <a:t>How does technology interact with the power structure in the classroom?</a:t>
            </a:r>
          </a:p>
          <a:p>
            <a:pPr lvl="1"/>
            <a:r>
              <a:rPr lang="en-US" dirty="0" smtClean="0"/>
              <a:t>Does it enable students to have more power?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4000" dirty="0" smtClean="0"/>
              <a:t>Preparatory Perspectives</a:t>
            </a:r>
            <a:br>
              <a:rPr lang="en-US" sz="4000" dirty="0" smtClean="0"/>
            </a:br>
            <a:r>
              <a:rPr lang="en-US" sz="4000" dirty="0" smtClean="0"/>
              <a:t>for our Discussions this Week</a:t>
            </a:r>
            <a:br>
              <a:rPr lang="en-US" sz="4000" dirty="0" smtClean="0"/>
            </a:br>
            <a:r>
              <a:rPr lang="en-US" sz="2000" dirty="0" smtClean="0"/>
              <a:t>(thoughts on re-reading J.S. Brown)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education is a </a:t>
            </a:r>
            <a:r>
              <a:rPr lang="en-US" i="1" dirty="0" smtClean="0"/>
              <a:t>mass enterprise</a:t>
            </a:r>
            <a:endParaRPr lang="en-US" dirty="0" smtClean="0"/>
          </a:p>
          <a:p>
            <a:pPr lvl="1"/>
            <a:r>
              <a:rPr lang="en-US" dirty="0" smtClean="0"/>
              <a:t>Probably K-12, maybe undergrad HE as well</a:t>
            </a:r>
          </a:p>
          <a:p>
            <a:pPr lvl="1"/>
            <a:r>
              <a:rPr lang="en-US" dirty="0" smtClean="0"/>
              <a:t>Many non-</a:t>
            </a:r>
            <a:r>
              <a:rPr lang="en-US" dirty="0" err="1" smtClean="0"/>
              <a:t>ed</a:t>
            </a:r>
            <a:r>
              <a:rPr lang="en-US" dirty="0" smtClean="0"/>
              <a:t> functions in schools: socialization, </a:t>
            </a:r>
            <a:r>
              <a:rPr lang="en-US" dirty="0" smtClean="0"/>
              <a:t>health, </a:t>
            </a:r>
            <a:r>
              <a:rPr lang="en-US" dirty="0" smtClean="0"/>
              <a:t>day care, labor market control, etc.</a:t>
            </a:r>
          </a:p>
          <a:p>
            <a:r>
              <a:rPr lang="en-US" dirty="0" smtClean="0"/>
              <a:t>Ed institutions not </a:t>
            </a:r>
            <a:r>
              <a:rPr lang="en-US" i="1" dirty="0" smtClean="0"/>
              <a:t>brittle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hey do adapt and change, but amoeba-like </a:t>
            </a:r>
          </a:p>
          <a:p>
            <a:r>
              <a:rPr lang="en-US" dirty="0" smtClean="0"/>
              <a:t>Learning  = </a:t>
            </a:r>
            <a:r>
              <a:rPr lang="en-US" i="1" dirty="0" smtClean="0"/>
              <a:t>work</a:t>
            </a:r>
            <a:r>
              <a:rPr lang="en-US" dirty="0" smtClean="0"/>
              <a:t> (and fairly hard work, at that)</a:t>
            </a:r>
          </a:p>
          <a:p>
            <a:pPr lvl="1"/>
            <a:r>
              <a:rPr lang="en-US" dirty="0" smtClean="0"/>
              <a:t>Do all want to engage?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/>
              <a:t>Questions for Brown </a:t>
            </a:r>
            <a:r>
              <a:rPr lang="en-US" sz="4000" dirty="0" smtClean="0"/>
              <a:t>(2000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redictions from 2000: hold up after 11 years?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D</a:t>
            </a:r>
            <a:r>
              <a:rPr lang="en-US" dirty="0" smtClean="0"/>
              <a:t>istinctive new” forms of communication?</a:t>
            </a:r>
          </a:p>
          <a:p>
            <a:pPr lvl="1"/>
            <a:r>
              <a:rPr lang="en-US" dirty="0" smtClean="0"/>
              <a:t>“Entrepreneurial spirit” creating new learning environments – do we have it?</a:t>
            </a:r>
          </a:p>
          <a:p>
            <a:r>
              <a:rPr lang="en-US" dirty="0" smtClean="0"/>
              <a:t>Multitasking/info navigation/ ”</a:t>
            </a:r>
            <a:r>
              <a:rPr lang="en-US" dirty="0" err="1" smtClean="0"/>
              <a:t>bricolage</a:t>
            </a:r>
            <a:r>
              <a:rPr lang="en-US" dirty="0" smtClean="0"/>
              <a:t>” /action bias</a:t>
            </a:r>
          </a:p>
          <a:p>
            <a:pPr lvl="1"/>
            <a:r>
              <a:rPr lang="en-US" dirty="0" smtClean="0"/>
              <a:t>Doesn’t much match current models of curriculum, education – tragedy if this changes?</a:t>
            </a:r>
          </a:p>
          <a:p>
            <a:r>
              <a:rPr lang="en-US" dirty="0" smtClean="0"/>
              <a:t>Narrative and Learning in Community</a:t>
            </a:r>
          </a:p>
          <a:p>
            <a:pPr lvl="1"/>
            <a:r>
              <a:rPr lang="en-US" dirty="0" smtClean="0"/>
              <a:t>Can this happen for all, on a wide basis?  What would be needed?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Questions for Brown </a:t>
            </a:r>
            <a:r>
              <a:rPr lang="en-US" dirty="0" smtClean="0"/>
              <a:t>&amp; Adler (2008)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Open Ed Resources</a:t>
            </a:r>
          </a:p>
          <a:p>
            <a:pPr lvl="1"/>
            <a:r>
              <a:rPr lang="en-US" dirty="0" smtClean="0"/>
              <a:t>What’s gained, lost with this approach?</a:t>
            </a:r>
          </a:p>
          <a:p>
            <a:r>
              <a:rPr lang="en-US" dirty="0" smtClean="0"/>
              <a:t>Social interaction, participation and learning</a:t>
            </a:r>
          </a:p>
          <a:p>
            <a:pPr lvl="1"/>
            <a:r>
              <a:rPr lang="en-US" dirty="0" smtClean="0"/>
              <a:t>Virtual </a:t>
            </a:r>
            <a:r>
              <a:rPr lang="en-US" dirty="0" err="1" smtClean="0"/>
              <a:t>Cmty</a:t>
            </a:r>
            <a:r>
              <a:rPr lang="en-US" dirty="0" smtClean="0"/>
              <a:t> of Practice  = face-to-face?</a:t>
            </a:r>
          </a:p>
          <a:p>
            <a:r>
              <a:rPr lang="en-US" dirty="0" smtClean="0"/>
              <a:t>Learning environments and the “long tail”</a:t>
            </a:r>
          </a:p>
          <a:p>
            <a:pPr lvl="1"/>
            <a:r>
              <a:rPr lang="en-US" dirty="0" smtClean="0"/>
              <a:t>Can curriculum really operate like a back-list?</a:t>
            </a:r>
          </a:p>
          <a:p>
            <a:r>
              <a:rPr lang="en-US" i="1" dirty="0" smtClean="0"/>
              <a:t>Teaching &amp; Learning Commons </a:t>
            </a:r>
            <a:r>
              <a:rPr lang="en-US" dirty="0" smtClean="0"/>
              <a:t>(p. 28)</a:t>
            </a:r>
          </a:p>
          <a:p>
            <a:pPr lvl="1"/>
            <a:r>
              <a:rPr lang="en-US" dirty="0" smtClean="0"/>
              <a:t>Why do tools like </a:t>
            </a:r>
            <a:r>
              <a:rPr lang="en-US" dirty="0" smtClean="0"/>
              <a:t>this never seem to gain traction?</a:t>
            </a:r>
          </a:p>
          <a:p>
            <a:r>
              <a:rPr lang="en-US" dirty="0" smtClean="0"/>
              <a:t>“Demand/Pull Learning” and the “Passion-Based Learning Community”</a:t>
            </a:r>
          </a:p>
          <a:p>
            <a:pPr lvl="1"/>
            <a:r>
              <a:rPr lang="en-US" dirty="0" smtClean="0"/>
              <a:t>Can good technology create the passion, or does it have to be there first?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Connecting “Culture” and Brown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you see the themes we discussed last week (culture as norms, beliefs, customs, practices) reflected in Brown’s approach?</a:t>
            </a:r>
          </a:p>
          <a:p>
            <a:r>
              <a:rPr lang="en-US" dirty="0" smtClean="0"/>
              <a:t>What </a:t>
            </a:r>
            <a:r>
              <a:rPr lang="en-US" i="1" dirty="0" smtClean="0"/>
              <a:t>one</a:t>
            </a:r>
            <a:r>
              <a:rPr lang="en-US" dirty="0" smtClean="0"/>
              <a:t> aspect of Brown’s analysis would you select to insert into current </a:t>
            </a:r>
            <a:r>
              <a:rPr lang="en-US" dirty="0" err="1" smtClean="0"/>
              <a:t>ed</a:t>
            </a:r>
            <a:r>
              <a:rPr lang="en-US" dirty="0" smtClean="0"/>
              <a:t> practice, and why?</a:t>
            </a:r>
          </a:p>
          <a:p>
            <a:r>
              <a:rPr lang="en-US" dirty="0" smtClean="0"/>
              <a:t>Last week, we suggested some possibly negative consequences of technology use in ed.  Would Brown admit those?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601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EDC&amp;I 585 4/6/11</vt:lpstr>
      <vt:lpstr>How We Described Culture</vt:lpstr>
      <vt:lpstr>How We Described  Culture of Education</vt:lpstr>
      <vt:lpstr> How Technology Interacts with  Educational Culture </vt:lpstr>
      <vt:lpstr>What Interesting Questions Did We Suggest?</vt:lpstr>
      <vt:lpstr>Preparatory Perspectives for our Discussions this Week (thoughts on re-reading J.S. Brown)</vt:lpstr>
      <vt:lpstr>Questions for Brown (2000)</vt:lpstr>
      <vt:lpstr>Questions for Brown &amp; Adler (2008)</vt:lpstr>
      <vt:lpstr>Connecting “Culture” and Brown</vt:lpstr>
      <vt:lpstr>Getting Ready for Cuban (next week)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EDC&amp;I 585 4/6/11</dc:title>
  <dc:creator>S Kerr</dc:creator>
  <cp:lastModifiedBy>stkerr</cp:lastModifiedBy>
  <cp:revision>10</cp:revision>
  <dcterms:created xsi:type="dcterms:W3CDTF">2011-04-06T18:26:25Z</dcterms:created>
  <dcterms:modified xsi:type="dcterms:W3CDTF">2011-04-06T21:20:52Z</dcterms:modified>
</cp:coreProperties>
</file>