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1E24-3309-429D-AFC2-DEBA8506AB06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D40D-F828-47CA-8936-23036AF07D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1E24-3309-429D-AFC2-DEBA8506AB06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D40D-F828-47CA-8936-23036AF07D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1E24-3309-429D-AFC2-DEBA8506AB06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D40D-F828-47CA-8936-23036AF07D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1E24-3309-429D-AFC2-DEBA8506AB06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D40D-F828-47CA-8936-23036AF07D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1E24-3309-429D-AFC2-DEBA8506AB06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D40D-F828-47CA-8936-23036AF07D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1E24-3309-429D-AFC2-DEBA8506AB06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D40D-F828-47CA-8936-23036AF07D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1E24-3309-429D-AFC2-DEBA8506AB06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D40D-F828-47CA-8936-23036AF07D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1E24-3309-429D-AFC2-DEBA8506AB06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D40D-F828-47CA-8936-23036AF07D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1E24-3309-429D-AFC2-DEBA8506AB06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D40D-F828-47CA-8936-23036AF07D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1E24-3309-429D-AFC2-DEBA8506AB06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D40D-F828-47CA-8936-23036AF07D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1E24-3309-429D-AFC2-DEBA8506AB06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D40D-F828-47CA-8936-23036AF07D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61E24-3309-429D-AFC2-DEBA8506AB06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2D40D-F828-47CA-8936-23036AF07D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EDC&amp;I 585</a:t>
            </a:r>
            <a:br>
              <a:rPr lang="en-US" dirty="0" smtClean="0"/>
            </a:br>
            <a:r>
              <a:rPr lang="en-US" dirty="0" smtClean="0"/>
              <a:t>Technology and the Culture of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Steve Kerr</a:t>
            </a:r>
          </a:p>
          <a:p>
            <a:pPr algn="r"/>
            <a:r>
              <a:rPr lang="en-US" dirty="0" smtClean="0"/>
              <a:t>Spring Qtr, 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</a:t>
            </a:r>
          </a:p>
          <a:p>
            <a:r>
              <a:rPr lang="en-US" dirty="0" smtClean="0"/>
              <a:t>Students</a:t>
            </a:r>
          </a:p>
          <a:p>
            <a:r>
              <a:rPr lang="en-US" dirty="0" smtClean="0"/>
              <a:t>Instructor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Does Technology Influence Culture?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Outside of Education, consider:</a:t>
            </a:r>
          </a:p>
          <a:p>
            <a:pPr lvl="1"/>
            <a:r>
              <a:rPr lang="en-US" dirty="0" smtClean="0"/>
              <a:t>Railroads (1830s-1900s)</a:t>
            </a:r>
          </a:p>
          <a:p>
            <a:pPr lvl="1"/>
            <a:r>
              <a:rPr lang="en-US" dirty="0" smtClean="0"/>
              <a:t>Assembly line (mass production; 1820s-1900s)</a:t>
            </a:r>
          </a:p>
          <a:p>
            <a:pPr lvl="1"/>
            <a:r>
              <a:rPr lang="en-US" dirty="0" smtClean="0"/>
              <a:t>Machine Gun (1890s-)</a:t>
            </a:r>
          </a:p>
          <a:p>
            <a:pPr lvl="1"/>
            <a:r>
              <a:rPr lang="en-US" dirty="0" smtClean="0"/>
              <a:t>Telephone (networks; 1880s - )</a:t>
            </a:r>
          </a:p>
          <a:p>
            <a:pPr lvl="1"/>
            <a:r>
              <a:rPr lang="en-US" dirty="0" smtClean="0"/>
              <a:t>Highways (NYC; 1930s)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And in Education…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Consider:</a:t>
            </a:r>
          </a:p>
          <a:p>
            <a:pPr lvl="1"/>
            <a:r>
              <a:rPr lang="en-US" dirty="0" smtClean="0"/>
              <a:t>Printing press (1500s - )</a:t>
            </a:r>
          </a:p>
          <a:p>
            <a:pPr lvl="1"/>
            <a:r>
              <a:rPr lang="en-US" dirty="0" smtClean="0"/>
              <a:t>Radio &amp; TV (propaganda and mass </a:t>
            </a:r>
            <a:r>
              <a:rPr lang="en-US" dirty="0" err="1" smtClean="0"/>
              <a:t>ed</a:t>
            </a:r>
            <a:r>
              <a:rPr lang="en-US" dirty="0" smtClean="0"/>
              <a:t>; 1920s-)</a:t>
            </a:r>
          </a:p>
          <a:p>
            <a:pPr lvl="1"/>
            <a:r>
              <a:rPr lang="en-US" dirty="0" smtClean="0"/>
              <a:t>Xerox copying (1950s-)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Questions for </a:t>
            </a:r>
            <a:r>
              <a:rPr lang="en-US" dirty="0"/>
              <a:t>O</a:t>
            </a:r>
            <a:r>
              <a:rPr lang="en-US" dirty="0" smtClean="0"/>
              <a:t>ur </a:t>
            </a:r>
            <a:r>
              <a:rPr lang="en-US" dirty="0"/>
              <a:t>T</a:t>
            </a:r>
            <a:r>
              <a:rPr lang="en-US" dirty="0" smtClean="0"/>
              <a:t>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“</a:t>
            </a:r>
            <a:r>
              <a:rPr lang="en-US" u="sng" dirty="0" smtClean="0"/>
              <a:t>culture</a:t>
            </a:r>
            <a:r>
              <a:rPr lang="en-US" dirty="0" smtClean="0"/>
              <a:t>”?</a:t>
            </a:r>
          </a:p>
          <a:p>
            <a:r>
              <a:rPr lang="en-US" dirty="0" smtClean="0"/>
              <a:t>What is the “</a:t>
            </a:r>
            <a:r>
              <a:rPr lang="en-US" u="sng" dirty="0" smtClean="0"/>
              <a:t>culture of education</a:t>
            </a:r>
            <a:r>
              <a:rPr lang="en-US" dirty="0" smtClean="0"/>
              <a:t>”?</a:t>
            </a:r>
          </a:p>
          <a:p>
            <a:pPr lvl="1"/>
            <a:r>
              <a:rPr lang="en-US" dirty="0" smtClean="0"/>
              <a:t>“Big culture” – common to all institutions</a:t>
            </a:r>
          </a:p>
          <a:p>
            <a:pPr lvl="1"/>
            <a:r>
              <a:rPr lang="en-US" dirty="0" smtClean="0"/>
              <a:t>“Little culture” – in a specific place, institution</a:t>
            </a:r>
          </a:p>
          <a:p>
            <a:r>
              <a:rPr lang="en-US" dirty="0" smtClean="0"/>
              <a:t>How might </a:t>
            </a:r>
            <a:r>
              <a:rPr lang="en-US" u="sng" dirty="0" smtClean="0"/>
              <a:t>technology interact </a:t>
            </a:r>
            <a:r>
              <a:rPr lang="en-US" dirty="0" smtClean="0"/>
              <a:t>with those forms of educational culture?</a:t>
            </a:r>
          </a:p>
          <a:p>
            <a:r>
              <a:rPr lang="en-US" dirty="0" smtClean="0"/>
              <a:t>What </a:t>
            </a:r>
            <a:r>
              <a:rPr lang="en-US" u="sng" dirty="0" smtClean="0"/>
              <a:t>interesting questions </a:t>
            </a:r>
            <a:r>
              <a:rPr lang="en-US" dirty="0" smtClean="0"/>
              <a:t>can, should we ask about these things?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How Determinative is Technology?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“Hard sense” – A technology causes things to happen; once it is in play, things cannot turn out otherwise</a:t>
            </a:r>
          </a:p>
          <a:p>
            <a:r>
              <a:rPr lang="en-US" dirty="0" smtClean="0"/>
              <a:t>“Soft sense” – A technology can shape or influence how things happen, but doesn’t by itself determine what will happen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192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EDC&amp;I 585 Technology and the Culture of Education</vt:lpstr>
      <vt:lpstr>Introductions</vt:lpstr>
      <vt:lpstr>Does Technology Influence Culture?</vt:lpstr>
      <vt:lpstr>And in Education…</vt:lpstr>
      <vt:lpstr>Questions for Our Thought</vt:lpstr>
      <vt:lpstr>How Determinative is Technology?</vt:lpstr>
    </vt:vector>
  </TitlesOfParts>
  <Company>College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EDC&amp;I 585 Technology and the Culture of Education</dc:title>
  <dc:creator>stkerr</dc:creator>
  <cp:lastModifiedBy>stkerr</cp:lastModifiedBy>
  <cp:revision>2</cp:revision>
  <dcterms:created xsi:type="dcterms:W3CDTF">2011-03-30T22:28:07Z</dcterms:created>
  <dcterms:modified xsi:type="dcterms:W3CDTF">2011-03-30T22:47:59Z</dcterms:modified>
</cp:coreProperties>
</file>