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D83ED-A865-45C3-AA35-9C60706A7BEF}" type="datetimeFigureOut">
              <a:rPr lang="en-US" smtClean="0"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D445-C1E2-45D6-AC49-BC8A3078B5D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Russian Education and Society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SISRE 590/EDLPS 541</a:t>
            </a:r>
          </a:p>
          <a:p>
            <a:pPr algn="r"/>
            <a:r>
              <a:rPr lang="en-US" sz="2400" dirty="0" smtClean="0"/>
              <a:t>Steve Kerr</a:t>
            </a:r>
          </a:p>
          <a:p>
            <a:pPr algn="r"/>
            <a:r>
              <a:rPr lang="en-US" sz="2400" dirty="0" smtClean="0"/>
              <a:t>Tuesdays, 1:30-3:20</a:t>
            </a:r>
          </a:p>
          <a:p>
            <a:pPr algn="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system help develop and support a modern economy?</a:t>
            </a:r>
          </a:p>
          <a:p>
            <a:r>
              <a:rPr lang="en-US" dirty="0" smtClean="0"/>
              <a:t>Will more contemporary models of teaching and learning emerge?</a:t>
            </a:r>
            <a:endParaRPr lang="en-US" dirty="0"/>
          </a:p>
          <a:p>
            <a:r>
              <a:rPr lang="en-US" dirty="0" smtClean="0"/>
              <a:t>Can rural-urban differences be reconciled?</a:t>
            </a:r>
          </a:p>
          <a:p>
            <a:r>
              <a:rPr lang="en-US" dirty="0" smtClean="0"/>
              <a:t>And yet… Many schools "look and feel“ similar to what was present in 1960s-80s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Agenda for 3/31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Course</a:t>
            </a:r>
          </a:p>
          <a:p>
            <a:r>
              <a:rPr lang="en-US" dirty="0" smtClean="0"/>
              <a:t>Student introductions</a:t>
            </a:r>
          </a:p>
          <a:p>
            <a:r>
              <a:rPr lang="en-US" dirty="0" smtClean="0"/>
              <a:t>Instructor 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Formative Influences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Imperial traditions</a:t>
            </a:r>
          </a:p>
          <a:p>
            <a:r>
              <a:rPr lang="en-US" dirty="0" smtClean="0"/>
              <a:t>Soviet variations</a:t>
            </a:r>
          </a:p>
          <a:p>
            <a:r>
              <a:rPr lang="en-US" dirty="0" smtClean="0"/>
              <a:t>Generalities:</a:t>
            </a:r>
          </a:p>
          <a:p>
            <a:pPr lvl="1"/>
            <a:r>
              <a:rPr lang="en-US" dirty="0" smtClean="0"/>
              <a:t>Russia: European or Asiatic? Western or Eastern?</a:t>
            </a:r>
          </a:p>
          <a:p>
            <a:pPr lvl="1"/>
            <a:r>
              <a:rPr lang="en-US" dirty="0" smtClean="0"/>
              <a:t>Spirituality: “</a:t>
            </a:r>
            <a:r>
              <a:rPr lang="ru-RU" dirty="0" smtClean="0"/>
              <a:t>Росси</a:t>
            </a:r>
            <a:r>
              <a:rPr lang="ru-RU" dirty="0"/>
              <a:t>ю</a:t>
            </a:r>
            <a:r>
              <a:rPr lang="ru-RU" dirty="0" smtClean="0"/>
              <a:t> умом не понять....</a:t>
            </a:r>
            <a:r>
              <a:rPr lang="en-US" dirty="0" smtClean="0"/>
              <a:t>”</a:t>
            </a:r>
            <a:endParaRPr lang="ru-RU" dirty="0" smtClean="0"/>
          </a:p>
          <a:p>
            <a:pPr lvl="1"/>
            <a:r>
              <a:rPr lang="en-US" dirty="0" smtClean="0"/>
              <a:t>Worldview: Influence of the “Tatar Yoke”  (Russia never experienced the Renaissance/Reformation)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top down, all aspects of the educational system</a:t>
            </a:r>
          </a:p>
          <a:p>
            <a:pPr lvl="1"/>
            <a:r>
              <a:rPr lang="en-US" dirty="0" smtClean="0"/>
              <a:t>Curriculum &amp; materials</a:t>
            </a:r>
          </a:p>
          <a:p>
            <a:pPr lvl="1"/>
            <a:r>
              <a:rPr lang="en-US" dirty="0" smtClean="0"/>
              <a:t>Structure and function of schools</a:t>
            </a:r>
          </a:p>
          <a:p>
            <a:pPr lvl="1"/>
            <a:r>
              <a:rPr lang="en-US" dirty="0" smtClean="0"/>
              <a:t>Teacher education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 and budgeting</a:t>
            </a:r>
          </a:p>
          <a:p>
            <a:r>
              <a:rPr lang="en-US" dirty="0" smtClean="0"/>
              <a:t>Change and "reform" programs</a:t>
            </a:r>
          </a:p>
          <a:p>
            <a:r>
              <a:rPr lang="en-US" dirty="0" smtClean="0"/>
              <a:t>Preparation and dissemination of curricula, teaching approaches, etc.</a:t>
            </a:r>
          </a:p>
          <a:p>
            <a:r>
              <a:rPr lang="en-US" dirty="0"/>
              <a:t>R</a:t>
            </a:r>
            <a:r>
              <a:rPr lang="en-US" dirty="0" smtClean="0"/>
              <a:t>esearch and development efforts</a:t>
            </a:r>
          </a:p>
          <a:p>
            <a:r>
              <a:rPr lang="en-US" dirty="0" smtClean="0"/>
              <a:t>Problematic for Russia’s large minority populations</a:t>
            </a:r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Quality vs. Mediocrity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Special schools, big universities, advanced curricula – some of best in world</a:t>
            </a:r>
          </a:p>
          <a:p>
            <a:r>
              <a:rPr lang="en-US" dirty="0" smtClean="0"/>
              <a:t>Rural schools, average kids, vocational-technical tracks – some of worst in the world</a:t>
            </a:r>
          </a:p>
          <a:p>
            <a:r>
              <a:rPr lang="en-US" dirty="0" smtClean="0"/>
              <a:t>Pioneering efforts to work with special-needs students (but few efforts at integration)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Ideology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Pre-1917:  Orthodox Church</a:t>
            </a:r>
          </a:p>
          <a:p>
            <a:r>
              <a:rPr lang="en-US" dirty="0" smtClean="0"/>
              <a:t>Post-1917: Marxism-Leninism</a:t>
            </a:r>
          </a:p>
          <a:p>
            <a:r>
              <a:rPr lang="en-US" dirty="0"/>
              <a:t>M</a:t>
            </a:r>
            <a:r>
              <a:rPr lang="en-US" dirty="0" smtClean="0"/>
              <a:t>ajor component of all social sciences, arts (to some extent sciences)</a:t>
            </a:r>
          </a:p>
          <a:p>
            <a:r>
              <a:rPr lang="en-US" dirty="0" smtClean="0"/>
              <a:t>Conformity required for advancement in the social system</a:t>
            </a:r>
          </a:p>
          <a:p>
            <a:r>
              <a:rPr lang="en-US" dirty="0" smtClean="0"/>
              <a:t>After Stalin, increasing passive resistance to ideological demands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Late Soviet Disintegration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By late 1970s: </a:t>
            </a:r>
          </a:p>
          <a:p>
            <a:pPr lvl="1"/>
            <a:r>
              <a:rPr lang="en-US" dirty="0" smtClean="0"/>
              <a:t>System became increasingly non-meritocratic – access was a "consumer benefit"</a:t>
            </a:r>
          </a:p>
          <a:p>
            <a:pPr lvl="1"/>
            <a:r>
              <a:rPr lang="en-US" dirty="0" smtClean="0"/>
              <a:t>Emerging stratification by school status -- specialized vs. regular, vocational schools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e-humanizing aspects of the system became increasingly obvious by early 1980s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Immediate Post-Soviet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Lots of experimentation: Schools, teaching methods, curricula, level of control and support</a:t>
            </a:r>
          </a:p>
          <a:p>
            <a:r>
              <a:rPr lang="en-US" dirty="0" smtClean="0"/>
              <a:t>Many public intellectuals and scientists flocked to help schools</a:t>
            </a:r>
          </a:p>
          <a:p>
            <a:r>
              <a:rPr lang="en-US" dirty="0" smtClean="0"/>
              <a:t>Emergence of new “voices” – publishers, newspapers, consultants, etc.</a:t>
            </a:r>
          </a:p>
          <a:p>
            <a:r>
              <a:rPr lang="en-US" dirty="0" smtClean="0"/>
              <a:t>Quick re-stratification of schools and access by wealth, influence, status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224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Russian Education and Society </vt:lpstr>
      <vt:lpstr>Agenda for 3/31</vt:lpstr>
      <vt:lpstr>Formative Influences </vt:lpstr>
      <vt:lpstr>Control</vt:lpstr>
      <vt:lpstr>Centralization</vt:lpstr>
      <vt:lpstr>Quality vs. Mediocrity</vt:lpstr>
      <vt:lpstr>Ideology</vt:lpstr>
      <vt:lpstr>Late Soviet Disintegration</vt:lpstr>
      <vt:lpstr>Immediate Post-Soviet Period</vt:lpstr>
      <vt:lpstr>Today</vt:lpstr>
    </vt:vector>
  </TitlesOfParts>
  <Company>College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Education and Society</dc:title>
  <dc:creator>stkerr</dc:creator>
  <cp:lastModifiedBy>stkerr</cp:lastModifiedBy>
  <cp:revision>4</cp:revision>
  <dcterms:created xsi:type="dcterms:W3CDTF">2011-03-31T18:22:49Z</dcterms:created>
  <dcterms:modified xsi:type="dcterms:W3CDTF">2011-03-31T18:59:05Z</dcterms:modified>
</cp:coreProperties>
</file>