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2" r:id="rId2"/>
    <p:sldId id="269" r:id="rId3"/>
    <p:sldId id="271" r:id="rId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1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8606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ida prunes 7 73.jpeg" descr="Iida prunes 7 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3" y="1149967"/>
            <a:ext cx="5326714" cy="745366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Mr Iida Prunes in July 1973"/>
          <p:cNvSpPr txBox="1"/>
          <p:nvPr/>
        </p:nvSpPr>
        <p:spPr>
          <a:xfrm>
            <a:off x="1165452" y="6596961"/>
            <a:ext cx="400903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Mr Iida Prunes in July 1973</a:t>
            </a:r>
          </a:p>
        </p:txBody>
      </p:sp>
      <p:sp>
        <p:nvSpPr>
          <p:cNvPr id="172" name="Photos by Richard Yamasaki"/>
          <p:cNvSpPr txBox="1"/>
          <p:nvPr/>
        </p:nvSpPr>
        <p:spPr>
          <a:xfrm>
            <a:off x="1649779" y="7222689"/>
            <a:ext cx="3040381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/>
            </a:lvl1pPr>
          </a:lstStyle>
          <a:p>
            <a:r>
              <a:t>Photos by Richard Yamasaki</a:t>
            </a:r>
          </a:p>
        </p:txBody>
      </p:sp>
      <p:pic>
        <p:nvPicPr>
          <p:cNvPr id="173" name="Iida prunes Pines 7 73.jpeg" descr="Iida prunes Pines 7 7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1143894"/>
            <a:ext cx="5909641" cy="41081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1E320-170C-3A2E-6B1A-A13B7A74B641}"/>
              </a:ext>
            </a:extLst>
          </p:cNvPr>
          <p:cNvSpPr txBox="1"/>
          <p:nvPr/>
        </p:nvSpPr>
        <p:spPr>
          <a:xfrm>
            <a:off x="4272699" y="5622397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idaScrl Tessaido 4of4.jpeg" descr="IidaScrl Tessaido 4of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60" y="59872"/>
            <a:ext cx="7223896" cy="963385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ida Scroll Mounted at Tessaidō Gallery, Kyoto"/>
          <p:cNvSpPr txBox="1"/>
          <p:nvPr/>
        </p:nvSpPr>
        <p:spPr>
          <a:xfrm>
            <a:off x="745287" y="5938685"/>
            <a:ext cx="4482181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Iida Scroll Mounted at Tessaidō Gallery, Kyoto</a:t>
            </a:r>
          </a:p>
        </p:txBody>
      </p:sp>
      <p:sp>
        <p:nvSpPr>
          <p:cNvPr id="159" name="December 2005"/>
          <p:cNvSpPr txBox="1"/>
          <p:nvPr/>
        </p:nvSpPr>
        <p:spPr>
          <a:xfrm>
            <a:off x="2113925" y="6846138"/>
            <a:ext cx="174490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/>
            </a:lvl1pPr>
          </a:lstStyle>
          <a:p>
            <a:r>
              <a:t>December 2005</a:t>
            </a:r>
          </a:p>
        </p:txBody>
      </p:sp>
      <p:sp>
        <p:nvSpPr>
          <p:cNvPr id="160" name="Dick and Fumi Yamasaki donated it to the Miller Library Center for Urban Horticulture"/>
          <p:cNvSpPr txBox="1"/>
          <p:nvPr/>
        </p:nvSpPr>
        <p:spPr>
          <a:xfrm>
            <a:off x="617760" y="7651040"/>
            <a:ext cx="4737235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Dick and Fumi Yamasaki donated it to the Miller Library Center for Urban Horticulture</a:t>
            </a:r>
          </a:p>
        </p:txBody>
      </p:sp>
      <p:sp>
        <p:nvSpPr>
          <p:cNvPr id="161" name="August 2006"/>
          <p:cNvSpPr txBox="1"/>
          <p:nvPr/>
        </p:nvSpPr>
        <p:spPr>
          <a:xfrm>
            <a:off x="2283318" y="8916402"/>
            <a:ext cx="140611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/>
            </a:lvl1pPr>
          </a:lstStyle>
          <a:p>
            <a:r>
              <a:t>August 2006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ida scroll intro 8 min.m4v" descr="Iida scroll intro 8 min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261" y="1313284"/>
            <a:ext cx="12670277" cy="712703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Iida Scroll Movie Intro"/>
          <p:cNvSpPr txBox="1"/>
          <p:nvPr/>
        </p:nvSpPr>
        <p:spPr>
          <a:xfrm>
            <a:off x="681799" y="8945581"/>
            <a:ext cx="327964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Iida Scroll Movie Intro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39013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</Words>
  <Application>Microsoft Macintosh PowerPoint</Application>
  <PresentationFormat>Custom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Helvetica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SJGReadingGroup Msgs</dc:creator>
  <cp:lastModifiedBy>SUSAN</cp:lastModifiedBy>
  <cp:revision>6</cp:revision>
  <dcterms:modified xsi:type="dcterms:W3CDTF">2023-04-15T07:02:00Z</dcterms:modified>
</cp:coreProperties>
</file>