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1"/>
  </p:sldMasterIdLst>
  <p:sldIdLst>
    <p:sldId id="259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8" d="100"/>
          <a:sy n="108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UDISK%20PRO:Hydrogeology%20final%20projec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UDISK%20PRO:Hydrogeology%20final%20projec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UDISK%20PRO:Hydrogeology%20final%20projec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stacked"/>
        <c:ser>
          <c:idx val="0"/>
          <c:order val="0"/>
          <c:tx>
            <c:v>21 Acres</c:v>
          </c:tx>
          <c:cat>
            <c:strRef>
              <c:f>Sheet1!$B$1:$B$19</c:f>
              <c:strCache>
                <c:ptCount val="19"/>
                <c:pt idx="0">
                  <c:v>Aug. 08</c:v>
                </c:pt>
                <c:pt idx="1">
                  <c:v>Sept. 08</c:v>
                </c:pt>
                <c:pt idx="2">
                  <c:v>Oct. 08</c:v>
                </c:pt>
                <c:pt idx="3">
                  <c:v>Nov. 08</c:v>
                </c:pt>
                <c:pt idx="4">
                  <c:v>Dec. 08</c:v>
                </c:pt>
                <c:pt idx="5">
                  <c:v>Jan. 09</c:v>
                </c:pt>
                <c:pt idx="6">
                  <c:v>Feb. 09</c:v>
                </c:pt>
                <c:pt idx="7">
                  <c:v>Mar. 09</c:v>
                </c:pt>
                <c:pt idx="8">
                  <c:v>Apr. 09</c:v>
                </c:pt>
                <c:pt idx="9">
                  <c:v>May. 09</c:v>
                </c:pt>
                <c:pt idx="10">
                  <c:v>Jun. 09</c:v>
                </c:pt>
                <c:pt idx="11">
                  <c:v>Jul. 09</c:v>
                </c:pt>
                <c:pt idx="12">
                  <c:v>Aug. 09</c:v>
                </c:pt>
                <c:pt idx="13">
                  <c:v>Sept. 09</c:v>
                </c:pt>
                <c:pt idx="14">
                  <c:v>Oct. 09</c:v>
                </c:pt>
                <c:pt idx="15">
                  <c:v>Nov. 09</c:v>
                </c:pt>
                <c:pt idx="16">
                  <c:v>Dec. 09</c:v>
                </c:pt>
                <c:pt idx="17">
                  <c:v>Jan. 10</c:v>
                </c:pt>
                <c:pt idx="18">
                  <c:v>Feb. 10</c:v>
                </c:pt>
              </c:strCache>
            </c:strRef>
          </c:cat>
          <c:val>
            <c:numRef>
              <c:f>Sheet1!$C$1:$C$19</c:f>
              <c:numCache>
                <c:formatCode>General</c:formatCode>
                <c:ptCount val="19"/>
                <c:pt idx="0">
                  <c:v>2.9511999999999987</c:v>
                </c:pt>
                <c:pt idx="1">
                  <c:v>0.89010000000000011</c:v>
                </c:pt>
                <c:pt idx="2">
                  <c:v>1.9098999999999993</c:v>
                </c:pt>
                <c:pt idx="3">
                  <c:v>3.5309999999999997</c:v>
                </c:pt>
                <c:pt idx="4">
                  <c:v>3.0299</c:v>
                </c:pt>
                <c:pt idx="5">
                  <c:v>2.1389999999999998</c:v>
                </c:pt>
                <c:pt idx="6">
                  <c:v>1.4598999999999991</c:v>
                </c:pt>
                <c:pt idx="7">
                  <c:v>3.6698</c:v>
                </c:pt>
                <c:pt idx="8">
                  <c:v>2.4</c:v>
                </c:pt>
                <c:pt idx="9">
                  <c:v>2.8705999999999987</c:v>
                </c:pt>
                <c:pt idx="10">
                  <c:v>0.75000000000000033</c:v>
                </c:pt>
                <c:pt idx="11">
                  <c:v>0.23033000000000001</c:v>
                </c:pt>
                <c:pt idx="12">
                  <c:v>0.50995000000000001</c:v>
                </c:pt>
                <c:pt idx="13">
                  <c:v>2.139899999999999</c:v>
                </c:pt>
                <c:pt idx="14">
                  <c:v>3.9215</c:v>
                </c:pt>
                <c:pt idx="15">
                  <c:v>5.391</c:v>
                </c:pt>
                <c:pt idx="16">
                  <c:v>1.38012</c:v>
                </c:pt>
                <c:pt idx="17">
                  <c:v>3.520049999999999</c:v>
                </c:pt>
                <c:pt idx="18">
                  <c:v>1.7200400000000002</c:v>
                </c:pt>
              </c:numCache>
            </c:numRef>
          </c:val>
        </c:ser>
        <c:overlap val="100"/>
        <c:axId val="143710464"/>
        <c:axId val="144836864"/>
      </c:barChart>
      <c:catAx>
        <c:axId val="143710464"/>
        <c:scaling>
          <c:orientation val="minMax"/>
        </c:scaling>
        <c:axPos val="b"/>
        <c:tickLblPos val="nextTo"/>
        <c:crossAx val="144836864"/>
        <c:crosses val="autoZero"/>
        <c:auto val="1"/>
        <c:lblAlgn val="ctr"/>
        <c:lblOffset val="100"/>
      </c:catAx>
      <c:valAx>
        <c:axId val="14483686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Precipitation (in.)</a:t>
                </a:r>
              </a:p>
            </c:rich>
          </c:tx>
          <c:layout/>
        </c:title>
        <c:numFmt formatCode="General" sourceLinked="1"/>
        <c:tickLblPos val="nextTo"/>
        <c:crossAx val="143710464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v>21 Acres</c:v>
          </c:tx>
          <c:cat>
            <c:strRef>
              <c:f>Sheet1!$H$1:$H$19</c:f>
              <c:strCache>
                <c:ptCount val="19"/>
                <c:pt idx="0">
                  <c:v>Aug. 08</c:v>
                </c:pt>
                <c:pt idx="1">
                  <c:v>Sept. 08</c:v>
                </c:pt>
                <c:pt idx="2">
                  <c:v>Oct. 08</c:v>
                </c:pt>
                <c:pt idx="3">
                  <c:v>Nov. 08</c:v>
                </c:pt>
                <c:pt idx="4">
                  <c:v>Dec. 08</c:v>
                </c:pt>
                <c:pt idx="5">
                  <c:v>Jan. 09</c:v>
                </c:pt>
                <c:pt idx="6">
                  <c:v>Feb. 09</c:v>
                </c:pt>
                <c:pt idx="7">
                  <c:v>Mar. 09</c:v>
                </c:pt>
                <c:pt idx="8">
                  <c:v>Apr. 09</c:v>
                </c:pt>
                <c:pt idx="9">
                  <c:v>May. 09</c:v>
                </c:pt>
                <c:pt idx="10">
                  <c:v>Jun. 09</c:v>
                </c:pt>
                <c:pt idx="11">
                  <c:v>Jul. 09</c:v>
                </c:pt>
                <c:pt idx="12">
                  <c:v>Aug. 09</c:v>
                </c:pt>
                <c:pt idx="13">
                  <c:v>Sept. 09</c:v>
                </c:pt>
                <c:pt idx="14">
                  <c:v>Oct. 09</c:v>
                </c:pt>
                <c:pt idx="15">
                  <c:v>Nov. 09</c:v>
                </c:pt>
                <c:pt idx="16">
                  <c:v>Dec. 09</c:v>
                </c:pt>
                <c:pt idx="17">
                  <c:v>Jan. 10</c:v>
                </c:pt>
                <c:pt idx="18">
                  <c:v>Feb. 10</c:v>
                </c:pt>
              </c:strCache>
            </c:strRef>
          </c:cat>
          <c:val>
            <c:numRef>
              <c:f>Sheet1!$I$1:$I$19</c:f>
              <c:numCache>
                <c:formatCode>General</c:formatCode>
                <c:ptCount val="19"/>
                <c:pt idx="0">
                  <c:v>2.9511999999999996</c:v>
                </c:pt>
                <c:pt idx="1">
                  <c:v>0.8901</c:v>
                </c:pt>
                <c:pt idx="2">
                  <c:v>1.9098999999999999</c:v>
                </c:pt>
                <c:pt idx="3">
                  <c:v>3.5309999999999997</c:v>
                </c:pt>
                <c:pt idx="4">
                  <c:v>3.0299</c:v>
                </c:pt>
                <c:pt idx="5">
                  <c:v>2.1389999999999998</c:v>
                </c:pt>
                <c:pt idx="6">
                  <c:v>1.4598999999999998</c:v>
                </c:pt>
                <c:pt idx="7">
                  <c:v>3.6698</c:v>
                </c:pt>
                <c:pt idx="8">
                  <c:v>2.4</c:v>
                </c:pt>
                <c:pt idx="9">
                  <c:v>2.8705999999999996</c:v>
                </c:pt>
                <c:pt idx="10">
                  <c:v>0.75000000000000011</c:v>
                </c:pt>
                <c:pt idx="11">
                  <c:v>0.23033000000000001</c:v>
                </c:pt>
                <c:pt idx="12">
                  <c:v>0.50995000000000001</c:v>
                </c:pt>
                <c:pt idx="13">
                  <c:v>2.1398999999999999</c:v>
                </c:pt>
                <c:pt idx="14">
                  <c:v>3.9215</c:v>
                </c:pt>
                <c:pt idx="15">
                  <c:v>5.391</c:v>
                </c:pt>
                <c:pt idx="16">
                  <c:v>1.38012</c:v>
                </c:pt>
                <c:pt idx="17">
                  <c:v>3.5200499999999999</c:v>
                </c:pt>
                <c:pt idx="18">
                  <c:v>1.72004</c:v>
                </c:pt>
              </c:numCache>
            </c:numRef>
          </c:val>
        </c:ser>
        <c:ser>
          <c:idx val="1"/>
          <c:order val="1"/>
          <c:tx>
            <c:v>Hollywood Hills</c:v>
          </c:tx>
          <c:cat>
            <c:strRef>
              <c:f>Sheet1!$H$1:$H$19</c:f>
              <c:strCache>
                <c:ptCount val="19"/>
                <c:pt idx="0">
                  <c:v>Aug. 08</c:v>
                </c:pt>
                <c:pt idx="1">
                  <c:v>Sept. 08</c:v>
                </c:pt>
                <c:pt idx="2">
                  <c:v>Oct. 08</c:v>
                </c:pt>
                <c:pt idx="3">
                  <c:v>Nov. 08</c:v>
                </c:pt>
                <c:pt idx="4">
                  <c:v>Dec. 08</c:v>
                </c:pt>
                <c:pt idx="5">
                  <c:v>Jan. 09</c:v>
                </c:pt>
                <c:pt idx="6">
                  <c:v>Feb. 09</c:v>
                </c:pt>
                <c:pt idx="7">
                  <c:v>Mar. 09</c:v>
                </c:pt>
                <c:pt idx="8">
                  <c:v>Apr. 09</c:v>
                </c:pt>
                <c:pt idx="9">
                  <c:v>May. 09</c:v>
                </c:pt>
                <c:pt idx="10">
                  <c:v>Jun. 09</c:v>
                </c:pt>
                <c:pt idx="11">
                  <c:v>Jul. 09</c:v>
                </c:pt>
                <c:pt idx="12">
                  <c:v>Aug. 09</c:v>
                </c:pt>
                <c:pt idx="13">
                  <c:v>Sept. 09</c:v>
                </c:pt>
                <c:pt idx="14">
                  <c:v>Oct. 09</c:v>
                </c:pt>
                <c:pt idx="15">
                  <c:v>Nov. 09</c:v>
                </c:pt>
                <c:pt idx="16">
                  <c:v>Dec. 09</c:v>
                </c:pt>
                <c:pt idx="17">
                  <c:v>Jan. 10</c:v>
                </c:pt>
                <c:pt idx="18">
                  <c:v>Feb. 10</c:v>
                </c:pt>
              </c:strCache>
            </c:strRef>
          </c:cat>
          <c:val>
            <c:numRef>
              <c:f>Sheet1!$J$1:$J$19</c:f>
              <c:numCache>
                <c:formatCode>General</c:formatCode>
                <c:ptCount val="19"/>
                <c:pt idx="0">
                  <c:v>2.6160899999999998</c:v>
                </c:pt>
                <c:pt idx="1">
                  <c:v>0.83100000000000007</c:v>
                </c:pt>
                <c:pt idx="2">
                  <c:v>1.8900700000000001</c:v>
                </c:pt>
                <c:pt idx="3">
                  <c:v>4.6109999999999998</c:v>
                </c:pt>
                <c:pt idx="4">
                  <c:v>1.8507</c:v>
                </c:pt>
                <c:pt idx="5">
                  <c:v>3.069</c:v>
                </c:pt>
                <c:pt idx="6">
                  <c:v>1.1312</c:v>
                </c:pt>
                <c:pt idx="7">
                  <c:v>3.7789000000000001</c:v>
                </c:pt>
                <c:pt idx="8">
                  <c:v>2.601</c:v>
                </c:pt>
                <c:pt idx="9">
                  <c:v>2.7999000000000001</c:v>
                </c:pt>
                <c:pt idx="10">
                  <c:v>0.23100000000000001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2.8302999999999998</c:v>
                </c:pt>
                <c:pt idx="15">
                  <c:v>6.03</c:v>
                </c:pt>
                <c:pt idx="16">
                  <c:v>1.81009</c:v>
                </c:pt>
                <c:pt idx="17">
                  <c:v>4.7200600000000001</c:v>
                </c:pt>
                <c:pt idx="18">
                  <c:v>2.0103999999999997</c:v>
                </c:pt>
              </c:numCache>
            </c:numRef>
          </c:val>
        </c:ser>
        <c:axId val="134849664"/>
        <c:axId val="134851200"/>
      </c:barChart>
      <c:catAx>
        <c:axId val="134849664"/>
        <c:scaling>
          <c:orientation val="minMax"/>
        </c:scaling>
        <c:axPos val="b"/>
        <c:tickLblPos val="nextTo"/>
        <c:crossAx val="134851200"/>
        <c:crosses val="autoZero"/>
        <c:auto val="1"/>
        <c:lblAlgn val="ctr"/>
        <c:lblOffset val="100"/>
      </c:catAx>
      <c:valAx>
        <c:axId val="13485120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Precipitation (in.)</a:t>
                </a:r>
              </a:p>
            </c:rich>
          </c:tx>
          <c:layout/>
        </c:title>
        <c:numFmt formatCode="General" sourceLinked="1"/>
        <c:tickLblPos val="nextTo"/>
        <c:crossAx val="134849664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v>21 Acres</c:v>
          </c:tx>
          <c:cat>
            <c:strRef>
              <c:f>Sheet1!$H$51:$H$66</c:f>
              <c:strCache>
                <c:ptCount val="16"/>
                <c:pt idx="0">
                  <c:v>Aug. 08</c:v>
                </c:pt>
                <c:pt idx="1">
                  <c:v>Sept. 08</c:v>
                </c:pt>
                <c:pt idx="2">
                  <c:v>Oct. 08</c:v>
                </c:pt>
                <c:pt idx="3">
                  <c:v>Nov. 08</c:v>
                </c:pt>
                <c:pt idx="4">
                  <c:v>Dec. 08</c:v>
                </c:pt>
                <c:pt idx="5">
                  <c:v>Jan. 09</c:v>
                </c:pt>
                <c:pt idx="6">
                  <c:v>Feb. 09</c:v>
                </c:pt>
                <c:pt idx="7">
                  <c:v>Mar. 09</c:v>
                </c:pt>
                <c:pt idx="8">
                  <c:v>Apr. 09</c:v>
                </c:pt>
                <c:pt idx="9">
                  <c:v>May. 09</c:v>
                </c:pt>
                <c:pt idx="10">
                  <c:v>Jun. 09</c:v>
                </c:pt>
                <c:pt idx="11">
                  <c:v>Jul. 09</c:v>
                </c:pt>
                <c:pt idx="12">
                  <c:v>Aug. 09</c:v>
                </c:pt>
                <c:pt idx="13">
                  <c:v>Sept. 09</c:v>
                </c:pt>
                <c:pt idx="14">
                  <c:v>Oct. 09</c:v>
                </c:pt>
                <c:pt idx="15">
                  <c:v>Nov. 09</c:v>
                </c:pt>
              </c:strCache>
            </c:strRef>
          </c:cat>
          <c:val>
            <c:numRef>
              <c:f>Sheet1!$I$51:$I$66</c:f>
              <c:numCache>
                <c:formatCode>General</c:formatCode>
                <c:ptCount val="16"/>
                <c:pt idx="0">
                  <c:v>2.9511999999999996</c:v>
                </c:pt>
                <c:pt idx="1">
                  <c:v>0.8901</c:v>
                </c:pt>
                <c:pt idx="2">
                  <c:v>1.9098999999999999</c:v>
                </c:pt>
                <c:pt idx="3">
                  <c:v>3.5309999999999997</c:v>
                </c:pt>
                <c:pt idx="4">
                  <c:v>3.0299</c:v>
                </c:pt>
                <c:pt idx="5">
                  <c:v>2.1389999999999998</c:v>
                </c:pt>
                <c:pt idx="6">
                  <c:v>1.4598999999999998</c:v>
                </c:pt>
                <c:pt idx="7">
                  <c:v>3.6698</c:v>
                </c:pt>
                <c:pt idx="8">
                  <c:v>2.4</c:v>
                </c:pt>
                <c:pt idx="9">
                  <c:v>2.8705999999999996</c:v>
                </c:pt>
                <c:pt idx="10">
                  <c:v>0.75000000000000011</c:v>
                </c:pt>
                <c:pt idx="11">
                  <c:v>0.23033000000000001</c:v>
                </c:pt>
                <c:pt idx="12">
                  <c:v>0.50995000000000001</c:v>
                </c:pt>
                <c:pt idx="13">
                  <c:v>2.1398999999999999</c:v>
                </c:pt>
                <c:pt idx="14">
                  <c:v>3.9215</c:v>
                </c:pt>
                <c:pt idx="15">
                  <c:v>5.391</c:v>
                </c:pt>
              </c:numCache>
            </c:numRef>
          </c:val>
        </c:ser>
        <c:ser>
          <c:idx val="1"/>
          <c:order val="1"/>
          <c:tx>
            <c:v>Hollywood Hills</c:v>
          </c:tx>
          <c:cat>
            <c:strRef>
              <c:f>Sheet1!$H$51:$H$66</c:f>
              <c:strCache>
                <c:ptCount val="16"/>
                <c:pt idx="0">
                  <c:v>Aug. 08</c:v>
                </c:pt>
                <c:pt idx="1">
                  <c:v>Sept. 08</c:v>
                </c:pt>
                <c:pt idx="2">
                  <c:v>Oct. 08</c:v>
                </c:pt>
                <c:pt idx="3">
                  <c:v>Nov. 08</c:v>
                </c:pt>
                <c:pt idx="4">
                  <c:v>Dec. 08</c:v>
                </c:pt>
                <c:pt idx="5">
                  <c:v>Jan. 09</c:v>
                </c:pt>
                <c:pt idx="6">
                  <c:v>Feb. 09</c:v>
                </c:pt>
                <c:pt idx="7">
                  <c:v>Mar. 09</c:v>
                </c:pt>
                <c:pt idx="8">
                  <c:v>Apr. 09</c:v>
                </c:pt>
                <c:pt idx="9">
                  <c:v>May. 09</c:v>
                </c:pt>
                <c:pt idx="10">
                  <c:v>Jun. 09</c:v>
                </c:pt>
                <c:pt idx="11">
                  <c:v>Jul. 09</c:v>
                </c:pt>
                <c:pt idx="12">
                  <c:v>Aug. 09</c:v>
                </c:pt>
                <c:pt idx="13">
                  <c:v>Sept. 09</c:v>
                </c:pt>
                <c:pt idx="14">
                  <c:v>Oct. 09</c:v>
                </c:pt>
                <c:pt idx="15">
                  <c:v>Nov. 09</c:v>
                </c:pt>
              </c:strCache>
            </c:strRef>
          </c:cat>
          <c:val>
            <c:numRef>
              <c:f>Sheet1!$J$51:$J$66</c:f>
              <c:numCache>
                <c:formatCode>General</c:formatCode>
                <c:ptCount val="16"/>
                <c:pt idx="0">
                  <c:v>2.6160899999999998</c:v>
                </c:pt>
                <c:pt idx="1">
                  <c:v>0.83100000000000007</c:v>
                </c:pt>
                <c:pt idx="2">
                  <c:v>1.8900700000000001</c:v>
                </c:pt>
                <c:pt idx="3">
                  <c:v>4.6109999999999998</c:v>
                </c:pt>
                <c:pt idx="4">
                  <c:v>1.8507</c:v>
                </c:pt>
                <c:pt idx="5">
                  <c:v>3.069</c:v>
                </c:pt>
                <c:pt idx="6">
                  <c:v>1.1312</c:v>
                </c:pt>
                <c:pt idx="7">
                  <c:v>3.7789000000000001</c:v>
                </c:pt>
                <c:pt idx="8">
                  <c:v>2.601</c:v>
                </c:pt>
                <c:pt idx="9">
                  <c:v>2.7999000000000001</c:v>
                </c:pt>
                <c:pt idx="10">
                  <c:v>0.23100000000000001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2.8302999999999998</c:v>
                </c:pt>
                <c:pt idx="15">
                  <c:v>6.03</c:v>
                </c:pt>
              </c:numCache>
            </c:numRef>
          </c:val>
        </c:ser>
        <c:ser>
          <c:idx val="2"/>
          <c:order val="2"/>
          <c:tx>
            <c:v>Sandpoint</c:v>
          </c:tx>
          <c:cat>
            <c:strRef>
              <c:f>Sheet1!$H$51:$H$66</c:f>
              <c:strCache>
                <c:ptCount val="16"/>
                <c:pt idx="0">
                  <c:v>Aug. 08</c:v>
                </c:pt>
                <c:pt idx="1">
                  <c:v>Sept. 08</c:v>
                </c:pt>
                <c:pt idx="2">
                  <c:v>Oct. 08</c:v>
                </c:pt>
                <c:pt idx="3">
                  <c:v>Nov. 08</c:v>
                </c:pt>
                <c:pt idx="4">
                  <c:v>Dec. 08</c:v>
                </c:pt>
                <c:pt idx="5">
                  <c:v>Jan. 09</c:v>
                </c:pt>
                <c:pt idx="6">
                  <c:v>Feb. 09</c:v>
                </c:pt>
                <c:pt idx="7">
                  <c:v>Mar. 09</c:v>
                </c:pt>
                <c:pt idx="8">
                  <c:v>Apr. 09</c:v>
                </c:pt>
                <c:pt idx="9">
                  <c:v>May. 09</c:v>
                </c:pt>
                <c:pt idx="10">
                  <c:v>Jun. 09</c:v>
                </c:pt>
                <c:pt idx="11">
                  <c:v>Jul. 09</c:v>
                </c:pt>
                <c:pt idx="12">
                  <c:v>Aug. 09</c:v>
                </c:pt>
                <c:pt idx="13">
                  <c:v>Sept. 09</c:v>
                </c:pt>
                <c:pt idx="14">
                  <c:v>Oct. 09</c:v>
                </c:pt>
                <c:pt idx="15">
                  <c:v>Nov. 09</c:v>
                </c:pt>
              </c:strCache>
            </c:strRef>
          </c:cat>
          <c:val>
            <c:numRef>
              <c:f>Sheet1!$K$51:$K$66</c:f>
              <c:numCache>
                <c:formatCode>General</c:formatCode>
                <c:ptCount val="16"/>
                <c:pt idx="0">
                  <c:v>2.64</c:v>
                </c:pt>
                <c:pt idx="1">
                  <c:v>0.79</c:v>
                </c:pt>
                <c:pt idx="2">
                  <c:v>2.34</c:v>
                </c:pt>
                <c:pt idx="3">
                  <c:v>4.91</c:v>
                </c:pt>
                <c:pt idx="4">
                  <c:v>4.58</c:v>
                </c:pt>
                <c:pt idx="5">
                  <c:v>3.42</c:v>
                </c:pt>
                <c:pt idx="6">
                  <c:v>1.74</c:v>
                </c:pt>
                <c:pt idx="7">
                  <c:v>3.8699999999999997</c:v>
                </c:pt>
                <c:pt idx="8">
                  <c:v>2.94</c:v>
                </c:pt>
                <c:pt idx="9">
                  <c:v>3.79</c:v>
                </c:pt>
                <c:pt idx="10">
                  <c:v>0.27</c:v>
                </c:pt>
                <c:pt idx="11">
                  <c:v>0.16</c:v>
                </c:pt>
                <c:pt idx="12">
                  <c:v>0.79</c:v>
                </c:pt>
                <c:pt idx="13">
                  <c:v>2.38</c:v>
                </c:pt>
                <c:pt idx="14">
                  <c:v>4.9400000000000004</c:v>
                </c:pt>
                <c:pt idx="15">
                  <c:v>8.49</c:v>
                </c:pt>
              </c:numCache>
            </c:numRef>
          </c:val>
        </c:ser>
        <c:axId val="135152000"/>
        <c:axId val="135153536"/>
      </c:barChart>
      <c:catAx>
        <c:axId val="135152000"/>
        <c:scaling>
          <c:orientation val="minMax"/>
        </c:scaling>
        <c:axPos val="b"/>
        <c:tickLblPos val="nextTo"/>
        <c:crossAx val="135153536"/>
        <c:crosses val="autoZero"/>
        <c:auto val="1"/>
        <c:lblAlgn val="ctr"/>
        <c:lblOffset val="100"/>
      </c:catAx>
      <c:valAx>
        <c:axId val="13515353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Precipitation (in.)</a:t>
                </a:r>
              </a:p>
            </c:rich>
          </c:tx>
          <c:layout/>
        </c:title>
        <c:numFmt formatCode="General" sourceLinked="1"/>
        <c:tickLblPos val="nextTo"/>
        <c:crossAx val="135152000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29EFF8F-597F-954F-A86C-4067532D0B17}" type="datetimeFigureOut">
              <a:rPr lang="en-US" smtClean="0"/>
              <a:pPr/>
              <a:t>3/16/2010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4282E9-BF56-A044-954C-C05A70ACB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FF8F-597F-954F-A86C-4067532D0B17}" type="datetimeFigureOut">
              <a:rPr lang="en-US" smtClean="0"/>
              <a:pPr/>
              <a:t>3/16/2010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82E9-BF56-A044-954C-C05A70ACB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9EFF8F-597F-954F-A86C-4067532D0B17}" type="datetimeFigureOut">
              <a:rPr lang="en-US" smtClean="0"/>
              <a:pPr/>
              <a:t>3/16/2010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34282E9-BF56-A044-954C-C05A70ACB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FF8F-597F-954F-A86C-4067532D0B17}" type="datetimeFigureOut">
              <a:rPr lang="en-US" smtClean="0"/>
              <a:pPr/>
              <a:t>3/16/2010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4282E9-BF56-A044-954C-C05A70ACB7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FF8F-597F-954F-A86C-4067532D0B17}" type="datetimeFigureOut">
              <a:rPr lang="en-US" smtClean="0"/>
              <a:pPr/>
              <a:t>3/16/2010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34282E9-BF56-A044-954C-C05A70ACB7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29EFF8F-597F-954F-A86C-4067532D0B17}" type="datetimeFigureOut">
              <a:rPr lang="en-US" smtClean="0"/>
              <a:pPr/>
              <a:t>3/16/2010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34282E9-BF56-A044-954C-C05A70ACB7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29EFF8F-597F-954F-A86C-4067532D0B17}" type="datetimeFigureOut">
              <a:rPr lang="en-US" smtClean="0"/>
              <a:pPr/>
              <a:t>3/16/2010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34282E9-BF56-A044-954C-C05A70ACB7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FF8F-597F-954F-A86C-4067532D0B17}" type="datetimeFigureOut">
              <a:rPr lang="en-US" smtClean="0"/>
              <a:pPr/>
              <a:t>3/16/2010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4282E9-BF56-A044-954C-C05A70ACB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FF8F-597F-954F-A86C-4067532D0B17}" type="datetimeFigureOut">
              <a:rPr lang="en-US" smtClean="0"/>
              <a:pPr/>
              <a:t>3/16/2010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4282E9-BF56-A044-954C-C05A70ACB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FF8F-597F-954F-A86C-4067532D0B17}" type="datetimeFigureOut">
              <a:rPr lang="en-US" smtClean="0"/>
              <a:pPr/>
              <a:t>3/16/2010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4282E9-BF56-A044-954C-C05A70ACB7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29EFF8F-597F-954F-A86C-4067532D0B17}" type="datetimeFigureOut">
              <a:rPr lang="en-US" smtClean="0"/>
              <a:pPr/>
              <a:t>3/16/2010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34282E9-BF56-A044-954C-C05A70ACB7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29EFF8F-597F-954F-A86C-4067532D0B17}" type="datetimeFigureOut">
              <a:rPr lang="en-US" smtClean="0"/>
              <a:pPr/>
              <a:t>3/16/2010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34282E9-BF56-A044-954C-C05A70ACB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21 Acres Precipitation Data Graphs and Comparisons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Matt </a:t>
            </a:r>
            <a:r>
              <a:rPr lang="en-US" dirty="0" err="1" smtClean="0"/>
              <a:t>Manion</a:t>
            </a:r>
            <a:r>
              <a:rPr lang="en-US" dirty="0" smtClean="0"/>
              <a:t> and David Frye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21 Acres precipitation from August 2008 to February 2010 </a:t>
            </a:r>
            <a:endParaRPr lang="en-US" dirty="0"/>
          </a:p>
        </p:txBody>
      </p:sp>
      <p:graphicFrame>
        <p:nvGraphicFramePr>
          <p:cNvPr id="4" name="C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Comparison of precipitation totals for 21 Acres and Hollywood Hills weather stations.</a:t>
            </a:r>
            <a:endParaRPr lang="en-US" sz="3200" dirty="0"/>
          </a:p>
        </p:txBody>
      </p:sp>
      <p:graphicFrame>
        <p:nvGraphicFramePr>
          <p:cNvPr id="4" name="C 5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Comparison of precipitation totals for 21 Acres, Hollywood Hills, and Sandpoint weather stations. </a:t>
            </a:r>
            <a:endParaRPr lang="en-US" sz="3200" dirty="0"/>
          </a:p>
        </p:txBody>
      </p:sp>
      <p:graphicFrame>
        <p:nvGraphicFramePr>
          <p:cNvPr id="4" name="C 6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</TotalTime>
  <Words>64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Median</vt:lpstr>
      <vt:lpstr>21 Acres Precipitation Data Graphs and Comparisons</vt:lpstr>
      <vt:lpstr>21 Acres precipitation from August 2008 to February 2010 </vt:lpstr>
      <vt:lpstr>Comparison of precipitation totals for 21 Acres and Hollywood Hills weather stations.</vt:lpstr>
      <vt:lpstr>Comparison of precipitation totals for 21 Acres, Hollywood Hills, and Sandpoint weather stations.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Frye</dc:creator>
  <cp:lastModifiedBy>djf14</cp:lastModifiedBy>
  <cp:revision>3</cp:revision>
  <dcterms:created xsi:type="dcterms:W3CDTF">2010-03-16T15:19:30Z</dcterms:created>
  <dcterms:modified xsi:type="dcterms:W3CDTF">2010-03-16T17:09:23Z</dcterms:modified>
</cp:coreProperties>
</file>