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DA7339-DB5D-4455-A78F-0158EEDE344A}" type="datetimeFigureOut">
              <a:rPr lang="en-US" smtClean="0"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B766C-A953-4C0A-ACDD-DFBA8036F12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Infiltration and surface hardness at 21 Acres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Maizy</a:t>
            </a:r>
            <a:r>
              <a:rPr lang="en-US" dirty="0" smtClean="0"/>
              <a:t> B., Kevin F. ,Brian L., and Robyn 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629399" cy="389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709160"/>
          </a:xfrm>
        </p:spPr>
        <p:txBody>
          <a:bodyPr/>
          <a:lstStyle/>
          <a:p>
            <a:r>
              <a:rPr lang="en-US" dirty="0" smtClean="0"/>
              <a:t>39 infiltration readings were taken in twelve different fields.</a:t>
            </a:r>
          </a:p>
          <a:p>
            <a:r>
              <a:rPr lang="en-US" dirty="0" smtClean="0"/>
              <a:t>195 surface hardness readings in the twelve fields.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6662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858079" cy="513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Infiltrometer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Penetrometer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709160"/>
          </a:xfrm>
        </p:spPr>
        <p:txBody>
          <a:bodyPr/>
          <a:lstStyle/>
          <a:p>
            <a:r>
              <a:rPr lang="en-US" dirty="0" smtClean="0"/>
              <a:t>The readings need to be taken during the growing season for more accurate results.</a:t>
            </a:r>
          </a:p>
          <a:p>
            <a:r>
              <a:rPr lang="en-US" dirty="0" smtClean="0"/>
              <a:t>Sustained infiltration rates would help the validity of the results.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419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75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Infiltration and surface hardness at 21 Acres Farm</vt:lpstr>
      <vt:lpstr>Introduction </vt:lpstr>
      <vt:lpstr>Results</vt:lpstr>
      <vt:lpstr>Methods and Materials</vt:lpstr>
      <vt:lpstr>Conclusion </vt:lpstr>
    </vt:vector>
  </TitlesOfParts>
  <Company>Bothell Campus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Infiltration and surface hardness at 21 Acres Farm</dc:title>
  <dc:creator>UWB/CCC Campus Library</dc:creator>
  <cp:lastModifiedBy>UWB/CCC Campus Library</cp:lastModifiedBy>
  <cp:revision>3</cp:revision>
  <dcterms:created xsi:type="dcterms:W3CDTF">2010-03-16T00:49:52Z</dcterms:created>
  <dcterms:modified xsi:type="dcterms:W3CDTF">2010-03-16T01:04:30Z</dcterms:modified>
</cp:coreProperties>
</file>