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3" r:id="rId2"/>
    <p:sldId id="271" r:id="rId3"/>
    <p:sldId id="258" r:id="rId4"/>
    <p:sldId id="272" r:id="rId5"/>
    <p:sldId id="259" r:id="rId6"/>
    <p:sldId id="264" r:id="rId7"/>
    <p:sldId id="260" r:id="rId8"/>
    <p:sldId id="265" r:id="rId9"/>
    <p:sldId id="267" r:id="rId10"/>
    <p:sldId id="261" r:id="rId11"/>
    <p:sldId id="266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E4CFA-4D6A-4D10-9657-3F393BD4F5F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5D890-F650-4D2E-A670-AEBBBC45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nutrient concentrations</a:t>
            </a:r>
            <a:r>
              <a:rPr lang="en-US" baseline="0" dirty="0" smtClean="0"/>
              <a:t> from triplicate samples collected on the dates indicated.  The letters refer to the sampling site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5D890-F650-4D2E-A670-AEBBBC45E4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FA8E59-45A4-45C0-9876-46EF480DA66F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9D2730-9381-4C72-BA82-2EB6E6400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of the Nutrient Water Quality in the Ditch System of 21 Acres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96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For BCSUSP 119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By</a:t>
            </a:r>
          </a:p>
          <a:p>
            <a:pPr algn="ctr">
              <a:buNone/>
            </a:pPr>
            <a:r>
              <a:rPr lang="en-US" dirty="0" smtClean="0"/>
              <a:t>Jan Wnek, Kelly </a:t>
            </a:r>
            <a:r>
              <a:rPr lang="en-US" dirty="0" err="1" smtClean="0"/>
              <a:t>McNemee</a:t>
            </a:r>
            <a:r>
              <a:rPr lang="en-US" dirty="0" smtClean="0"/>
              <a:t>, Winnie Kwan, Victor La and Davis Sellers-</a:t>
            </a:r>
            <a:r>
              <a:rPr lang="en-US" dirty="0" err="1" smtClean="0"/>
              <a:t>Halgren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June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5000" cy="1143000"/>
          </a:xfrm>
        </p:spPr>
        <p:txBody>
          <a:bodyPr/>
          <a:lstStyle/>
          <a:p>
            <a:r>
              <a:rPr lang="en-US" dirty="0" smtClean="0"/>
              <a:t>Site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3352800" cy="10207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	Drainage ditch with stagnant water and algae bloom.  </a:t>
            </a:r>
            <a:endParaRPr lang="en-US" dirty="0"/>
          </a:p>
        </p:txBody>
      </p:sp>
      <p:pic>
        <p:nvPicPr>
          <p:cNvPr id="4098" name="Picture 2" descr="DSC02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724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at Site B</a:t>
            </a:r>
            <a:endParaRPr lang="en-US" dirty="0"/>
          </a:p>
        </p:txBody>
      </p:sp>
      <p:pic>
        <p:nvPicPr>
          <p:cNvPr id="4" name="Content Placeholder 3" descr="Sampling site 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580" y="1600200"/>
            <a:ext cx="3821820" cy="50994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1752600" cy="1143000"/>
          </a:xfrm>
        </p:spPr>
        <p:txBody>
          <a:bodyPr/>
          <a:lstStyle/>
          <a:p>
            <a:r>
              <a:rPr lang="en-US" dirty="0" smtClean="0"/>
              <a:t>Site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39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Flowing drainage ditch.  Note lack of algae bloom.</a:t>
            </a:r>
            <a:endParaRPr lang="en-US" dirty="0"/>
          </a:p>
        </p:txBody>
      </p:sp>
      <p:pic>
        <p:nvPicPr>
          <p:cNvPr id="5122" name="Picture 2" descr="DSC02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7270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at Site A</a:t>
            </a:r>
            <a:endParaRPr lang="en-US" dirty="0"/>
          </a:p>
        </p:txBody>
      </p:sp>
      <p:pic>
        <p:nvPicPr>
          <p:cNvPr id="4" name="Content Placeholder 3" descr="sampling at Site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12" y="1600200"/>
            <a:ext cx="6282576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vis in fiel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7909489" cy="594721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28600"/>
            <a:ext cx="4813697" cy="64182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Nitrate concentrations are high in the ditch water.</a:t>
            </a:r>
          </a:p>
          <a:p>
            <a:r>
              <a:rPr lang="en-US" dirty="0" smtClean="0"/>
              <a:t>Standard deviations around the mean NO3</a:t>
            </a:r>
            <a:r>
              <a:rPr lang="en-US" baseline="30000" dirty="0" smtClean="0"/>
              <a:t>-</a:t>
            </a:r>
            <a:r>
              <a:rPr lang="en-US" dirty="0" smtClean="0"/>
              <a:t> values were atypically high for Site D (</a:t>
            </a:r>
            <a:r>
              <a:rPr lang="en-US" sz="1600" dirty="0" smtClean="0"/>
              <a:t>+/-</a:t>
            </a:r>
            <a:r>
              <a:rPr lang="en-US" dirty="0" smtClean="0"/>
              <a:t> 0.91 on 5/12/08 and </a:t>
            </a:r>
            <a:r>
              <a:rPr lang="en-US" sz="1600" dirty="0" smtClean="0"/>
              <a:t>+/-</a:t>
            </a:r>
            <a:r>
              <a:rPr lang="en-US" dirty="0" smtClean="0"/>
              <a:t> 0. 58 on 5/19/08) and Site A (+/- 0.48 on 5/12/08) reducing our confidence in the accuracy of the mean values on those dates.</a:t>
            </a:r>
          </a:p>
          <a:p>
            <a:r>
              <a:rPr lang="en-US" dirty="0" smtClean="0"/>
              <a:t>Ammonia and phosphate levels were quite low.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1905000"/>
            <a:ext cx="17526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 on 5/12/08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0.68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0.08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0.02 mg/l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590800"/>
            <a:ext cx="1752600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  on 5/5/08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1.01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0.07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0.02 mg/l</a:t>
            </a:r>
          </a:p>
          <a:p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  on 5/12/08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1.31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0.03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0.02 mg/l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 on 5/19/08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1.59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0.05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0.07 mg/l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810000"/>
            <a:ext cx="1752600" cy="230832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  on 5/12/08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0.58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0.02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0.08 mg/l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 on 5/19/08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0.30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0.006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0.07 mg/l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1752600" cy="206210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on 5/12/08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0.7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0.007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0.02 mg/l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on 5/19/08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0.004 mg/l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16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0.02 mg/l</a:t>
            </a:r>
          </a:p>
        </p:txBody>
      </p:sp>
      <p:sp>
        <p:nvSpPr>
          <p:cNvPr id="9" name="Rectangle 8"/>
          <p:cNvSpPr/>
          <p:nvPr/>
        </p:nvSpPr>
        <p:spPr>
          <a:xfrm rot="164385">
            <a:off x="5790723" y="696667"/>
            <a:ext cx="76333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907811">
            <a:off x="6676538" y="2054361"/>
            <a:ext cx="95311" cy="7796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347926">
            <a:off x="6185953" y="2214646"/>
            <a:ext cx="65398" cy="3778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347926">
            <a:off x="6180500" y="1602074"/>
            <a:ext cx="59599" cy="228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K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28600"/>
            <a:ext cx="231636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sampling is needed to determine how representative these results are.  Seasonal variations are likely to be high.</a:t>
            </a:r>
          </a:p>
          <a:p>
            <a:r>
              <a:rPr lang="en-US" dirty="0" smtClean="0"/>
              <a:t>It would be interesting to see if nutrient concentrations and speciation changes along the ditch system due to </a:t>
            </a:r>
            <a:r>
              <a:rPr lang="en-US" dirty="0" err="1" smtClean="0"/>
              <a:t>phytoremediation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Site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791200"/>
            <a:ext cx="6019800" cy="8381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Church retention </a:t>
            </a:r>
            <a:r>
              <a:rPr lang="en-US" dirty="0" smtClean="0"/>
              <a:t>pond</a:t>
            </a:r>
          </a:p>
          <a:p>
            <a:pPr algn="ctr">
              <a:buNone/>
            </a:pPr>
            <a:r>
              <a:rPr lang="en-US" dirty="0" smtClean="0"/>
              <a:t>All photos by Winnie Kwan</a:t>
            </a:r>
            <a:endParaRPr lang="en-US" dirty="0"/>
          </a:p>
        </p:txBody>
      </p:sp>
      <p:pic>
        <p:nvPicPr>
          <p:cNvPr id="2050" name="Picture 2" descr="C:\Users\Victor\Pictures\21 acres\DSC02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at Site M</a:t>
            </a:r>
            <a:endParaRPr lang="en-US" dirty="0"/>
          </a:p>
        </p:txBody>
      </p:sp>
      <p:pic>
        <p:nvPicPr>
          <p:cNvPr id="4" name="Content Placeholder 3" descr="sampling at Site 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12" y="1600200"/>
            <a:ext cx="6282576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16002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86200"/>
            <a:ext cx="4114800" cy="71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Drainage ditch.  </a:t>
            </a:r>
          </a:p>
          <a:p>
            <a:pPr>
              <a:buNone/>
            </a:pPr>
            <a:r>
              <a:rPr lang="en-US" dirty="0" smtClean="0"/>
              <a:t>Note the algal growth.</a:t>
            </a:r>
            <a:endParaRPr lang="en-US" dirty="0"/>
          </a:p>
        </p:txBody>
      </p:sp>
      <p:pic>
        <p:nvPicPr>
          <p:cNvPr id="3074" name="Picture 1" descr="C:\Users\Victor\Pictures\21 acres\DSC0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9092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Users\Victor\Pictures\21 acres\DSC02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57200"/>
            <a:ext cx="68878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Jan, Kelly and Victor at Site D</a:t>
            </a:r>
            <a:endParaRPr lang="en-US" dirty="0"/>
          </a:p>
        </p:txBody>
      </p:sp>
      <p:pic>
        <p:nvPicPr>
          <p:cNvPr id="4" name="Content Placeholder 3" descr="Jan_Kelly_Vi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12" y="1600200"/>
            <a:ext cx="6282576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Samples</a:t>
            </a:r>
            <a:endParaRPr lang="en-US" dirty="0"/>
          </a:p>
        </p:txBody>
      </p:sp>
      <p:pic>
        <p:nvPicPr>
          <p:cNvPr id="4" name="Content Placeholder 3" descr="preserving samp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12" y="1600200"/>
            <a:ext cx="6282576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333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Assessment of the Nutrient Water Quality in the Ditch System of 21 Acres </vt:lpstr>
      <vt:lpstr>Results</vt:lpstr>
      <vt:lpstr>Slide 3</vt:lpstr>
      <vt:lpstr>Conclusions</vt:lpstr>
      <vt:lpstr>Site M</vt:lpstr>
      <vt:lpstr>Sampling at Site M</vt:lpstr>
      <vt:lpstr>Site D</vt:lpstr>
      <vt:lpstr>Jan, Kelly and Victor at Site D</vt:lpstr>
      <vt:lpstr>Preserving Samples</vt:lpstr>
      <vt:lpstr>Site B</vt:lpstr>
      <vt:lpstr>Sampling at Site B</vt:lpstr>
      <vt:lpstr>Site A</vt:lpstr>
      <vt:lpstr>Sampling at Site A</vt:lpstr>
      <vt:lpstr>Slide 14</vt:lpstr>
      <vt:lpstr>Slide 15</vt:lpstr>
    </vt:vector>
  </TitlesOfParts>
  <Company>University of Washington Bothell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rturner</dc:creator>
  <cp:lastModifiedBy>rturner</cp:lastModifiedBy>
  <cp:revision>16</cp:revision>
  <dcterms:created xsi:type="dcterms:W3CDTF">2010-06-25T16:59:03Z</dcterms:created>
  <dcterms:modified xsi:type="dcterms:W3CDTF">2010-06-25T19:28:18Z</dcterms:modified>
</cp:coreProperties>
</file>