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8" r:id="rId2"/>
    <p:sldId id="257" r:id="rId3"/>
    <p:sldId id="259" r:id="rId4"/>
    <p:sldId id="260" r:id="rId5"/>
    <p:sldId id="261" r:id="rId6"/>
    <p:sldId id="263" r:id="rId7"/>
    <p:sldId id="265" r:id="rId8"/>
    <p:sldId id="273" r:id="rId9"/>
    <p:sldId id="266" r:id="rId10"/>
    <p:sldId id="262" r:id="rId11"/>
    <p:sldId id="270" r:id="rId12"/>
    <p:sldId id="271" r:id="rId13"/>
    <p:sldId id="274" r:id="rId14"/>
    <p:sldId id="267" r:id="rId15"/>
    <p:sldId id="268" r:id="rId16"/>
    <p:sldId id="269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77299" autoAdjust="0"/>
  </p:normalViewPr>
  <p:slideViewPr>
    <p:cSldViewPr snapToGrid="0">
      <p:cViewPr>
        <p:scale>
          <a:sx n="80" d="100"/>
          <a:sy n="8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8C6A0-80A7-4800-9C3F-75EB53C7B801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80F25-D1E8-4E55-8F98-04AC001D1971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32A7872B-3C2C-4467-A5ED-AFFAFF3B2825}" type="parTrans" cxnId="{D47E8FD3-FFA0-4849-85E4-826A0860D407}">
      <dgm:prSet/>
      <dgm:spPr/>
      <dgm:t>
        <a:bodyPr/>
        <a:lstStyle/>
        <a:p>
          <a:endParaRPr lang="en-US"/>
        </a:p>
      </dgm:t>
    </dgm:pt>
    <dgm:pt modelId="{7D8D6114-65A3-474D-9F9A-8B72C54FA69F}" type="sibTrans" cxnId="{D47E8FD3-FFA0-4849-85E4-826A0860D407}">
      <dgm:prSet/>
      <dgm:spPr/>
      <dgm:t>
        <a:bodyPr/>
        <a:lstStyle/>
        <a:p>
          <a:endParaRPr lang="en-US"/>
        </a:p>
      </dgm:t>
    </dgm:pt>
    <dgm:pt modelId="{9FB615AC-44C2-4C56-AAFE-87BBF3508EB9}">
      <dgm:prSet phldrT="[Text]" custT="1"/>
      <dgm:spPr/>
      <dgm:t>
        <a:bodyPr/>
        <a:lstStyle/>
        <a:p>
          <a:r>
            <a:rPr lang="en-US" sz="1600" b="1" dirty="0" smtClean="0"/>
            <a:t>Determine the total growing period</a:t>
          </a:r>
          <a:endParaRPr lang="en-US" sz="3100" dirty="0"/>
        </a:p>
      </dgm:t>
    </dgm:pt>
    <dgm:pt modelId="{5D631317-0C92-45F5-8932-2E55E096E561}" type="parTrans" cxnId="{31B290C0-68A0-4872-ACE0-2A04513B3F8A}">
      <dgm:prSet/>
      <dgm:spPr/>
      <dgm:t>
        <a:bodyPr/>
        <a:lstStyle/>
        <a:p>
          <a:endParaRPr lang="en-US"/>
        </a:p>
      </dgm:t>
    </dgm:pt>
    <dgm:pt modelId="{FE8BDD27-8E03-4CAE-8388-88C9B60B8130}" type="sibTrans" cxnId="{31B290C0-68A0-4872-ACE0-2A04513B3F8A}">
      <dgm:prSet/>
      <dgm:spPr/>
      <dgm:t>
        <a:bodyPr/>
        <a:lstStyle/>
        <a:p>
          <a:endParaRPr lang="en-US"/>
        </a:p>
      </dgm:t>
    </dgm:pt>
    <dgm:pt modelId="{B3009678-2A12-4736-9468-A826EB88CA86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38A32095-B8A7-41D9-8992-8A73DC3F3832}" type="parTrans" cxnId="{6BD75D61-E455-40E3-883C-D576F5BA9CAB}">
      <dgm:prSet/>
      <dgm:spPr/>
      <dgm:t>
        <a:bodyPr/>
        <a:lstStyle/>
        <a:p>
          <a:endParaRPr lang="en-US"/>
        </a:p>
      </dgm:t>
    </dgm:pt>
    <dgm:pt modelId="{CEE149DB-F1AA-4EC9-9ADD-02557E8D6DB1}" type="sibTrans" cxnId="{6BD75D61-E455-40E3-883C-D576F5BA9CAB}">
      <dgm:prSet/>
      <dgm:spPr/>
      <dgm:t>
        <a:bodyPr/>
        <a:lstStyle/>
        <a:p>
          <a:endParaRPr lang="en-US"/>
        </a:p>
      </dgm:t>
    </dgm:pt>
    <dgm:pt modelId="{48F75A89-8E29-4E42-B8CB-E1A33B7B5E92}">
      <dgm:prSet phldrT="[Text]" custT="1"/>
      <dgm:spPr/>
      <dgm:t>
        <a:bodyPr/>
        <a:lstStyle/>
        <a:p>
          <a:r>
            <a:rPr lang="en-US" sz="1600" b="0" dirty="0" smtClean="0"/>
            <a:t>The initial stage</a:t>
          </a:r>
          <a:endParaRPr lang="en-US" sz="1600" dirty="0"/>
        </a:p>
      </dgm:t>
    </dgm:pt>
    <dgm:pt modelId="{0F07D070-5BA7-49D3-B7BA-CE272D5323F2}" type="parTrans" cxnId="{861C3A76-553D-4FF8-AC11-C73153755EFC}">
      <dgm:prSet/>
      <dgm:spPr/>
      <dgm:t>
        <a:bodyPr/>
        <a:lstStyle/>
        <a:p>
          <a:endParaRPr lang="en-US"/>
        </a:p>
      </dgm:t>
    </dgm:pt>
    <dgm:pt modelId="{118DBA22-761F-4BBA-9977-950D4AE361B0}" type="sibTrans" cxnId="{861C3A76-553D-4FF8-AC11-C73153755EFC}">
      <dgm:prSet/>
      <dgm:spPr/>
      <dgm:t>
        <a:bodyPr/>
        <a:lstStyle/>
        <a:p>
          <a:endParaRPr lang="en-US"/>
        </a:p>
      </dgm:t>
    </dgm:pt>
    <dgm:pt modelId="{287284D2-4D82-40AA-A387-F9103DAAC1B5}">
      <dgm:prSet phldrT="[Text]" custT="1"/>
      <dgm:spPr/>
      <dgm:t>
        <a:bodyPr/>
        <a:lstStyle/>
        <a:p>
          <a:r>
            <a:rPr lang="en-US" sz="1600" b="1" dirty="0" smtClean="0"/>
            <a:t>Determinate the </a:t>
          </a:r>
          <a:r>
            <a:rPr lang="en-US" sz="1600" b="1" dirty="0" err="1" smtClean="0"/>
            <a:t>Kc</a:t>
          </a:r>
          <a:r>
            <a:rPr lang="en-US" sz="1600" b="1" dirty="0" smtClean="0"/>
            <a:t> values for each crop for each of the growth stages</a:t>
          </a:r>
          <a:endParaRPr lang="en-US" sz="1600" b="1" dirty="0"/>
        </a:p>
      </dgm:t>
    </dgm:pt>
    <dgm:pt modelId="{CF032D8B-A08B-4CB5-A4C9-FD8BC0463B20}" type="parTrans" cxnId="{543C2748-AC8C-4F4B-ADBF-896F25F45EDE}">
      <dgm:prSet/>
      <dgm:spPr/>
      <dgm:t>
        <a:bodyPr/>
        <a:lstStyle/>
        <a:p>
          <a:endParaRPr lang="en-US"/>
        </a:p>
      </dgm:t>
    </dgm:pt>
    <dgm:pt modelId="{3D2CF623-28F6-433C-9EBC-FCB18B3A6CA7}" type="sibTrans" cxnId="{543C2748-AC8C-4F4B-ADBF-896F25F45EDE}">
      <dgm:prSet/>
      <dgm:spPr/>
      <dgm:t>
        <a:bodyPr/>
        <a:lstStyle/>
        <a:p>
          <a:endParaRPr lang="en-US"/>
        </a:p>
      </dgm:t>
    </dgm:pt>
    <dgm:pt modelId="{728F994F-0E18-403E-B224-66CD7A3AFCC1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CAEC0353-27D8-45F5-8883-A4735ED59267}" type="sibTrans" cxnId="{3A1DAF1E-BE30-4F48-BA85-201A14A68D5C}">
      <dgm:prSet/>
      <dgm:spPr/>
      <dgm:t>
        <a:bodyPr/>
        <a:lstStyle/>
        <a:p>
          <a:endParaRPr lang="en-US"/>
        </a:p>
      </dgm:t>
    </dgm:pt>
    <dgm:pt modelId="{8F6A956A-E7A0-487E-AAD9-E3C7E64EA028}" type="parTrans" cxnId="{3A1DAF1E-BE30-4F48-BA85-201A14A68D5C}">
      <dgm:prSet/>
      <dgm:spPr/>
      <dgm:t>
        <a:bodyPr/>
        <a:lstStyle/>
        <a:p>
          <a:endParaRPr lang="en-US"/>
        </a:p>
      </dgm:t>
    </dgm:pt>
    <dgm:pt modelId="{2380AE99-BA33-4804-BA52-F6ADCF192D39}">
      <dgm:prSet phldrT="[Text]" custT="1"/>
      <dgm:spPr/>
      <dgm:t>
        <a:bodyPr/>
        <a:lstStyle/>
        <a:p>
          <a:r>
            <a:rPr lang="en-US" sz="1600" dirty="0" smtClean="0"/>
            <a:t>The climate</a:t>
          </a:r>
          <a:endParaRPr lang="en-US" sz="1600" dirty="0"/>
        </a:p>
      </dgm:t>
    </dgm:pt>
    <dgm:pt modelId="{81BFFDDE-575B-4B3A-AC5B-E0F2CD8BD9A3}" type="parTrans" cxnId="{16629837-9AE7-4966-A2D6-1B73DEF03646}">
      <dgm:prSet/>
      <dgm:spPr/>
    </dgm:pt>
    <dgm:pt modelId="{90A22989-CB24-40D7-BB1B-3B93271EDE33}" type="sibTrans" cxnId="{16629837-9AE7-4966-A2D6-1B73DEF03646}">
      <dgm:prSet/>
      <dgm:spPr/>
    </dgm:pt>
    <dgm:pt modelId="{A7CA45B8-4EEF-4DFB-BFC8-A31AF9F11404}">
      <dgm:prSet custT="1"/>
      <dgm:spPr/>
      <dgm:t>
        <a:bodyPr/>
        <a:lstStyle/>
        <a:p>
          <a:endParaRPr lang="en-US" sz="1600" b="0" dirty="0"/>
        </a:p>
      </dgm:t>
    </dgm:pt>
    <dgm:pt modelId="{0787C8C4-EF67-4E37-BE5A-B9CADF846A28}" type="parTrans" cxnId="{3C744EC5-CBF0-436E-9666-F1C9372B6B08}">
      <dgm:prSet/>
      <dgm:spPr/>
      <dgm:t>
        <a:bodyPr/>
        <a:lstStyle/>
        <a:p>
          <a:endParaRPr lang="en-US"/>
        </a:p>
      </dgm:t>
    </dgm:pt>
    <dgm:pt modelId="{8A240EF8-C753-44B5-88D0-2BA94D3F1363}" type="sibTrans" cxnId="{3C744EC5-CBF0-436E-9666-F1C9372B6B08}">
      <dgm:prSet/>
      <dgm:spPr/>
      <dgm:t>
        <a:bodyPr/>
        <a:lstStyle/>
        <a:p>
          <a:endParaRPr lang="en-US"/>
        </a:p>
      </dgm:t>
    </dgm:pt>
    <dgm:pt modelId="{D53E62BE-B080-4304-9B37-601B11A3ED2A}">
      <dgm:prSet custT="1"/>
      <dgm:spPr/>
      <dgm:t>
        <a:bodyPr/>
        <a:lstStyle/>
        <a:p>
          <a:r>
            <a:rPr lang="en-US" sz="1600" b="0" dirty="0" smtClean="0"/>
            <a:t>The crop development stage</a:t>
          </a:r>
          <a:endParaRPr lang="en-US" sz="1600" b="0" dirty="0"/>
        </a:p>
      </dgm:t>
    </dgm:pt>
    <dgm:pt modelId="{6505E35D-D55C-45E5-A4EB-F290B40CA81F}" type="parTrans" cxnId="{878F1408-06DE-4B79-B81C-0B3AFB1E3D83}">
      <dgm:prSet/>
      <dgm:spPr/>
      <dgm:t>
        <a:bodyPr/>
        <a:lstStyle/>
        <a:p>
          <a:endParaRPr lang="en-US"/>
        </a:p>
      </dgm:t>
    </dgm:pt>
    <dgm:pt modelId="{77EC5CDE-A51F-4FA6-9E5F-714DECDE4E7E}" type="sibTrans" cxnId="{878F1408-06DE-4B79-B81C-0B3AFB1E3D83}">
      <dgm:prSet/>
      <dgm:spPr/>
      <dgm:t>
        <a:bodyPr/>
        <a:lstStyle/>
        <a:p>
          <a:endParaRPr lang="en-US"/>
        </a:p>
      </dgm:t>
    </dgm:pt>
    <dgm:pt modelId="{B2E957BC-E437-43AE-9901-D54CBDA47912}">
      <dgm:prSet custT="1"/>
      <dgm:spPr/>
      <dgm:t>
        <a:bodyPr/>
        <a:lstStyle/>
        <a:p>
          <a:endParaRPr lang="en-US" sz="1600" b="0" dirty="0"/>
        </a:p>
      </dgm:t>
    </dgm:pt>
    <dgm:pt modelId="{8275FE88-39AF-42CA-87AE-A059E1CB6BB4}" type="parTrans" cxnId="{B2734007-9586-4494-8913-819FAE56778D}">
      <dgm:prSet/>
      <dgm:spPr/>
      <dgm:t>
        <a:bodyPr/>
        <a:lstStyle/>
        <a:p>
          <a:endParaRPr lang="en-US"/>
        </a:p>
      </dgm:t>
    </dgm:pt>
    <dgm:pt modelId="{7427C544-61B9-4A71-8642-5E645A6EFDA6}" type="sibTrans" cxnId="{B2734007-9586-4494-8913-819FAE56778D}">
      <dgm:prSet/>
      <dgm:spPr/>
      <dgm:t>
        <a:bodyPr/>
        <a:lstStyle/>
        <a:p>
          <a:endParaRPr lang="en-US"/>
        </a:p>
      </dgm:t>
    </dgm:pt>
    <dgm:pt modelId="{F71D94D0-1AD4-421F-A1FF-50A58DABE77F}">
      <dgm:prSet custT="1"/>
      <dgm:spPr/>
      <dgm:t>
        <a:bodyPr/>
        <a:lstStyle/>
        <a:p>
          <a:r>
            <a:rPr lang="en-US" sz="1600" b="0" dirty="0" smtClean="0"/>
            <a:t>mid - season stage</a:t>
          </a:r>
          <a:endParaRPr lang="en-US" sz="1600" b="0" dirty="0"/>
        </a:p>
      </dgm:t>
    </dgm:pt>
    <dgm:pt modelId="{DA9E6BC0-DC95-4AF1-98CF-75B13BC33DA8}" type="parTrans" cxnId="{7C7BC133-0468-4A4E-87DE-FB7BDD3C2AF6}">
      <dgm:prSet/>
      <dgm:spPr/>
      <dgm:t>
        <a:bodyPr/>
        <a:lstStyle/>
        <a:p>
          <a:endParaRPr lang="en-US"/>
        </a:p>
      </dgm:t>
    </dgm:pt>
    <dgm:pt modelId="{7C920FFF-6F7F-4E03-AFC2-D0E004A69B0A}" type="sibTrans" cxnId="{7C7BC133-0468-4A4E-87DE-FB7BDD3C2AF6}">
      <dgm:prSet/>
      <dgm:spPr/>
      <dgm:t>
        <a:bodyPr/>
        <a:lstStyle/>
        <a:p>
          <a:endParaRPr lang="en-US"/>
        </a:p>
      </dgm:t>
    </dgm:pt>
    <dgm:pt modelId="{EF9BDF03-B747-4D4B-A5ED-3CF17B9350ED}">
      <dgm:prSet custT="1"/>
      <dgm:spPr/>
      <dgm:t>
        <a:bodyPr/>
        <a:lstStyle/>
        <a:p>
          <a:endParaRPr lang="en-US" sz="1600" b="0" dirty="0"/>
        </a:p>
      </dgm:t>
    </dgm:pt>
    <dgm:pt modelId="{790708AC-B0C8-49A5-8C95-FD7D61A532AC}" type="parTrans" cxnId="{EE265236-11F8-4284-8921-AA40B9D11D4C}">
      <dgm:prSet/>
      <dgm:spPr/>
      <dgm:t>
        <a:bodyPr/>
        <a:lstStyle/>
        <a:p>
          <a:endParaRPr lang="en-US"/>
        </a:p>
      </dgm:t>
    </dgm:pt>
    <dgm:pt modelId="{B91460A3-8D21-4A07-8B29-3A96C776B317}" type="sibTrans" cxnId="{EE265236-11F8-4284-8921-AA40B9D11D4C}">
      <dgm:prSet/>
      <dgm:spPr/>
      <dgm:t>
        <a:bodyPr/>
        <a:lstStyle/>
        <a:p>
          <a:endParaRPr lang="en-US"/>
        </a:p>
      </dgm:t>
    </dgm:pt>
    <dgm:pt modelId="{3222DD77-0DB4-449C-ACEE-46C44857A533}">
      <dgm:prSet custT="1"/>
      <dgm:spPr/>
      <dgm:t>
        <a:bodyPr/>
        <a:lstStyle/>
        <a:p>
          <a:r>
            <a:rPr lang="en-US" sz="1600" b="0" dirty="0" smtClean="0"/>
            <a:t>late season stage</a:t>
          </a:r>
          <a:endParaRPr lang="en-US" sz="1600" b="0" dirty="0"/>
        </a:p>
      </dgm:t>
    </dgm:pt>
    <dgm:pt modelId="{DBAB9622-388D-470E-A346-AC24065DEB4C}" type="parTrans" cxnId="{74F5538B-917D-44AF-9B0B-3C54F035BE7A}">
      <dgm:prSet/>
      <dgm:spPr/>
      <dgm:t>
        <a:bodyPr/>
        <a:lstStyle/>
        <a:p>
          <a:endParaRPr lang="en-US"/>
        </a:p>
      </dgm:t>
    </dgm:pt>
    <dgm:pt modelId="{521BA577-B2E9-43B3-BBF1-081D8E625D69}" type="sibTrans" cxnId="{74F5538B-917D-44AF-9B0B-3C54F035BE7A}">
      <dgm:prSet/>
      <dgm:spPr/>
      <dgm:t>
        <a:bodyPr/>
        <a:lstStyle/>
        <a:p>
          <a:endParaRPr lang="en-US"/>
        </a:p>
      </dgm:t>
    </dgm:pt>
    <dgm:pt modelId="{0736EB1C-9274-468D-97EF-51616D0A1DBA}">
      <dgm:prSet phldrT="[Text]" custT="1"/>
      <dgm:spPr/>
      <dgm:t>
        <a:bodyPr/>
        <a:lstStyle/>
        <a:p>
          <a:r>
            <a:rPr lang="en-US" sz="1600" b="1" dirty="0" smtClean="0"/>
            <a:t>Determine the various growth stage of each crop</a:t>
          </a:r>
          <a:endParaRPr lang="en-US" sz="1600" b="1" dirty="0"/>
        </a:p>
      </dgm:t>
    </dgm:pt>
    <dgm:pt modelId="{2B212968-CB1C-42D3-8A6F-5373CB1CEB7A}" type="parTrans" cxnId="{BB7620A7-60B1-4828-B0BD-367145429CEF}">
      <dgm:prSet/>
      <dgm:spPr/>
    </dgm:pt>
    <dgm:pt modelId="{53AD685B-BA36-4228-870C-855E677426B6}" type="sibTrans" cxnId="{BB7620A7-60B1-4828-B0BD-367145429CEF}">
      <dgm:prSet/>
      <dgm:spPr/>
    </dgm:pt>
    <dgm:pt modelId="{681AB67A-8670-4D79-A80F-776AB36D7B7B}">
      <dgm:prSet phldrT="[Text]" custT="1"/>
      <dgm:spPr/>
      <dgm:t>
        <a:bodyPr/>
        <a:lstStyle/>
        <a:p>
          <a:endParaRPr lang="en-US" sz="1600" dirty="0"/>
        </a:p>
      </dgm:t>
    </dgm:pt>
    <dgm:pt modelId="{E2FDF63A-7DF1-48B0-B8B6-4A0811DA5C89}" type="parTrans" cxnId="{A82F1564-09BE-4649-AC71-5563EAEE7E7A}">
      <dgm:prSet/>
      <dgm:spPr/>
    </dgm:pt>
    <dgm:pt modelId="{F6B6C30D-3F88-49D0-8CF4-72D1EC0F1AF8}" type="sibTrans" cxnId="{A82F1564-09BE-4649-AC71-5563EAEE7E7A}">
      <dgm:prSet/>
      <dgm:spPr/>
    </dgm:pt>
    <dgm:pt modelId="{A13A2893-4093-4FCC-A7F4-61884D62694D}">
      <dgm:prSet phldrT="[Text]" custT="1"/>
      <dgm:spPr/>
      <dgm:t>
        <a:bodyPr/>
        <a:lstStyle/>
        <a:p>
          <a:r>
            <a:rPr lang="en-US" sz="1600" dirty="0" smtClean="0"/>
            <a:t>the type of crop</a:t>
          </a:r>
          <a:endParaRPr lang="en-US" sz="1600" b="1" dirty="0"/>
        </a:p>
      </dgm:t>
    </dgm:pt>
    <dgm:pt modelId="{F96E51E8-1CEF-4285-AF9F-76FAC6E10B2E}" type="parTrans" cxnId="{89A0597B-F163-4587-ABBF-F0BF82DA770E}">
      <dgm:prSet/>
      <dgm:spPr/>
    </dgm:pt>
    <dgm:pt modelId="{565F4D44-585F-444A-9F08-C97F5F22CC08}" type="sibTrans" cxnId="{89A0597B-F163-4587-ABBF-F0BF82DA770E}">
      <dgm:prSet/>
      <dgm:spPr/>
    </dgm:pt>
    <dgm:pt modelId="{E068EC7D-D214-4B3C-A7AC-E52F429ECAC8}">
      <dgm:prSet custT="1"/>
      <dgm:spPr/>
      <dgm:t>
        <a:bodyPr/>
        <a:lstStyle/>
        <a:p>
          <a:r>
            <a:rPr lang="en-US" sz="1600" dirty="0" smtClean="0"/>
            <a:t>the growth stage of the crop</a:t>
          </a:r>
        </a:p>
      </dgm:t>
    </dgm:pt>
    <dgm:pt modelId="{098BAE73-06C7-48FB-9557-129F2301232D}" type="parTrans" cxnId="{64F3C40D-2157-4837-A308-56FD88816DF9}">
      <dgm:prSet/>
      <dgm:spPr/>
      <dgm:t>
        <a:bodyPr/>
        <a:lstStyle/>
        <a:p>
          <a:endParaRPr lang="en-US"/>
        </a:p>
      </dgm:t>
    </dgm:pt>
    <dgm:pt modelId="{0741EC65-CB71-49B8-9EDF-3B6FD812E6B8}" type="sibTrans" cxnId="{64F3C40D-2157-4837-A308-56FD88816DF9}">
      <dgm:prSet/>
      <dgm:spPr/>
      <dgm:t>
        <a:bodyPr/>
        <a:lstStyle/>
        <a:p>
          <a:endParaRPr lang="en-US"/>
        </a:p>
      </dgm:t>
    </dgm:pt>
    <dgm:pt modelId="{D714B80D-61D9-4F2B-A5E2-1DF81910BB73}">
      <dgm:prSet custT="1"/>
      <dgm:spPr/>
      <dgm:t>
        <a:bodyPr/>
        <a:lstStyle/>
        <a:p>
          <a:r>
            <a:rPr lang="en-US" sz="1600" dirty="0" smtClean="0"/>
            <a:t>the climate</a:t>
          </a:r>
        </a:p>
      </dgm:t>
    </dgm:pt>
    <dgm:pt modelId="{B70E3262-A4C5-4C8C-A8EB-FDBB3C0F8212}" type="parTrans" cxnId="{7F4E095F-6AD0-429D-9F76-CCE94D9884AB}">
      <dgm:prSet/>
      <dgm:spPr/>
      <dgm:t>
        <a:bodyPr/>
        <a:lstStyle/>
        <a:p>
          <a:endParaRPr lang="en-US"/>
        </a:p>
      </dgm:t>
    </dgm:pt>
    <dgm:pt modelId="{0572D3DD-0051-45FD-8383-03835A29498B}" type="sibTrans" cxnId="{7F4E095F-6AD0-429D-9F76-CCE94D9884AB}">
      <dgm:prSet/>
      <dgm:spPr/>
      <dgm:t>
        <a:bodyPr/>
        <a:lstStyle/>
        <a:p>
          <a:endParaRPr lang="en-US"/>
        </a:p>
      </dgm:t>
    </dgm:pt>
    <dgm:pt modelId="{CF04937F-89B5-440E-87D2-98444EE3AF55}">
      <dgm:prSet phldrT="[Text]" custT="1"/>
      <dgm:spPr/>
      <dgm:t>
        <a:bodyPr/>
        <a:lstStyle/>
        <a:p>
          <a:endParaRPr lang="en-US" sz="1600" b="1" dirty="0"/>
        </a:p>
      </dgm:t>
    </dgm:pt>
    <dgm:pt modelId="{BBAB8DCD-13E9-4472-A55C-6FF214E5AA08}" type="parTrans" cxnId="{A82F7E77-D240-42DA-9C0F-5375EEFBA3D1}">
      <dgm:prSet/>
      <dgm:spPr/>
    </dgm:pt>
    <dgm:pt modelId="{8E63C5B6-F6BD-4F5E-A616-BD662CF24EDC}" type="sibTrans" cxnId="{A82F7E77-D240-42DA-9C0F-5375EEFBA3D1}">
      <dgm:prSet/>
      <dgm:spPr/>
    </dgm:pt>
    <dgm:pt modelId="{253B96A6-7F20-4B0A-B67F-AD9D58424518}">
      <dgm:prSet phldrT="[Text]" custT="1"/>
      <dgm:spPr/>
      <dgm:t>
        <a:bodyPr/>
        <a:lstStyle/>
        <a:p>
          <a:endParaRPr lang="en-US" sz="1600" b="1" dirty="0"/>
        </a:p>
      </dgm:t>
    </dgm:pt>
    <dgm:pt modelId="{0DE4C84D-A8DB-4FA8-96C7-7E049E54F085}" type="parTrans" cxnId="{9AFAD96E-9907-4887-B5DD-E4F8CD461C2D}">
      <dgm:prSet/>
      <dgm:spPr/>
    </dgm:pt>
    <dgm:pt modelId="{3274BD11-8EF8-44DE-BB92-1831BB97A76D}" type="sibTrans" cxnId="{9AFAD96E-9907-4887-B5DD-E4F8CD461C2D}">
      <dgm:prSet/>
      <dgm:spPr/>
    </dgm:pt>
    <dgm:pt modelId="{CE89496E-147F-49B2-908D-88E2A2031681}">
      <dgm:prSet custT="1"/>
      <dgm:spPr/>
      <dgm:t>
        <a:bodyPr/>
        <a:lstStyle/>
        <a:p>
          <a:endParaRPr lang="en-US" sz="1600" dirty="0" smtClean="0"/>
        </a:p>
      </dgm:t>
    </dgm:pt>
    <dgm:pt modelId="{ACB9DDF2-40B5-49D5-BB2F-C04A394C9C90}" type="parTrans" cxnId="{AB4EC814-AF20-4DD0-9F53-DFEDE57C8B47}">
      <dgm:prSet/>
      <dgm:spPr/>
    </dgm:pt>
    <dgm:pt modelId="{294C7595-CFA8-4DCD-BB27-3E2D12ED7BAE}" type="sibTrans" cxnId="{AB4EC814-AF20-4DD0-9F53-DFEDE57C8B47}">
      <dgm:prSet/>
      <dgm:spPr/>
    </dgm:pt>
    <dgm:pt modelId="{8B7B4360-50F2-4EE5-B3A5-66D195BA0C13}">
      <dgm:prSet phldrT="[Text]" custT="1"/>
      <dgm:spPr/>
      <dgm:t>
        <a:bodyPr/>
        <a:lstStyle/>
        <a:p>
          <a:r>
            <a:rPr lang="en-US" sz="1600" dirty="0" smtClean="0"/>
            <a:t>The planting date</a:t>
          </a:r>
          <a:endParaRPr lang="en-US" sz="1600" dirty="0"/>
        </a:p>
      </dgm:t>
    </dgm:pt>
    <dgm:pt modelId="{058901FD-35BE-4731-BC85-24BB335DDB05}" type="parTrans" cxnId="{2B3A7A83-3DCD-414D-B81E-A9CC4DE58C88}">
      <dgm:prSet/>
      <dgm:spPr/>
    </dgm:pt>
    <dgm:pt modelId="{DFC69A34-BE3A-4EA0-9423-7EDDC3809ACA}" type="sibTrans" cxnId="{2B3A7A83-3DCD-414D-B81E-A9CC4DE58C88}">
      <dgm:prSet/>
      <dgm:spPr/>
    </dgm:pt>
    <dgm:pt modelId="{58DE4297-B785-439D-84A8-4FC3C1777046}">
      <dgm:prSet phldrT="[Text]" custT="1"/>
      <dgm:spPr/>
      <dgm:t>
        <a:bodyPr/>
        <a:lstStyle/>
        <a:p>
          <a:endParaRPr lang="en-US" sz="1600" dirty="0"/>
        </a:p>
      </dgm:t>
    </dgm:pt>
    <dgm:pt modelId="{8CA3B97F-715C-4099-9A59-CEBBF0B6AF54}" type="parTrans" cxnId="{2B2970FC-8E31-46AC-BE0C-D1117B4F51B9}">
      <dgm:prSet/>
      <dgm:spPr/>
    </dgm:pt>
    <dgm:pt modelId="{28497657-CBE1-41D7-B53C-04E77B1EC3ED}" type="sibTrans" cxnId="{2B2970FC-8E31-46AC-BE0C-D1117B4F51B9}">
      <dgm:prSet/>
      <dgm:spPr/>
    </dgm:pt>
    <dgm:pt modelId="{FAAF8B8E-E4E4-437B-AC24-7F6356B8DCBB}">
      <dgm:prSet phldrT="[Text]" custT="1"/>
      <dgm:spPr/>
      <dgm:t>
        <a:bodyPr/>
        <a:lstStyle/>
        <a:p>
          <a:r>
            <a:rPr lang="en-US" sz="1600" dirty="0" smtClean="0"/>
            <a:t>The types of crops and the variety</a:t>
          </a:r>
          <a:endParaRPr lang="en-US" sz="1600" dirty="0"/>
        </a:p>
      </dgm:t>
    </dgm:pt>
    <dgm:pt modelId="{013A1AC2-E062-4449-ADB1-41220E8037C7}" type="parTrans" cxnId="{AEAA6197-9DE3-4C70-AE16-695C4620A32E}">
      <dgm:prSet/>
      <dgm:spPr/>
    </dgm:pt>
    <dgm:pt modelId="{991741B7-2F84-4B25-A1CA-9DC9E48F3D35}" type="sibTrans" cxnId="{AEAA6197-9DE3-4C70-AE16-695C4620A32E}">
      <dgm:prSet/>
      <dgm:spPr/>
    </dgm:pt>
    <dgm:pt modelId="{9F968350-43B6-4250-9E92-100EC92A765F}">
      <dgm:prSet phldrT="[Text]" custT="1"/>
      <dgm:spPr/>
      <dgm:t>
        <a:bodyPr/>
        <a:lstStyle/>
        <a:p>
          <a:endParaRPr lang="en-US" sz="1600" dirty="0"/>
        </a:p>
      </dgm:t>
    </dgm:pt>
    <dgm:pt modelId="{74E3C4D6-F327-4BF9-8D0D-87F0463F5AF6}" type="parTrans" cxnId="{B9E33427-9847-41A3-BA6D-4135B16CD8E0}">
      <dgm:prSet/>
      <dgm:spPr/>
    </dgm:pt>
    <dgm:pt modelId="{DF048A31-C78C-42D1-BD81-9EDEC9EF9593}" type="sibTrans" cxnId="{B9E33427-9847-41A3-BA6D-4135B16CD8E0}">
      <dgm:prSet/>
      <dgm:spPr/>
    </dgm:pt>
    <dgm:pt modelId="{95831B48-227E-44C0-AF3C-EEC7ED2BE976}">
      <dgm:prSet phldrT="[Text]" custT="1"/>
      <dgm:spPr/>
      <dgm:t>
        <a:bodyPr/>
        <a:lstStyle/>
        <a:p>
          <a:endParaRPr lang="en-US" sz="1600" dirty="0"/>
        </a:p>
      </dgm:t>
    </dgm:pt>
    <dgm:pt modelId="{A8561392-65E4-4E6E-A8AA-D78773C57B1A}" type="parTrans" cxnId="{3B24C996-F4E6-4603-A37B-5874201B51D9}">
      <dgm:prSet/>
      <dgm:spPr/>
    </dgm:pt>
    <dgm:pt modelId="{0E57EB81-BEEE-4E3B-BFF8-BB138604B3EC}" type="sibTrans" cxnId="{3B24C996-F4E6-4603-A37B-5874201B51D9}">
      <dgm:prSet/>
      <dgm:spPr/>
    </dgm:pt>
    <dgm:pt modelId="{C4C6F929-60F7-4EA1-BE57-9E2F52DC4493}" type="pres">
      <dgm:prSet presAssocID="{8A08C6A0-80A7-4800-9C3F-75EB53C7B8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904381-2CCD-4EFE-BFC5-85E48F0368C7}" type="pres">
      <dgm:prSet presAssocID="{00B80F25-D1E8-4E55-8F98-04AC001D1971}" presName="composite" presStyleCnt="0"/>
      <dgm:spPr/>
    </dgm:pt>
    <dgm:pt modelId="{FC074BBC-9CC6-4F3B-B291-EBC11A317A8B}" type="pres">
      <dgm:prSet presAssocID="{00B80F25-D1E8-4E55-8F98-04AC001D19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C0F7-D70C-446A-A1F7-BB71D3D56854}" type="pres">
      <dgm:prSet presAssocID="{00B80F25-D1E8-4E55-8F98-04AC001D1971}" presName="desTx" presStyleLbl="alignAccFollowNode1" presStyleIdx="0" presStyleCnt="3" custLinFactNeighborY="-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4F735-45B9-4817-95AC-E8B79509362E}" type="pres">
      <dgm:prSet presAssocID="{7D8D6114-65A3-474D-9F9A-8B72C54FA69F}" presName="space" presStyleCnt="0"/>
      <dgm:spPr/>
    </dgm:pt>
    <dgm:pt modelId="{5CA093C7-7D21-4A96-9DF3-CC2469B755DB}" type="pres">
      <dgm:prSet presAssocID="{B3009678-2A12-4736-9468-A826EB88CA86}" presName="composite" presStyleCnt="0"/>
      <dgm:spPr/>
    </dgm:pt>
    <dgm:pt modelId="{991E99DE-AD95-42A8-86E4-C161FD517A53}" type="pres">
      <dgm:prSet presAssocID="{B3009678-2A12-4736-9468-A826EB88CA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B1AB9-F71D-40F0-B1E5-084FD9D2061E}" type="pres">
      <dgm:prSet presAssocID="{B3009678-2A12-4736-9468-A826EB88CA8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E82EB-6BB6-4BC7-A15C-2FB78934A1A1}" type="pres">
      <dgm:prSet presAssocID="{CEE149DB-F1AA-4EC9-9ADD-02557E8D6DB1}" presName="space" presStyleCnt="0"/>
      <dgm:spPr/>
    </dgm:pt>
    <dgm:pt modelId="{16E048D7-F626-471B-AF45-E638F9AF1DA2}" type="pres">
      <dgm:prSet presAssocID="{728F994F-0E18-403E-B224-66CD7A3AFCC1}" presName="composite" presStyleCnt="0"/>
      <dgm:spPr/>
    </dgm:pt>
    <dgm:pt modelId="{8054D340-176E-4116-A282-3BF63964152A}" type="pres">
      <dgm:prSet presAssocID="{728F994F-0E18-403E-B224-66CD7A3AFC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EC2FD-E23B-4ACC-B165-0366E055B9CB}" type="pres">
      <dgm:prSet presAssocID="{728F994F-0E18-403E-B224-66CD7A3AFCC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3C40D-2157-4837-A308-56FD88816DF9}" srcId="{728F994F-0E18-403E-B224-66CD7A3AFCC1}" destId="{E068EC7D-D214-4B3C-A7AC-E52F429ECAC8}" srcOrd="4" destOrd="0" parTransId="{098BAE73-06C7-48FB-9557-129F2301232D}" sibTransId="{0741EC65-CB71-49B8-9EDF-3B6FD812E6B8}"/>
    <dgm:cxn modelId="{0AF03970-9C09-4302-8037-48920DF4B384}" type="presOf" srcId="{253B96A6-7F20-4B0A-B67F-AD9D58424518}" destId="{D39EC2FD-E23B-4ACC-B165-0366E055B9CB}" srcOrd="0" destOrd="3" presId="urn:microsoft.com/office/officeart/2005/8/layout/hList1"/>
    <dgm:cxn modelId="{E5D16DBD-704F-412B-8809-2499E1D93B3E}" type="presOf" srcId="{95831B48-227E-44C0-AF3C-EEC7ED2BE976}" destId="{61A7C0F7-D70C-446A-A1F7-BB71D3D56854}" srcOrd="0" destOrd="5" presId="urn:microsoft.com/office/officeart/2005/8/layout/hList1"/>
    <dgm:cxn modelId="{6BD75D61-E455-40E3-883C-D576F5BA9CAB}" srcId="{8A08C6A0-80A7-4800-9C3F-75EB53C7B801}" destId="{B3009678-2A12-4736-9468-A826EB88CA86}" srcOrd="1" destOrd="0" parTransId="{38A32095-B8A7-41D9-8992-8A73DC3F3832}" sibTransId="{CEE149DB-F1AA-4EC9-9ADD-02557E8D6DB1}"/>
    <dgm:cxn modelId="{C0D63AB5-8E2C-49BE-82B2-5D90552DCC86}" type="presOf" srcId="{3222DD77-0DB4-449C-ACEE-46C44857A533}" destId="{D77B1AB9-F71D-40F0-B1E5-084FD9D2061E}" srcOrd="0" destOrd="8" presId="urn:microsoft.com/office/officeart/2005/8/layout/hList1"/>
    <dgm:cxn modelId="{EACBC4DF-BD6D-429D-90B5-21855269C23D}" type="presOf" srcId="{9F968350-43B6-4250-9E92-100EC92A765F}" destId="{61A7C0F7-D70C-446A-A1F7-BB71D3D56854}" srcOrd="0" destOrd="3" presId="urn:microsoft.com/office/officeart/2005/8/layout/hList1"/>
    <dgm:cxn modelId="{7C7BC133-0468-4A4E-87DE-FB7BDD3C2AF6}" srcId="{B3009678-2A12-4736-9468-A826EB88CA86}" destId="{F71D94D0-1AD4-421F-A1FF-50A58DABE77F}" srcOrd="6" destOrd="0" parTransId="{DA9E6BC0-DC95-4AF1-98CF-75B13BC33DA8}" sibTransId="{7C920FFF-6F7F-4E03-AFC2-D0E004A69B0A}"/>
    <dgm:cxn modelId="{16629837-9AE7-4966-A2D6-1B73DEF03646}" srcId="{00B80F25-D1E8-4E55-8F98-04AC001D1971}" destId="{2380AE99-BA33-4804-BA52-F6ADCF192D39}" srcOrd="6" destOrd="0" parTransId="{81BFFDDE-575B-4B3A-AC5B-E0F2CD8BD9A3}" sibTransId="{90A22989-CB24-40D7-BB1B-3B93271EDE33}"/>
    <dgm:cxn modelId="{EF77FF24-9412-4421-BED7-E8C20002DA38}" type="presOf" srcId="{728F994F-0E18-403E-B224-66CD7A3AFCC1}" destId="{8054D340-176E-4116-A282-3BF63964152A}" srcOrd="0" destOrd="0" presId="urn:microsoft.com/office/officeart/2005/8/layout/hList1"/>
    <dgm:cxn modelId="{0E7960D5-8632-427B-9732-7E0DD8CBF13E}" type="presOf" srcId="{58DE4297-B785-439D-84A8-4FC3C1777046}" destId="{61A7C0F7-D70C-446A-A1F7-BB71D3D56854}" srcOrd="0" destOrd="1" presId="urn:microsoft.com/office/officeart/2005/8/layout/hList1"/>
    <dgm:cxn modelId="{AEAA6197-9DE3-4C70-AE16-695C4620A32E}" srcId="{00B80F25-D1E8-4E55-8F98-04AC001D1971}" destId="{FAAF8B8E-E4E4-437B-AC24-7F6356B8DCBB}" srcOrd="4" destOrd="0" parTransId="{013A1AC2-E062-4449-ADB1-41220E8037C7}" sibTransId="{991741B7-2F84-4B25-A1CA-9DC9E48F3D35}"/>
    <dgm:cxn modelId="{D47E8FD3-FFA0-4849-85E4-826A0860D407}" srcId="{8A08C6A0-80A7-4800-9C3F-75EB53C7B801}" destId="{00B80F25-D1E8-4E55-8F98-04AC001D1971}" srcOrd="0" destOrd="0" parTransId="{32A7872B-3C2C-4467-A5ED-AFFAFF3B2825}" sibTransId="{7D8D6114-65A3-474D-9F9A-8B72C54FA69F}"/>
    <dgm:cxn modelId="{3B24C996-F4E6-4603-A37B-5874201B51D9}" srcId="{00B80F25-D1E8-4E55-8F98-04AC001D1971}" destId="{95831B48-227E-44C0-AF3C-EEC7ED2BE976}" srcOrd="5" destOrd="0" parTransId="{A8561392-65E4-4E6E-A8AA-D78773C57B1A}" sibTransId="{0E57EB81-BEEE-4E3B-BFF8-BB138604B3EC}"/>
    <dgm:cxn modelId="{7F4E095F-6AD0-429D-9F76-CCE94D9884AB}" srcId="{728F994F-0E18-403E-B224-66CD7A3AFCC1}" destId="{D714B80D-61D9-4F2B-A5E2-1DF81910BB73}" srcOrd="6" destOrd="0" parTransId="{B70E3262-A4C5-4C8C-A8EB-FDBB3C0F8212}" sibTransId="{0572D3DD-0051-45FD-8383-03835A29498B}"/>
    <dgm:cxn modelId="{A82F1564-09BE-4649-AC71-5563EAEE7E7A}" srcId="{B3009678-2A12-4736-9468-A826EB88CA86}" destId="{681AB67A-8670-4D79-A80F-776AB36D7B7B}" srcOrd="1" destOrd="0" parTransId="{E2FDF63A-7DF1-48B0-B8B6-4A0811DA5C89}" sibTransId="{F6B6C30D-3F88-49D0-8CF4-72D1EC0F1AF8}"/>
    <dgm:cxn modelId="{5EF0887F-293A-4EB1-8792-0C476C2B132F}" type="presOf" srcId="{8B7B4360-50F2-4EE5-B3A5-66D195BA0C13}" destId="{61A7C0F7-D70C-446A-A1F7-BB71D3D56854}" srcOrd="0" destOrd="2" presId="urn:microsoft.com/office/officeart/2005/8/layout/hList1"/>
    <dgm:cxn modelId="{0FC522D1-E108-4709-890C-5716FD0383E6}" type="presOf" srcId="{681AB67A-8670-4D79-A80F-776AB36D7B7B}" destId="{D77B1AB9-F71D-40F0-B1E5-084FD9D2061E}" srcOrd="0" destOrd="1" presId="urn:microsoft.com/office/officeart/2005/8/layout/hList1"/>
    <dgm:cxn modelId="{2B3A7A83-3DCD-414D-B81E-A9CC4DE58C88}" srcId="{00B80F25-D1E8-4E55-8F98-04AC001D1971}" destId="{8B7B4360-50F2-4EE5-B3A5-66D195BA0C13}" srcOrd="2" destOrd="0" parTransId="{058901FD-35BE-4731-BC85-24BB335DDB05}" sibTransId="{DFC69A34-BE3A-4EA0-9423-7EDDC3809ACA}"/>
    <dgm:cxn modelId="{B2734007-9586-4494-8913-819FAE56778D}" srcId="{B3009678-2A12-4736-9468-A826EB88CA86}" destId="{B2E957BC-E437-43AE-9901-D54CBDA47912}" srcOrd="5" destOrd="0" parTransId="{8275FE88-39AF-42CA-87AE-A059E1CB6BB4}" sibTransId="{7427C544-61B9-4A71-8642-5E645A6EFDA6}"/>
    <dgm:cxn modelId="{878F1408-06DE-4B79-B81C-0B3AFB1E3D83}" srcId="{B3009678-2A12-4736-9468-A826EB88CA86}" destId="{D53E62BE-B080-4304-9B37-601B11A3ED2A}" srcOrd="4" destOrd="0" parTransId="{6505E35D-D55C-45E5-A4EB-F290B40CA81F}" sibTransId="{77EC5CDE-A51F-4FA6-9E5F-714DECDE4E7E}"/>
    <dgm:cxn modelId="{83AB97E9-B336-4C31-BC1A-C4091D575177}" type="presOf" srcId="{E068EC7D-D214-4B3C-A7AC-E52F429ECAC8}" destId="{D39EC2FD-E23B-4ACC-B165-0366E055B9CB}" srcOrd="0" destOrd="4" presId="urn:microsoft.com/office/officeart/2005/8/layout/hList1"/>
    <dgm:cxn modelId="{88C0DDA3-62D5-42D5-A0E9-9B323A8C485F}" type="presOf" srcId="{9FB615AC-44C2-4C56-AAFE-87BBF3508EB9}" destId="{61A7C0F7-D70C-446A-A1F7-BB71D3D56854}" srcOrd="0" destOrd="0" presId="urn:microsoft.com/office/officeart/2005/8/layout/hList1"/>
    <dgm:cxn modelId="{AB4EC814-AF20-4DD0-9F53-DFEDE57C8B47}" srcId="{728F994F-0E18-403E-B224-66CD7A3AFCC1}" destId="{CE89496E-147F-49B2-908D-88E2A2031681}" srcOrd="5" destOrd="0" parTransId="{ACB9DDF2-40B5-49D5-BB2F-C04A394C9C90}" sibTransId="{294C7595-CFA8-4DCD-BB27-3E2D12ED7BAE}"/>
    <dgm:cxn modelId="{B9E33427-9847-41A3-BA6D-4135B16CD8E0}" srcId="{00B80F25-D1E8-4E55-8F98-04AC001D1971}" destId="{9F968350-43B6-4250-9E92-100EC92A765F}" srcOrd="3" destOrd="0" parTransId="{74E3C4D6-F327-4BF9-8D0D-87F0463F5AF6}" sibTransId="{DF048A31-C78C-42D1-BD81-9EDEC9EF9593}"/>
    <dgm:cxn modelId="{E9E87353-7BA2-42D4-B7B6-DE0E6770DD82}" type="presOf" srcId="{2380AE99-BA33-4804-BA52-F6ADCF192D39}" destId="{61A7C0F7-D70C-446A-A1F7-BB71D3D56854}" srcOrd="0" destOrd="6" presId="urn:microsoft.com/office/officeart/2005/8/layout/hList1"/>
    <dgm:cxn modelId="{C2A580AD-E3A2-49E6-BD27-42B91ACE4431}" type="presOf" srcId="{D53E62BE-B080-4304-9B37-601B11A3ED2A}" destId="{D77B1AB9-F71D-40F0-B1E5-084FD9D2061E}" srcOrd="0" destOrd="4" presId="urn:microsoft.com/office/officeart/2005/8/layout/hList1"/>
    <dgm:cxn modelId="{543C2748-AC8C-4F4B-ADBF-896F25F45EDE}" srcId="{728F994F-0E18-403E-B224-66CD7A3AFCC1}" destId="{287284D2-4D82-40AA-A387-F9103DAAC1B5}" srcOrd="0" destOrd="0" parTransId="{CF032D8B-A08B-4CB5-A4C9-FD8BC0463B20}" sibTransId="{3D2CF623-28F6-433C-9EBC-FCB18B3A6CA7}"/>
    <dgm:cxn modelId="{505F30F8-1F83-47E3-9DAF-4089F0064DC6}" type="presOf" srcId="{00B80F25-D1E8-4E55-8F98-04AC001D1971}" destId="{FC074BBC-9CC6-4F3B-B291-EBC11A317A8B}" srcOrd="0" destOrd="0" presId="urn:microsoft.com/office/officeart/2005/8/layout/hList1"/>
    <dgm:cxn modelId="{315C4743-E10F-4E20-86F4-1122E1095B90}" type="presOf" srcId="{0736EB1C-9274-468D-97EF-51616D0A1DBA}" destId="{D77B1AB9-F71D-40F0-B1E5-084FD9D2061E}" srcOrd="0" destOrd="0" presId="urn:microsoft.com/office/officeart/2005/8/layout/hList1"/>
    <dgm:cxn modelId="{861C3A76-553D-4FF8-AC11-C73153755EFC}" srcId="{B3009678-2A12-4736-9468-A826EB88CA86}" destId="{48F75A89-8E29-4E42-B8CB-E1A33B7B5E92}" srcOrd="2" destOrd="0" parTransId="{0F07D070-5BA7-49D3-B7BA-CE272D5323F2}" sibTransId="{118DBA22-761F-4BBA-9977-950D4AE361B0}"/>
    <dgm:cxn modelId="{E2AFEA8A-E749-4006-B900-ABF1DBBD2C8E}" type="presOf" srcId="{A7CA45B8-4EEF-4DFB-BFC8-A31AF9F11404}" destId="{D77B1AB9-F71D-40F0-B1E5-084FD9D2061E}" srcOrd="0" destOrd="3" presId="urn:microsoft.com/office/officeart/2005/8/layout/hList1"/>
    <dgm:cxn modelId="{41C1B49B-94CC-41B1-BC8A-A664E0F35490}" type="presOf" srcId="{287284D2-4D82-40AA-A387-F9103DAAC1B5}" destId="{D39EC2FD-E23B-4ACC-B165-0366E055B9CB}" srcOrd="0" destOrd="0" presId="urn:microsoft.com/office/officeart/2005/8/layout/hList1"/>
    <dgm:cxn modelId="{9AFAD96E-9907-4887-B5DD-E4F8CD461C2D}" srcId="{728F994F-0E18-403E-B224-66CD7A3AFCC1}" destId="{253B96A6-7F20-4B0A-B67F-AD9D58424518}" srcOrd="3" destOrd="0" parTransId="{0DE4C84D-A8DB-4FA8-96C7-7E049E54F085}" sibTransId="{3274BD11-8EF8-44DE-BB92-1831BB97A76D}"/>
    <dgm:cxn modelId="{3C744EC5-CBF0-436E-9666-F1C9372B6B08}" srcId="{B3009678-2A12-4736-9468-A826EB88CA86}" destId="{A7CA45B8-4EEF-4DFB-BFC8-A31AF9F11404}" srcOrd="3" destOrd="0" parTransId="{0787C8C4-EF67-4E37-BE5A-B9CADF846A28}" sibTransId="{8A240EF8-C753-44B5-88D0-2BA94D3F1363}"/>
    <dgm:cxn modelId="{3A1DAF1E-BE30-4F48-BA85-201A14A68D5C}" srcId="{8A08C6A0-80A7-4800-9C3F-75EB53C7B801}" destId="{728F994F-0E18-403E-B224-66CD7A3AFCC1}" srcOrd="2" destOrd="0" parTransId="{8F6A956A-E7A0-487E-AAD9-E3C7E64EA028}" sibTransId="{CAEC0353-27D8-45F5-8883-A4735ED59267}"/>
    <dgm:cxn modelId="{74F5538B-917D-44AF-9B0B-3C54F035BE7A}" srcId="{B3009678-2A12-4736-9468-A826EB88CA86}" destId="{3222DD77-0DB4-449C-ACEE-46C44857A533}" srcOrd="8" destOrd="0" parTransId="{DBAB9622-388D-470E-A346-AC24065DEB4C}" sibTransId="{521BA577-B2E9-43B3-BBF1-081D8E625D69}"/>
    <dgm:cxn modelId="{F0E72855-FA67-4C53-BC0F-78DC19436B78}" type="presOf" srcId="{48F75A89-8E29-4E42-B8CB-E1A33B7B5E92}" destId="{D77B1AB9-F71D-40F0-B1E5-084FD9D2061E}" srcOrd="0" destOrd="2" presId="urn:microsoft.com/office/officeart/2005/8/layout/hList1"/>
    <dgm:cxn modelId="{BAF884D7-7A29-47B7-9343-38784C34B878}" type="presOf" srcId="{FAAF8B8E-E4E4-437B-AC24-7F6356B8DCBB}" destId="{61A7C0F7-D70C-446A-A1F7-BB71D3D56854}" srcOrd="0" destOrd="4" presId="urn:microsoft.com/office/officeart/2005/8/layout/hList1"/>
    <dgm:cxn modelId="{31B290C0-68A0-4872-ACE0-2A04513B3F8A}" srcId="{00B80F25-D1E8-4E55-8F98-04AC001D1971}" destId="{9FB615AC-44C2-4C56-AAFE-87BBF3508EB9}" srcOrd="0" destOrd="0" parTransId="{5D631317-0C92-45F5-8932-2E55E096E561}" sibTransId="{FE8BDD27-8E03-4CAE-8388-88C9B60B8130}"/>
    <dgm:cxn modelId="{D6FFCF34-1878-4357-A8A0-6CFC6FBEDAA0}" type="presOf" srcId="{8A08C6A0-80A7-4800-9C3F-75EB53C7B801}" destId="{C4C6F929-60F7-4EA1-BE57-9E2F52DC4493}" srcOrd="0" destOrd="0" presId="urn:microsoft.com/office/officeart/2005/8/layout/hList1"/>
    <dgm:cxn modelId="{C4B83ADA-B12C-451E-A7DB-59DB1B65DD95}" type="presOf" srcId="{F71D94D0-1AD4-421F-A1FF-50A58DABE77F}" destId="{D77B1AB9-F71D-40F0-B1E5-084FD9D2061E}" srcOrd="0" destOrd="6" presId="urn:microsoft.com/office/officeart/2005/8/layout/hList1"/>
    <dgm:cxn modelId="{ACD9F93D-D119-4AD7-BE41-DC266A5CC2D3}" type="presOf" srcId="{CF04937F-89B5-440E-87D2-98444EE3AF55}" destId="{D39EC2FD-E23B-4ACC-B165-0366E055B9CB}" srcOrd="0" destOrd="1" presId="urn:microsoft.com/office/officeart/2005/8/layout/hList1"/>
    <dgm:cxn modelId="{8A49ABC8-28D0-4432-8426-F60E9391BFD5}" type="presOf" srcId="{CE89496E-147F-49B2-908D-88E2A2031681}" destId="{D39EC2FD-E23B-4ACC-B165-0366E055B9CB}" srcOrd="0" destOrd="5" presId="urn:microsoft.com/office/officeart/2005/8/layout/hList1"/>
    <dgm:cxn modelId="{B61D494D-C277-41B0-8281-D11731E594DF}" type="presOf" srcId="{D714B80D-61D9-4F2B-A5E2-1DF81910BB73}" destId="{D39EC2FD-E23B-4ACC-B165-0366E055B9CB}" srcOrd="0" destOrd="6" presId="urn:microsoft.com/office/officeart/2005/8/layout/hList1"/>
    <dgm:cxn modelId="{A82F7E77-D240-42DA-9C0F-5375EEFBA3D1}" srcId="{728F994F-0E18-403E-B224-66CD7A3AFCC1}" destId="{CF04937F-89B5-440E-87D2-98444EE3AF55}" srcOrd="1" destOrd="0" parTransId="{BBAB8DCD-13E9-4472-A55C-6FF214E5AA08}" sibTransId="{8E63C5B6-F6BD-4F5E-A616-BD662CF24EDC}"/>
    <dgm:cxn modelId="{89A0597B-F163-4587-ABBF-F0BF82DA770E}" srcId="{728F994F-0E18-403E-B224-66CD7A3AFCC1}" destId="{A13A2893-4093-4FCC-A7F4-61884D62694D}" srcOrd="2" destOrd="0" parTransId="{F96E51E8-1CEF-4285-AF9F-76FAC6E10B2E}" sibTransId="{565F4D44-585F-444A-9F08-C97F5F22CC08}"/>
    <dgm:cxn modelId="{BA1E1359-55CE-410A-A937-BB84D4E53439}" type="presOf" srcId="{A13A2893-4093-4FCC-A7F4-61884D62694D}" destId="{D39EC2FD-E23B-4ACC-B165-0366E055B9CB}" srcOrd="0" destOrd="2" presId="urn:microsoft.com/office/officeart/2005/8/layout/hList1"/>
    <dgm:cxn modelId="{CBEA1CDE-24F4-4621-B6FA-B348F4E658D8}" type="presOf" srcId="{EF9BDF03-B747-4D4B-A5ED-3CF17B9350ED}" destId="{D77B1AB9-F71D-40F0-B1E5-084FD9D2061E}" srcOrd="0" destOrd="7" presId="urn:microsoft.com/office/officeart/2005/8/layout/hList1"/>
    <dgm:cxn modelId="{2B2970FC-8E31-46AC-BE0C-D1117B4F51B9}" srcId="{00B80F25-D1E8-4E55-8F98-04AC001D1971}" destId="{58DE4297-B785-439D-84A8-4FC3C1777046}" srcOrd="1" destOrd="0" parTransId="{8CA3B97F-715C-4099-9A59-CEBBF0B6AF54}" sibTransId="{28497657-CBE1-41D7-B53C-04E77B1EC3ED}"/>
    <dgm:cxn modelId="{1A0ECD5F-BF4D-45F9-B239-65A8F24EBD51}" type="presOf" srcId="{B3009678-2A12-4736-9468-A826EB88CA86}" destId="{991E99DE-AD95-42A8-86E4-C161FD517A53}" srcOrd="0" destOrd="0" presId="urn:microsoft.com/office/officeart/2005/8/layout/hList1"/>
    <dgm:cxn modelId="{EE265236-11F8-4284-8921-AA40B9D11D4C}" srcId="{B3009678-2A12-4736-9468-A826EB88CA86}" destId="{EF9BDF03-B747-4D4B-A5ED-3CF17B9350ED}" srcOrd="7" destOrd="0" parTransId="{790708AC-B0C8-49A5-8C95-FD7D61A532AC}" sibTransId="{B91460A3-8D21-4A07-8B29-3A96C776B317}"/>
    <dgm:cxn modelId="{BB7620A7-60B1-4828-B0BD-367145429CEF}" srcId="{B3009678-2A12-4736-9468-A826EB88CA86}" destId="{0736EB1C-9274-468D-97EF-51616D0A1DBA}" srcOrd="0" destOrd="0" parTransId="{2B212968-CB1C-42D3-8A6F-5373CB1CEB7A}" sibTransId="{53AD685B-BA36-4228-870C-855E677426B6}"/>
    <dgm:cxn modelId="{873336DB-0B7E-422E-80F5-2B1C3F4F299E}" type="presOf" srcId="{B2E957BC-E437-43AE-9901-D54CBDA47912}" destId="{D77B1AB9-F71D-40F0-B1E5-084FD9D2061E}" srcOrd="0" destOrd="5" presId="urn:microsoft.com/office/officeart/2005/8/layout/hList1"/>
    <dgm:cxn modelId="{1FC8547E-ED9B-4831-8D8A-BEE6870B6B57}" type="presParOf" srcId="{C4C6F929-60F7-4EA1-BE57-9E2F52DC4493}" destId="{C6904381-2CCD-4EFE-BFC5-85E48F0368C7}" srcOrd="0" destOrd="0" presId="urn:microsoft.com/office/officeart/2005/8/layout/hList1"/>
    <dgm:cxn modelId="{27DDA06F-4628-446B-A3C5-E48B613F0D2A}" type="presParOf" srcId="{C6904381-2CCD-4EFE-BFC5-85E48F0368C7}" destId="{FC074BBC-9CC6-4F3B-B291-EBC11A317A8B}" srcOrd="0" destOrd="0" presId="urn:microsoft.com/office/officeart/2005/8/layout/hList1"/>
    <dgm:cxn modelId="{8F0FF240-55DC-4F3D-BB42-4B3888255F11}" type="presParOf" srcId="{C6904381-2CCD-4EFE-BFC5-85E48F0368C7}" destId="{61A7C0F7-D70C-446A-A1F7-BB71D3D56854}" srcOrd="1" destOrd="0" presId="urn:microsoft.com/office/officeart/2005/8/layout/hList1"/>
    <dgm:cxn modelId="{24D942B1-00D1-4953-A703-9E09C72637DC}" type="presParOf" srcId="{C4C6F929-60F7-4EA1-BE57-9E2F52DC4493}" destId="{CB64F735-45B9-4817-95AC-E8B79509362E}" srcOrd="1" destOrd="0" presId="urn:microsoft.com/office/officeart/2005/8/layout/hList1"/>
    <dgm:cxn modelId="{2129A90A-D4A7-419F-8F79-2967ED6FF4A6}" type="presParOf" srcId="{C4C6F929-60F7-4EA1-BE57-9E2F52DC4493}" destId="{5CA093C7-7D21-4A96-9DF3-CC2469B755DB}" srcOrd="2" destOrd="0" presId="urn:microsoft.com/office/officeart/2005/8/layout/hList1"/>
    <dgm:cxn modelId="{01B3ABBE-C579-4AAA-A710-F8B478BBE500}" type="presParOf" srcId="{5CA093C7-7D21-4A96-9DF3-CC2469B755DB}" destId="{991E99DE-AD95-42A8-86E4-C161FD517A53}" srcOrd="0" destOrd="0" presId="urn:microsoft.com/office/officeart/2005/8/layout/hList1"/>
    <dgm:cxn modelId="{6DE108B9-E65F-41C7-BDE9-D8F31A8D107C}" type="presParOf" srcId="{5CA093C7-7D21-4A96-9DF3-CC2469B755DB}" destId="{D77B1AB9-F71D-40F0-B1E5-084FD9D2061E}" srcOrd="1" destOrd="0" presId="urn:microsoft.com/office/officeart/2005/8/layout/hList1"/>
    <dgm:cxn modelId="{47C3A23E-EBB0-49D0-A1AA-C779E2D3E4E4}" type="presParOf" srcId="{C4C6F929-60F7-4EA1-BE57-9E2F52DC4493}" destId="{850E82EB-6BB6-4BC7-A15C-2FB78934A1A1}" srcOrd="3" destOrd="0" presId="urn:microsoft.com/office/officeart/2005/8/layout/hList1"/>
    <dgm:cxn modelId="{605D3529-E22F-4677-BC0D-BFC8ECB997B1}" type="presParOf" srcId="{C4C6F929-60F7-4EA1-BE57-9E2F52DC4493}" destId="{16E048D7-F626-471B-AF45-E638F9AF1DA2}" srcOrd="4" destOrd="0" presId="urn:microsoft.com/office/officeart/2005/8/layout/hList1"/>
    <dgm:cxn modelId="{EFD8031E-0738-463F-9168-B49DBF563378}" type="presParOf" srcId="{16E048D7-F626-471B-AF45-E638F9AF1DA2}" destId="{8054D340-176E-4116-A282-3BF63964152A}" srcOrd="0" destOrd="0" presId="urn:microsoft.com/office/officeart/2005/8/layout/hList1"/>
    <dgm:cxn modelId="{39836613-BD4A-4349-96EB-7DF77091A8C9}" type="presParOf" srcId="{16E048D7-F626-471B-AF45-E638F9AF1DA2}" destId="{D39EC2FD-E23B-4ACC-B165-0366E055B9CB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161FE5-6A08-44C0-AED5-917D0ABED3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1C2D1-E684-4D34-B5C8-FCDE7C5AFE2F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b="1"/>
              <a:t>To insert this slide into your presentation</a:t>
            </a:r>
          </a:p>
          <a:p>
            <a:pPr marL="228600" indent="-228600"/>
            <a:r>
              <a:rPr lang="en-US" b="1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Save this template as a presentation (.ppt file) on your computer.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Open the presentation that will contain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Slides</a:t>
            </a:r>
            <a:r>
              <a:rPr lang="en-US"/>
              <a:t> tab, place your insertion point after the slide that will precede the image slide. (Make sure you don't select a slide. Your insertion point should be between the slides.)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Insert</a:t>
            </a:r>
            <a:r>
              <a:rPr lang="en-US"/>
              <a:t> menu, click </a:t>
            </a:r>
            <a:r>
              <a:rPr lang="en-US" b="1"/>
              <a:t>Slides from Files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 Finder</a:t>
            </a:r>
            <a:r>
              <a:rPr lang="en-US"/>
              <a:t> dialog box, click the </a:t>
            </a:r>
            <a:r>
              <a:rPr lang="en-US" b="1"/>
              <a:t>Find Presentation</a:t>
            </a:r>
            <a:r>
              <a:rPr lang="en-US"/>
              <a:t> tab.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Browse</a:t>
            </a:r>
            <a:r>
              <a:rPr lang="en-US"/>
              <a:t>, locate and select the presentation that contains the image slide, and then click </a:t>
            </a:r>
            <a:r>
              <a:rPr lang="en-US" b="1"/>
              <a:t>Open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Slides from Files</a:t>
            </a:r>
            <a:r>
              <a:rPr lang="en-US"/>
              <a:t> dialog box, select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Select the </a:t>
            </a:r>
            <a:r>
              <a:rPr lang="en-US" b="1"/>
              <a:t>Keep source formatting</a:t>
            </a:r>
            <a:r>
              <a:rPr lang="en-US"/>
              <a:t> check box. If you do not select this check box, the copied slide will inherit the design of the slide that precedes it in the presentation.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Insert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Close</a:t>
            </a:r>
            <a:r>
              <a:rPr lang="en-US"/>
              <a:t>. </a:t>
            </a:r>
          </a:p>
          <a:p>
            <a:pPr marL="228600" indent="-2286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EFFECT OF MAJOR CLIMATIC FACTORS ON CROP WATER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1FE5-6A08-44C0-AED5-917D0ABED3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1C2D1-E684-4D34-B5C8-FCDE7C5AFE2F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b="1"/>
              <a:t>To insert this slide into your presentation</a:t>
            </a:r>
          </a:p>
          <a:p>
            <a:pPr marL="228600" indent="-228600"/>
            <a:r>
              <a:rPr lang="en-US" b="1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Save this template as a presentation (.ppt file) on your computer.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Open the presentation that will contain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Slides</a:t>
            </a:r>
            <a:r>
              <a:rPr lang="en-US"/>
              <a:t> tab, place your insertion point after the slide that will precede the image slide. (Make sure you don't select a slide. Your insertion point should be between the slides.)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Insert</a:t>
            </a:r>
            <a:r>
              <a:rPr lang="en-US"/>
              <a:t> menu, click </a:t>
            </a:r>
            <a:r>
              <a:rPr lang="en-US" b="1"/>
              <a:t>Slides from Files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 Finder</a:t>
            </a:r>
            <a:r>
              <a:rPr lang="en-US"/>
              <a:t> dialog box, click the </a:t>
            </a:r>
            <a:r>
              <a:rPr lang="en-US" b="1"/>
              <a:t>Find Presentation</a:t>
            </a:r>
            <a:r>
              <a:rPr lang="en-US"/>
              <a:t> tab.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Browse</a:t>
            </a:r>
            <a:r>
              <a:rPr lang="en-US"/>
              <a:t>, locate and select the presentation that contains the image slide, and then click </a:t>
            </a:r>
            <a:r>
              <a:rPr lang="en-US" b="1"/>
              <a:t>Open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Slides from Files</a:t>
            </a:r>
            <a:r>
              <a:rPr lang="en-US"/>
              <a:t> dialog box, select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Select the </a:t>
            </a:r>
            <a:r>
              <a:rPr lang="en-US" b="1"/>
              <a:t>Keep source formatting</a:t>
            </a:r>
            <a:r>
              <a:rPr lang="en-US"/>
              <a:t> check box. If you do not select this check box, the copied slide will inherit the design of the slide that precedes it in the presentation.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Insert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Close</a:t>
            </a:r>
            <a:r>
              <a:rPr lang="en-US"/>
              <a:t>. </a:t>
            </a:r>
          </a:p>
          <a:p>
            <a:pPr marL="228600" indent="-2286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Monthly Average Reference </a:t>
            </a:r>
            <a:r>
              <a:rPr lang="en-US" b="1" dirty="0" err="1" smtClean="0"/>
              <a:t>Evapotranspiration</a:t>
            </a:r>
            <a:endParaRPr lang="en-US" b="1" dirty="0" smtClean="0"/>
          </a:p>
          <a:p>
            <a:r>
              <a:rPr lang="en-US" dirty="0" smtClean="0"/>
              <a:t>Goldendale, Washington </a:t>
            </a:r>
            <a:r>
              <a:rPr lang="en-US" dirty="0" err="1" smtClean="0"/>
              <a:t>AgriMet</a:t>
            </a:r>
            <a:r>
              <a:rPr lang="en-US" dirty="0" smtClean="0"/>
              <a:t>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1FE5-6A08-44C0-AED5-917D0ABED3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1C2D1-E684-4D34-B5C8-FCDE7C5AFE2F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b="1"/>
              <a:t>To insert this slide into your presentation</a:t>
            </a:r>
          </a:p>
          <a:p>
            <a:pPr marL="228600" indent="-228600"/>
            <a:r>
              <a:rPr lang="en-US" b="1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Save this template as a presentation (.ppt file) on your computer.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Open the presentation that will contain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Slides</a:t>
            </a:r>
            <a:r>
              <a:rPr lang="en-US"/>
              <a:t> tab, place your insertion point after the slide that will precede the image slide. (Make sure you don't select a slide. Your insertion point should be between the slides.)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Insert</a:t>
            </a:r>
            <a:r>
              <a:rPr lang="en-US"/>
              <a:t> menu, click </a:t>
            </a:r>
            <a:r>
              <a:rPr lang="en-US" b="1"/>
              <a:t>Slides from Files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 Finder</a:t>
            </a:r>
            <a:r>
              <a:rPr lang="en-US"/>
              <a:t> dialog box, click the </a:t>
            </a:r>
            <a:r>
              <a:rPr lang="en-US" b="1"/>
              <a:t>Find Presentation</a:t>
            </a:r>
            <a:r>
              <a:rPr lang="en-US"/>
              <a:t> tab.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Browse</a:t>
            </a:r>
            <a:r>
              <a:rPr lang="en-US"/>
              <a:t>, locate and select the presentation that contains the image slide, and then click </a:t>
            </a:r>
            <a:r>
              <a:rPr lang="en-US" b="1"/>
              <a:t>Open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Slides from Files</a:t>
            </a:r>
            <a:r>
              <a:rPr lang="en-US"/>
              <a:t> dialog box, select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Select the </a:t>
            </a:r>
            <a:r>
              <a:rPr lang="en-US" b="1"/>
              <a:t>Keep source formatting</a:t>
            </a:r>
            <a:r>
              <a:rPr lang="en-US"/>
              <a:t> check box. If you do not select this check box, the copied slide will inherit the design of the slide that precedes it in the presentation.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Insert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Close</a:t>
            </a:r>
            <a:r>
              <a:rPr lang="en-US"/>
              <a:t>. </a:t>
            </a:r>
          </a:p>
          <a:p>
            <a:pPr marL="228600" indent="-2286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1C2D1-E684-4D34-B5C8-FCDE7C5AFE2F}" type="slidenum">
              <a:rPr lang="en-US"/>
              <a:pPr/>
              <a:t>9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b="1"/>
              <a:t>To insert this slide into your presentation</a:t>
            </a:r>
          </a:p>
          <a:p>
            <a:pPr marL="228600" indent="-228600"/>
            <a:r>
              <a:rPr lang="en-US" b="1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Save this template as a presentation (.ppt file) on your computer.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Open the presentation that will contain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Slides</a:t>
            </a:r>
            <a:r>
              <a:rPr lang="en-US"/>
              <a:t> tab, place your insertion point after the slide that will precede the image slide. (Make sure you don't select a slide. Your insertion point should be between the slides.)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Insert</a:t>
            </a:r>
            <a:r>
              <a:rPr lang="en-US"/>
              <a:t> menu, click </a:t>
            </a:r>
            <a:r>
              <a:rPr lang="en-US" b="1"/>
              <a:t>Slides from Files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 Finder</a:t>
            </a:r>
            <a:r>
              <a:rPr lang="en-US"/>
              <a:t> dialog box, click the </a:t>
            </a:r>
            <a:r>
              <a:rPr lang="en-US" b="1"/>
              <a:t>Find Presentation</a:t>
            </a:r>
            <a:r>
              <a:rPr lang="en-US"/>
              <a:t> tab.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Browse</a:t>
            </a:r>
            <a:r>
              <a:rPr lang="en-US"/>
              <a:t>, locate and select the presentation that contains the image slide, and then click </a:t>
            </a:r>
            <a:r>
              <a:rPr lang="en-US" b="1"/>
              <a:t>Open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Slides from Files</a:t>
            </a:r>
            <a:r>
              <a:rPr lang="en-US"/>
              <a:t> dialog box, select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Select the </a:t>
            </a:r>
            <a:r>
              <a:rPr lang="en-US" b="1"/>
              <a:t>Keep source formatting</a:t>
            </a:r>
            <a:r>
              <a:rPr lang="en-US"/>
              <a:t> check box. If you do not select this check box, the copied slide will inherit the design of the slide that precedes it in the presentation.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Insert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Close</a:t>
            </a:r>
            <a:r>
              <a:rPr lang="en-US"/>
              <a:t>. </a:t>
            </a:r>
          </a:p>
          <a:p>
            <a:pPr marL="228600" indent="-2286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FEA94-0E79-4B1B-B849-EC5962A9E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C237-0E05-4C01-B3A2-E6F09B8B6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012E-7FEA-463F-89DC-B6C4D285D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F569E6-91AA-4A11-8E44-FEAC75847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CC75-279A-44F4-A29B-C2F75579D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CE0-B897-45B3-9297-CEFF0C237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6621-F3CE-4857-9E25-2215B0C36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1031-B550-4B96-8410-ECE18F536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3DFC-5977-40BB-A571-2BA27CA9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F51E23-30CE-40FE-AB4B-28446040D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DBA56-F902-4ED0-BA3D-B97358DED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A9D7D8-48D1-4B5D-BF4E-E2D3F12B2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" y="5334000"/>
            <a:ext cx="8610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Crops and Transpiration Report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475" y="547254"/>
            <a:ext cx="2133600" cy="10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9086"/>
          </a:xfrm>
        </p:spPr>
        <p:txBody>
          <a:bodyPr/>
          <a:lstStyle/>
          <a:p>
            <a:pPr algn="ctr"/>
            <a:r>
              <a:rPr lang="en-US" b="1" dirty="0" err="1" smtClean="0"/>
              <a:t>Kc</a:t>
            </a:r>
            <a:r>
              <a:rPr lang="en-US" b="1" dirty="0" smtClean="0"/>
              <a:t> values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6260" y="782058"/>
          <a:ext cx="8336480" cy="560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667296"/>
                <a:gridCol w="1667296"/>
                <a:gridCol w="1667296"/>
                <a:gridCol w="1667296"/>
                <a:gridCol w="1667296"/>
              </a:tblGrid>
              <a:tr h="329816"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Initial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Crop Dev.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Mid-season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Late-season</a:t>
                      </a:r>
                      <a:endParaRPr lang="en-US" sz="1400" b="1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Green</a:t>
                      </a:r>
                      <a:r>
                        <a:rPr lang="en-US" sz="1400" b="1" baseline="0" dirty="0" smtClean="0"/>
                        <a:t> beans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0.35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1.10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0.90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Cabbage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0.90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Carrot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0.90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Cucumber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0.90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Edmame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0.55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1.10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0.60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Eggplant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1.15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0.80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Lettuce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0.60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0.90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Melon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Onion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Peas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0.80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1.15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1.05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Pepper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0.35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0.90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Potato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1.15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0.85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Radish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0.60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0.90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0.90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Spinach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0.60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0.90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Squash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0.90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</a:tr>
              <a:tr h="32981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Tomato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0.75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1.15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0.80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9076" y="522514"/>
            <a:ext cx="8229600" cy="10034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Data Table</a:t>
            </a:r>
            <a:r>
              <a:rPr lang="en-US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5400" dirty="0" smtClean="0">
                <a:latin typeface="Calibri"/>
                <a:ea typeface="Calibri"/>
                <a:cs typeface="Times New Roman"/>
              </a:rPr>
            </a:b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3131" y="1199406"/>
          <a:ext cx="8645238" cy="485802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softEdge rad="12700"/>
                </a:effectLst>
                <a:tableStyleId>{3C2FFA5D-87B4-456A-9821-1D502468CF0F}</a:tableStyleId>
              </a:tblPr>
              <a:tblGrid>
                <a:gridCol w="1090441"/>
                <a:gridCol w="1090441"/>
                <a:gridCol w="1090441"/>
                <a:gridCol w="1090441"/>
                <a:gridCol w="775424"/>
                <a:gridCol w="787851"/>
                <a:gridCol w="732553"/>
                <a:gridCol w="942563"/>
                <a:gridCol w="1045083"/>
              </a:tblGrid>
              <a:tr h="797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Crop Name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Initial Stage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(days)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Ini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100" b="1" baseline="-250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Crop dev. Stage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(days)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Dev K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Mid-season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(days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Mid Season K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Late Season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(days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Late Season K</a:t>
                      </a:r>
                      <a:r>
                        <a:rPr lang="en-US" sz="1100" b="1" baseline="-25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8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Beans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Cabbage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Carrots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Cucumber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Eggplant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Lettuce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Melon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Onion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Peas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Peppers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1.05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Potato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0.85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Radish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Edamame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Spinich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Squash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Tomato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0.75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2535"/>
            <a:ext cx="8128660" cy="481346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Crop 1: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CUCUMBER_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Planting date: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May 2_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	</a:t>
            </a:r>
            <a:r>
              <a:rPr lang="en-US" dirty="0" smtClean="0">
                <a:solidFill>
                  <a:srgbClr val="002060"/>
                </a:solidFill>
              </a:rPr>
              <a:t>Harvest date: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July 10_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Duration of total growing period: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70__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days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Initial stage:	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__10_____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days		__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May 2 – May 11___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Crop dev. Stage: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__20_____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days		__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May 12 - May 31__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Mid-season stage: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__20_____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days		__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June 1 – June 20__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Late season stage: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__20_____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days		__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June 21 - July 10__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Crop factors, </a:t>
            </a:r>
            <a:r>
              <a:rPr lang="en-US" b="1" dirty="0" err="1" smtClean="0">
                <a:solidFill>
                  <a:schemeClr val="bg1"/>
                </a:solidFill>
              </a:rPr>
              <a:t>Kc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Initial stage: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___0.45____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Crop dev. Stage:	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___0.70____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Mid-season stage: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___0.90____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Late season stage: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___0.75____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Problem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409" y="4192584"/>
            <a:ext cx="2922056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324" y="25630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SOLUTION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0951" y="1116281"/>
            <a:ext cx="8229600" cy="10034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/>
              <a:t>Evapotranspiration</a:t>
            </a:r>
            <a:r>
              <a:rPr lang="en-US" sz="4400" dirty="0" smtClean="0"/>
              <a:t> Rates Per Month, Per Crop (inches)</a:t>
            </a:r>
            <a:r>
              <a:rPr lang="en-US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5400" dirty="0" smtClean="0">
                <a:latin typeface="Calibri"/>
                <a:ea typeface="Calibri"/>
                <a:cs typeface="Times New Roman"/>
              </a:rPr>
            </a:b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8769" y="1626923"/>
          <a:ext cx="7766462" cy="459657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softEdge rad="12700"/>
                </a:effectLst>
                <a:tableStyleId>{3C2FFA5D-87B4-456A-9821-1D502468CF0F}</a:tableStyleId>
              </a:tblPr>
              <a:tblGrid>
                <a:gridCol w="1575921"/>
                <a:gridCol w="1120655"/>
                <a:gridCol w="1138614"/>
                <a:gridCol w="1058696"/>
                <a:gridCol w="1362206"/>
                <a:gridCol w="1510370"/>
              </a:tblGrid>
              <a:tr h="459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May </a:t>
                      </a:r>
                      <a:r>
                        <a:rPr lang="en-US" sz="1100" b="1" dirty="0" err="1"/>
                        <a:t>Etcrop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/>
                        <a:t>June Etcrop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July </a:t>
                      </a:r>
                      <a:r>
                        <a:rPr lang="en-US" sz="1100" b="1" dirty="0" err="1"/>
                        <a:t>Etcrop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August </a:t>
                      </a:r>
                      <a:r>
                        <a:rPr lang="en-US" sz="1100" b="1" dirty="0" err="1"/>
                        <a:t>Etcrop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September </a:t>
                      </a:r>
                      <a:r>
                        <a:rPr lang="en-US" sz="1100" b="1" dirty="0" err="1"/>
                        <a:t>Etcrop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Crop Name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Beans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1.66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5.95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4.09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Cabbage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2.87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6.07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4.77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Carrots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2.08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3.97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0.27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Cucumber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2.49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4.06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Eggplant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4.78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4.54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Lettuce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2.39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2.84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Melon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2.87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5.39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3.41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Onion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4.54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1.42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Peas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3.74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N/A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N/A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Peppers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0.83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5.67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2.95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Potato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2.87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5.67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2.04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Radish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N/A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Edamame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6.24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3.86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Spinach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2.08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4.54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N/A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Squash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2.87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N/A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Tomato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1.66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3.59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6.24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3.86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N/A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0951" y="1116281"/>
            <a:ext cx="8229600" cy="10034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Irrigation Requirements Per Month, Per Crop (inches)</a:t>
            </a:r>
            <a:r>
              <a:rPr lang="en-US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5400" dirty="0" smtClean="0">
                <a:latin typeface="Calibri"/>
                <a:ea typeface="Calibri"/>
                <a:cs typeface="Times New Roman"/>
              </a:rPr>
            </a:b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0016" y="1520043"/>
          <a:ext cx="8075222" cy="494197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softEdge rad="12700"/>
                </a:effectLst>
                <a:tableStyleId>{3C2FFA5D-87B4-456A-9821-1D502468CF0F}</a:tableStyleId>
              </a:tblPr>
              <a:tblGrid>
                <a:gridCol w="1362170"/>
                <a:gridCol w="1362170"/>
                <a:gridCol w="968654"/>
                <a:gridCol w="984177"/>
                <a:gridCol w="915099"/>
                <a:gridCol w="1177442"/>
                <a:gridCol w="1305510"/>
              </a:tblGrid>
              <a:tr h="46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May IR</a:t>
                      </a:r>
                      <a:endParaRPr lang="en-US" sz="11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June IR</a:t>
                      </a:r>
                      <a:endParaRPr lang="en-US" sz="11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July IR</a:t>
                      </a:r>
                      <a:endParaRPr lang="en-US" sz="1100" b="1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August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Etcrop</a:t>
                      </a:r>
                      <a:endParaRPr lang="en-US" sz="11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September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Etcrop</a:t>
                      </a:r>
                      <a:endParaRPr lang="en-US" sz="11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Total Plant Life Irrigation 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8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Crop Name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Requirements (inches)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Beans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-0.39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2.02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4.92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2.81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9.36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Cabbage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-0.81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1.07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5.04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3.49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-0.35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8.44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Carrots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0.03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2.02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2.94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-1.01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3.98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Cucumber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0.44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2.26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0.10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2.81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Eggplant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-0.81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2.98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3.51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5.68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Lettuce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0.59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1.81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2.40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Melon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1.07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4.36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2.13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7.55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Onion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1.06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2.74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0.39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4.19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Peas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1.69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1.31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2.99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Peppers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-1.22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1.31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4.64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1.67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6.40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Potato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1.07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4.64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0.76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6.47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Radish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-0.81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-0.37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-1.17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Edamame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-1.43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2.02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5.21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2.58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-1.77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6.61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Spinich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0.03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2.74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0.10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2.87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Squash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1.07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2.37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3.44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Tomato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-0.39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1.79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5.21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2.58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9.18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Total Monthly IR(in)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-2.61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25.69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45.23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15.00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-2.12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0951" y="1116281"/>
            <a:ext cx="8229600" cy="10034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Irrigation Requirements Per Month, Per Crop (gal)</a:t>
            </a:r>
            <a:r>
              <a:rPr lang="en-US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5400" dirty="0" smtClean="0">
                <a:latin typeface="Calibri"/>
                <a:ea typeface="Calibri"/>
                <a:cs typeface="Times New Roman"/>
              </a:rPr>
            </a:b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0016" y="1520043"/>
          <a:ext cx="8075222" cy="494197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softEdge rad="12700"/>
                </a:effectLst>
                <a:tableStyleId>{3C2FFA5D-87B4-456A-9821-1D502468CF0F}</a:tableStyleId>
              </a:tblPr>
              <a:tblGrid>
                <a:gridCol w="1362170"/>
                <a:gridCol w="1362170"/>
                <a:gridCol w="968654"/>
                <a:gridCol w="984177"/>
                <a:gridCol w="915099"/>
                <a:gridCol w="1177442"/>
                <a:gridCol w="1305510"/>
              </a:tblGrid>
              <a:tr h="463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May IR</a:t>
                      </a:r>
                      <a:endParaRPr lang="en-US" sz="11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June IR</a:t>
                      </a:r>
                      <a:endParaRPr lang="en-US" sz="11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July IR</a:t>
                      </a:r>
                      <a:endParaRPr lang="en-US" sz="11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August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Etcrop</a:t>
                      </a:r>
                      <a:endParaRPr lang="en-US" sz="11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September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Etcrop</a:t>
                      </a:r>
                      <a:endParaRPr lang="en-US" sz="11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Total Plant Life Irrigation 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8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Crop Name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Requirements (inches)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Beans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-0.25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1.30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3.15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1.80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5.99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Cabbage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-0.52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0.68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3.22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2.23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-0.22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5.40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Carrots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0.02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1.30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1.88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-0.64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2.55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Cucumber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0.28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1.45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0.07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1.80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Eggplant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-0.52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1.91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2.24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3.64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Lettuce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0.38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1.16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1.53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Melon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0.68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2.79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1.36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4.83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Onion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0.68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1.75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0.25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2.68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Peas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1.08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0.84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1.91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Peppers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-0.78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0.84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2.97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1.07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4.09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Potato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0.68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2.97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0.49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4.14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Radish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-0.52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-0.23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-0.75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Edamame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-0.91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1.30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3.33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1.65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-1.13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4.23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Spinich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0.02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1.75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0.07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1.84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Squash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0.68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1.52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2.20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Tomato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-0.25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1.14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3.33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1.65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N/A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5.88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Total Monthly IR(gal)</a:t>
                      </a:r>
                      <a:endParaRPr lang="en-US" sz="11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-1.67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16.44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28.95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9.60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-1.36</a:t>
                      </a:r>
                      <a:endParaRPr lang="en-US" sz="110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074" y="4370119"/>
            <a:ext cx="8229600" cy="188224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By:</a:t>
            </a:r>
            <a:br>
              <a:rPr lang="en-US" sz="3200" dirty="0" smtClean="0"/>
            </a:br>
            <a:r>
              <a:rPr lang="en-US" sz="3200" dirty="0" err="1" smtClean="0"/>
              <a:t>Anthonee</a:t>
            </a:r>
            <a:r>
              <a:rPr lang="en-US" sz="3200" dirty="0" smtClean="0"/>
              <a:t> Gibbs</a:t>
            </a:r>
            <a:br>
              <a:rPr lang="en-US" sz="3200" dirty="0" smtClean="0"/>
            </a:br>
            <a:r>
              <a:rPr lang="en-US" sz="3200" dirty="0" smtClean="0"/>
              <a:t> Sofia </a:t>
            </a:r>
            <a:r>
              <a:rPr lang="en-US" sz="3200" dirty="0" err="1" smtClean="0"/>
              <a:t>Tangcharoensiri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Brandon Iwasaki</a:t>
            </a:r>
            <a:endParaRPr lang="en-US" sz="32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13" y="949017"/>
            <a:ext cx="8336478" cy="303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0402208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17500" y="0"/>
            <a:ext cx="85455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Factors Influencing Crops Water Needs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38795" y="1330037"/>
            <a:ext cx="5902036" cy="536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98171" y="6555179"/>
            <a:ext cx="585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http://www.fao.org/docrep/s2022e/s2022e07.htm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2831" y="2220686"/>
          <a:ext cx="7796150" cy="321821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898074"/>
                <a:gridCol w="1949038"/>
                <a:gridCol w="1949038"/>
              </a:tblGrid>
              <a:tr h="543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Climate Factors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Crop water need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98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36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Temperature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Hot 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Cool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36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Humidity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Low(dry)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High(humid)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36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Wind speed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Windy 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Little</a:t>
                      </a:r>
                      <a:r>
                        <a:rPr lang="en-US" sz="1800" baseline="0" dirty="0" smtClean="0"/>
                        <a:t> wind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36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Sunshine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Sunny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Cloudy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7413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Effect of Major Climatic Factors On Crop Water Needs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0402208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17500" y="0"/>
            <a:ext cx="85455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49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Acres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Planting List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sz="4900" b="1" dirty="0" smtClean="0">
                <a:solidFill>
                  <a:schemeClr val="accent1">
                    <a:lumMod val="75000"/>
                  </a:schemeClr>
                </a:solidFill>
              </a:rPr>
              <a:t>2010</a:t>
            </a:r>
            <a:endParaRPr lang="en-US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4525" y="4660271"/>
            <a:ext cx="2971925" cy="20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34545" y="6685808"/>
            <a:ext cx="2576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http://cahnrsnews.wsu.edu/Images/21acres-02.jpg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891" y="1733797"/>
            <a:ext cx="549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1896" y="1626919"/>
            <a:ext cx="78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06811" y="1460669"/>
          <a:ext cx="1349500" cy="4809500"/>
        </p:xfrm>
        <a:graphic>
          <a:graphicData uri="http://schemas.openxmlformats.org/drawingml/2006/table">
            <a:tbl>
              <a:tblPr/>
              <a:tblGrid>
                <a:gridCol w="1349500"/>
              </a:tblGrid>
              <a:tr h="48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Artichoke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Bean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Beet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Broccoli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Brussel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 sprouts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Burdock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Cabbage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Carrot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Cauliflower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Celeriac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57481" y="1436913"/>
          <a:ext cx="1195121" cy="4857010"/>
        </p:xfrm>
        <a:graphic>
          <a:graphicData uri="http://schemas.openxmlformats.org/drawingml/2006/table">
            <a:tbl>
              <a:tblPr/>
              <a:tblGrid>
                <a:gridCol w="1195121"/>
              </a:tblGrid>
              <a:tr h="485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Celery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Collards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Corn 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Cucumber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Daikon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Dill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Edamame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Eggplant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Fennel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Greens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49486" y="1460661"/>
          <a:ext cx="1330036" cy="4833260"/>
        </p:xfrm>
        <a:graphic>
          <a:graphicData uri="http://schemas.openxmlformats.org/drawingml/2006/table">
            <a:tbl>
              <a:tblPr/>
              <a:tblGrid>
                <a:gridCol w="1330036"/>
              </a:tblGrid>
              <a:tr h="48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Kale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Kohlrabi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Leek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Lettuce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Melon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Onion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Pak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Choi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Parsley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Parsnip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Peas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438899" y="1472540"/>
          <a:ext cx="1389412" cy="3170713"/>
        </p:xfrm>
        <a:graphic>
          <a:graphicData uri="http://schemas.openxmlformats.org/drawingml/2006/table">
            <a:tbl>
              <a:tblPr/>
              <a:tblGrid>
                <a:gridCol w="1389412"/>
              </a:tblGrid>
              <a:tr h="452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Pepper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Potato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Pumpkin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Radicchio (Hybrids)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Radish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Rapini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Rutabaga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034479" y="1472540"/>
          <a:ext cx="1254497" cy="3051958"/>
        </p:xfrm>
        <a:graphic>
          <a:graphicData uri="http://schemas.openxmlformats.org/drawingml/2006/table">
            <a:tbl>
              <a:tblPr/>
              <a:tblGrid>
                <a:gridCol w="1254497"/>
              </a:tblGrid>
              <a:tr h="435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Salad Greens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Spinach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Squash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Swiss Chard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Tomatoes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Turnips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Arial"/>
                        </a:rPr>
                        <a:t>Winter Squash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2683823" y="4904509"/>
            <a:ext cx="866898" cy="33251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09304" y="4439392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33055" y="4914405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95699" y="2980706"/>
            <a:ext cx="902524" cy="318656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21180" y="2028701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22618" y="2992582"/>
            <a:ext cx="724395" cy="308759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70121" y="3467595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81995" y="3978234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58245" y="5902036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83283" y="1555667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83283" y="1995054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71408" y="3372592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15201" y="1971304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15200" y="2434441"/>
            <a:ext cx="676893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255823" y="3241963"/>
            <a:ext cx="831273" cy="33251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24447" y="4453246"/>
            <a:ext cx="1009402" cy="296883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Monthly Average Reference </a:t>
            </a:r>
            <a:r>
              <a:rPr lang="en-US" b="1" dirty="0" err="1" smtClean="0"/>
              <a:t>Evapotranspiration</a:t>
            </a:r>
            <a:r>
              <a:rPr lang="en-US" b="1" dirty="0" smtClean="0"/>
              <a:t> Rate</a:t>
            </a:r>
            <a:endParaRPr lang="en-US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199" y="1876301"/>
            <a:ext cx="4197927" cy="426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5028211" y="1876299"/>
          <a:ext cx="3474522" cy="42988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37261"/>
                <a:gridCol w="1737261"/>
              </a:tblGrid>
              <a:tr h="7164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Month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Eto</a:t>
                      </a:r>
                      <a:r>
                        <a:rPr 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(mm/day)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164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4.15</a:t>
                      </a:r>
                      <a:endParaRPr lang="en-US" b="1" dirty="0"/>
                    </a:p>
                  </a:txBody>
                  <a:tcPr/>
                </a:tc>
              </a:tr>
              <a:tr h="7164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June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4.78</a:t>
                      </a:r>
                      <a:endParaRPr lang="en-US" b="1" dirty="0"/>
                    </a:p>
                  </a:txBody>
                  <a:tcPr/>
                </a:tc>
              </a:tr>
              <a:tr h="7164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July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5.67</a:t>
                      </a:r>
                      <a:endParaRPr lang="en-US" b="1" dirty="0"/>
                    </a:p>
                  </a:txBody>
                  <a:tcPr/>
                </a:tc>
              </a:tr>
              <a:tr h="7164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August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4.54</a:t>
                      </a:r>
                      <a:endParaRPr lang="en-US" b="1" dirty="0"/>
                    </a:p>
                  </a:txBody>
                  <a:tcPr/>
                </a:tc>
              </a:tr>
              <a:tr h="7164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September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3.16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8883" y="1401290"/>
            <a:ext cx="378822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Monroe, Washington Irrigation Guide</a:t>
            </a:r>
            <a:endParaRPr lang="en-US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0402208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17500" y="0"/>
            <a:ext cx="85455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9075" y="6392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Crop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Evapotranspiration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Formula</a:t>
            </a:r>
            <a:endParaRPr lang="en-US" sz="4400" b="1" dirty="0">
              <a:solidFill>
                <a:srgbClr val="66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171" y="6555179"/>
            <a:ext cx="585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http://www.fao.org/docrep/s2022e/s2022e07.htm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6" y="2205224"/>
            <a:ext cx="5124450" cy="123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43148" y="4085111"/>
            <a:ext cx="6567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ETo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=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reference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evapotranspiration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(mm/day)</a:t>
            </a:r>
          </a:p>
          <a:p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Kc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=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crop factor</a:t>
            </a:r>
          </a:p>
          <a:p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ET crop =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crop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evapotranspiration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or crop water need (mm/day)</a:t>
            </a:r>
          </a:p>
          <a:p>
            <a:r>
              <a:rPr lang="en-US" b="1" dirty="0" smtClean="0">
                <a:solidFill>
                  <a:srgbClr val="669900"/>
                </a:solidFill>
                <a:latin typeface="+mj-lt"/>
              </a:rPr>
              <a:t/>
            </a:r>
            <a:br>
              <a:rPr lang="en-US" b="1" dirty="0" smtClean="0">
                <a:solidFill>
                  <a:srgbClr val="669900"/>
                </a:solidFill>
                <a:latin typeface="+mj-lt"/>
              </a:rPr>
            </a:br>
            <a:endParaRPr lang="en-US" b="1" dirty="0" smtClean="0">
              <a:solidFill>
                <a:srgbClr val="669900"/>
              </a:solidFill>
              <a:latin typeface="+mj-lt"/>
            </a:endParaRPr>
          </a:p>
          <a:p>
            <a:r>
              <a:rPr lang="en-US" b="1" dirty="0" smtClean="0">
                <a:solidFill>
                  <a:srgbClr val="669900"/>
                </a:solidFill>
                <a:latin typeface="+mj-lt"/>
              </a:rPr>
              <a:t/>
            </a:r>
            <a:br>
              <a:rPr lang="en-US" b="1" dirty="0" smtClean="0">
                <a:solidFill>
                  <a:srgbClr val="669900"/>
                </a:solidFill>
                <a:latin typeface="+mj-lt"/>
              </a:rPr>
            </a:br>
            <a:endParaRPr lang="en-US" b="1" dirty="0" smtClean="0">
              <a:solidFill>
                <a:srgbClr val="669900"/>
              </a:solidFill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Collecting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1574" y="700644"/>
            <a:ext cx="8229600" cy="10034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Growing Period in </a:t>
            </a:r>
            <a:r>
              <a:rPr lang="en-US" sz="6000" dirty="0" smtClean="0"/>
              <a:t>2010</a:t>
            </a:r>
            <a:r>
              <a:rPr lang="en-US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5400" dirty="0" smtClean="0">
                <a:latin typeface="Calibri"/>
                <a:ea typeface="Calibri"/>
                <a:cs typeface="Times New Roman"/>
              </a:rPr>
            </a:b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28156" y="1591299"/>
          <a:ext cx="7101443" cy="47144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795"/>
                <a:gridCol w="1626166"/>
                <a:gridCol w="1652225"/>
                <a:gridCol w="1536257"/>
              </a:tblGrid>
              <a:tr h="496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Crop Name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Planting Date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Harvest Date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Growing Days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Beans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2-May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31-Aug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Cabbage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16-May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16-Sep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Carrots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1-May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1-Aug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Cucumber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1-May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10-Jul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Eggplant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15-May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24-Jul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Lettuce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1-Jun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14-Jul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Melon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1-Jun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28-Aug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88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Onion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15-Apr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10-Jul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Peas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21-Apr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16-Jun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Peppers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15-May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21-Aug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98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Potato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1-Jun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13-Aug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Radish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15-May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10-Jun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Edamame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15-May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1-Sep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Spinich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1-May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5-Jul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Squash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1-Jun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20-Jul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Tomato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1-May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28-Aug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119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0402208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17500" y="0"/>
            <a:ext cx="85455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Growth Stage of Each Crop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2545" y="6454239"/>
            <a:ext cx="585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http://www.fao.org/docrep/s2022e/s2022e0z.gif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505" y="1757549"/>
            <a:ext cx="5803202" cy="448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1731</Words>
  <Application>Microsoft Office PowerPoint</Application>
  <PresentationFormat>On-screen Show (4:3)</PresentationFormat>
  <Paragraphs>854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Slide 1</vt:lpstr>
      <vt:lpstr>Factors Influencing Crops Water Needs</vt:lpstr>
      <vt:lpstr>Effect of Major Climatic Factors On Crop Water Needs</vt:lpstr>
      <vt:lpstr>The 21 Acres Planting List for 2010</vt:lpstr>
      <vt:lpstr>Monthly Average Reference Evapotranspiration Rate</vt:lpstr>
      <vt:lpstr>Crop Evapotranspiration Formula</vt:lpstr>
      <vt:lpstr>Collecting Data</vt:lpstr>
      <vt:lpstr>Growing Period in 2010 </vt:lpstr>
      <vt:lpstr>Growth Stage of Each Crop</vt:lpstr>
      <vt:lpstr>Kc values</vt:lpstr>
      <vt:lpstr>Data Table </vt:lpstr>
      <vt:lpstr>Example Problem</vt:lpstr>
      <vt:lpstr>SOLUTION</vt:lpstr>
      <vt:lpstr>Evapotranspiration Rates Per Month, Per Crop (inches) </vt:lpstr>
      <vt:lpstr>Irrigation Requirements Per Month, Per Crop (inches) </vt:lpstr>
      <vt:lpstr>Irrigation Requirements Per Month, Per Crop (gal) </vt:lpstr>
      <vt:lpstr>By: Anthonee Gibbs  Sofia Tangcharoensiri  Brandon Iwasaki</vt:lpstr>
    </vt:vector>
  </TitlesOfParts>
  <Company>Bothell Campus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UWB/CCC Campus Library</dc:creator>
  <cp:lastModifiedBy>rturner</cp:lastModifiedBy>
  <cp:revision>63</cp:revision>
  <dcterms:created xsi:type="dcterms:W3CDTF">2010-03-12T22:57:06Z</dcterms:created>
  <dcterms:modified xsi:type="dcterms:W3CDTF">2010-06-24T21:11:57Z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TC011800021033</vt:lpwstr>
  </property>
</Properties>
</file>