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0"/>
  </p:handoutMasterIdLst>
  <p:sldIdLst>
    <p:sldId id="257" r:id="rId2"/>
    <p:sldId id="258" r:id="rId3"/>
    <p:sldId id="259" r:id="rId4"/>
    <p:sldId id="309" r:id="rId5"/>
    <p:sldId id="262" r:id="rId6"/>
    <p:sldId id="256" r:id="rId7"/>
    <p:sldId id="263" r:id="rId8"/>
    <p:sldId id="346" r:id="rId9"/>
    <p:sldId id="348" r:id="rId10"/>
    <p:sldId id="347" r:id="rId11"/>
    <p:sldId id="330" r:id="rId12"/>
    <p:sldId id="331" r:id="rId13"/>
    <p:sldId id="332" r:id="rId14"/>
    <p:sldId id="333" r:id="rId15"/>
    <p:sldId id="344" r:id="rId16"/>
    <p:sldId id="345" r:id="rId17"/>
    <p:sldId id="349" r:id="rId18"/>
    <p:sldId id="335" r:id="rId19"/>
  </p:sldIdLst>
  <p:sldSz cx="9144000" cy="6858000" type="screen4x3"/>
  <p:notesSz cx="9601200" cy="7315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71" d="100"/>
          <a:sy n="71" d="100"/>
        </p:scale>
        <p:origin x="-1044" y="-90"/>
      </p:cViewPr>
      <p:guideLst>
        <p:guide orient="horz" pos="2387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AData\CLASNOTE\345\specific%20energy%20plots.docx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AData\CLASNOTE\345\specific%20energy%20plots.docx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AData\CLASNOTE\345\specific%20energy%20plots.docx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8808510814985416E-2"/>
          <c:y val="2.2213593319830267E-2"/>
          <c:w val="0.91507881255686141"/>
          <c:h val="0.90513777993182321"/>
        </c:manualLayout>
      </c:layout>
      <c:scatterChart>
        <c:scatterStyle val="smoothMarker"/>
        <c:varyColors val="0"/>
        <c:ser>
          <c:idx val="4"/>
          <c:order val="4"/>
          <c:marker>
            <c:symbol val="none"/>
          </c:marker>
          <c:xVal>
            <c:numRef>
              <c:f>Data!$C$7:$C$26</c:f>
              <c:numCache>
                <c:formatCode>General</c:formatCode>
                <c:ptCount val="20"/>
                <c:pt idx="0">
                  <c:v>0.05</c:v>
                </c:pt>
                <c:pt idx="1">
                  <c:v>0.1</c:v>
                </c:pt>
                <c:pt idx="2">
                  <c:v>0.15000000000000002</c:v>
                </c:pt>
                <c:pt idx="3">
                  <c:v>0.2</c:v>
                </c:pt>
                <c:pt idx="4">
                  <c:v>0.21000000000000002</c:v>
                </c:pt>
                <c:pt idx="5">
                  <c:v>0.22000000000000003</c:v>
                </c:pt>
                <c:pt idx="6">
                  <c:v>0.23000000000000004</c:v>
                </c:pt>
                <c:pt idx="7">
                  <c:v>0.24000000000000005</c:v>
                </c:pt>
                <c:pt idx="8">
                  <c:v>0.25000000000000006</c:v>
                </c:pt>
                <c:pt idx="9">
                  <c:v>0.26000000000000006</c:v>
                </c:pt>
                <c:pt idx="10">
                  <c:v>0.27000000000000007</c:v>
                </c:pt>
                <c:pt idx="11">
                  <c:v>0.28000000000000008</c:v>
                </c:pt>
                <c:pt idx="12">
                  <c:v>0.29000000000000009</c:v>
                </c:pt>
                <c:pt idx="13">
                  <c:v>0.3000000000000001</c:v>
                </c:pt>
                <c:pt idx="14">
                  <c:v>0.31000000000000011</c:v>
                </c:pt>
                <c:pt idx="15">
                  <c:v>0.32000000000000012</c:v>
                </c:pt>
                <c:pt idx="16">
                  <c:v>0.33000000000000013</c:v>
                </c:pt>
                <c:pt idx="17">
                  <c:v>0.34000000000000014</c:v>
                </c:pt>
                <c:pt idx="18">
                  <c:v>0.35000000000000014</c:v>
                </c:pt>
                <c:pt idx="19">
                  <c:v>0.36000000000000015</c:v>
                </c:pt>
              </c:numCache>
            </c:numRef>
          </c:xVal>
          <c:yVal>
            <c:numRef>
              <c:f>Data!$D$7:$D$26</c:f>
              <c:numCache>
                <c:formatCode>General</c:formatCode>
                <c:ptCount val="20"/>
                <c:pt idx="0">
                  <c:v>20</c:v>
                </c:pt>
                <c:pt idx="1">
                  <c:v>10</c:v>
                </c:pt>
                <c:pt idx="2">
                  <c:v>6.6666666666666661</c:v>
                </c:pt>
                <c:pt idx="3">
                  <c:v>5</c:v>
                </c:pt>
                <c:pt idx="4">
                  <c:v>4.7619047619047619</c:v>
                </c:pt>
                <c:pt idx="5">
                  <c:v>4.545454545454545</c:v>
                </c:pt>
                <c:pt idx="6">
                  <c:v>4.3478260869565206</c:v>
                </c:pt>
                <c:pt idx="7">
                  <c:v>4.1666666666666661</c:v>
                </c:pt>
                <c:pt idx="8">
                  <c:v>3.9999999999999991</c:v>
                </c:pt>
                <c:pt idx="9">
                  <c:v>3.8461538461538454</c:v>
                </c:pt>
                <c:pt idx="10">
                  <c:v>3.7037037037037028</c:v>
                </c:pt>
                <c:pt idx="11">
                  <c:v>3.5714285714285703</c:v>
                </c:pt>
                <c:pt idx="12">
                  <c:v>3.4482758620689644</c:v>
                </c:pt>
                <c:pt idx="13">
                  <c:v>3.3333333333333321</c:v>
                </c:pt>
                <c:pt idx="14">
                  <c:v>3.2258064516129021</c:v>
                </c:pt>
                <c:pt idx="15">
                  <c:v>3.1249999999999987</c:v>
                </c:pt>
                <c:pt idx="16">
                  <c:v>3.0303030303030289</c:v>
                </c:pt>
                <c:pt idx="17">
                  <c:v>2.9411764705882342</c:v>
                </c:pt>
                <c:pt idx="18">
                  <c:v>2.8571428571428559</c:v>
                </c:pt>
                <c:pt idx="19">
                  <c:v>2.7777777777777768</c:v>
                </c:pt>
              </c:numCache>
            </c:numRef>
          </c:yVal>
          <c:smooth val="1"/>
        </c:ser>
        <c:ser>
          <c:idx val="5"/>
          <c:order val="5"/>
          <c:marker>
            <c:symbol val="none"/>
          </c:marker>
          <c:xVal>
            <c:numRef>
              <c:f>Data!$C$7:$C$26</c:f>
              <c:numCache>
                <c:formatCode>General</c:formatCode>
                <c:ptCount val="20"/>
                <c:pt idx="0">
                  <c:v>0.05</c:v>
                </c:pt>
                <c:pt idx="1">
                  <c:v>0.1</c:v>
                </c:pt>
                <c:pt idx="2">
                  <c:v>0.15000000000000002</c:v>
                </c:pt>
                <c:pt idx="3">
                  <c:v>0.2</c:v>
                </c:pt>
                <c:pt idx="4">
                  <c:v>0.21000000000000002</c:v>
                </c:pt>
                <c:pt idx="5">
                  <c:v>0.22000000000000003</c:v>
                </c:pt>
                <c:pt idx="6">
                  <c:v>0.23000000000000004</c:v>
                </c:pt>
                <c:pt idx="7">
                  <c:v>0.24000000000000005</c:v>
                </c:pt>
                <c:pt idx="8">
                  <c:v>0.25000000000000006</c:v>
                </c:pt>
                <c:pt idx="9">
                  <c:v>0.26000000000000006</c:v>
                </c:pt>
                <c:pt idx="10">
                  <c:v>0.27000000000000007</c:v>
                </c:pt>
                <c:pt idx="11">
                  <c:v>0.28000000000000008</c:v>
                </c:pt>
                <c:pt idx="12">
                  <c:v>0.29000000000000009</c:v>
                </c:pt>
                <c:pt idx="13">
                  <c:v>0.3000000000000001</c:v>
                </c:pt>
                <c:pt idx="14">
                  <c:v>0.31000000000000011</c:v>
                </c:pt>
                <c:pt idx="15">
                  <c:v>0.32000000000000012</c:v>
                </c:pt>
                <c:pt idx="16">
                  <c:v>0.33000000000000013</c:v>
                </c:pt>
                <c:pt idx="17">
                  <c:v>0.34000000000000014</c:v>
                </c:pt>
                <c:pt idx="18">
                  <c:v>0.35000000000000014</c:v>
                </c:pt>
                <c:pt idx="19">
                  <c:v>0.36000000000000015</c:v>
                </c:pt>
              </c:numCache>
            </c:numRef>
          </c:xVal>
          <c:yVal>
            <c:numRef>
              <c:f>Data!$E$7:$E$26</c:f>
              <c:numCache>
                <c:formatCode>General</c:formatCode>
                <c:ptCount val="20"/>
                <c:pt idx="0">
                  <c:v>40</c:v>
                </c:pt>
                <c:pt idx="1">
                  <c:v>20</c:v>
                </c:pt>
                <c:pt idx="2">
                  <c:v>13.333333333333332</c:v>
                </c:pt>
                <c:pt idx="3">
                  <c:v>10</c:v>
                </c:pt>
                <c:pt idx="4">
                  <c:v>9.5238095238095237</c:v>
                </c:pt>
                <c:pt idx="5">
                  <c:v>9.0909090909090899</c:v>
                </c:pt>
                <c:pt idx="6">
                  <c:v>8.6956521739130412</c:v>
                </c:pt>
                <c:pt idx="7">
                  <c:v>8.3333333333333321</c:v>
                </c:pt>
                <c:pt idx="8">
                  <c:v>7.9999999999999982</c:v>
                </c:pt>
                <c:pt idx="9">
                  <c:v>7.6923076923076907</c:v>
                </c:pt>
                <c:pt idx="10">
                  <c:v>7.4074074074074057</c:v>
                </c:pt>
                <c:pt idx="11">
                  <c:v>7.1428571428571406</c:v>
                </c:pt>
                <c:pt idx="12">
                  <c:v>6.8965517241379288</c:v>
                </c:pt>
                <c:pt idx="13">
                  <c:v>6.6666666666666643</c:v>
                </c:pt>
                <c:pt idx="14">
                  <c:v>6.4516129032258043</c:v>
                </c:pt>
                <c:pt idx="15">
                  <c:v>6.2499999999999973</c:v>
                </c:pt>
                <c:pt idx="16">
                  <c:v>6.0606060606060579</c:v>
                </c:pt>
                <c:pt idx="17">
                  <c:v>5.8823529411764683</c:v>
                </c:pt>
                <c:pt idx="18">
                  <c:v>5.7142857142857117</c:v>
                </c:pt>
                <c:pt idx="19">
                  <c:v>5.5555555555555536</c:v>
                </c:pt>
              </c:numCache>
            </c:numRef>
          </c:yVal>
          <c:smooth val="1"/>
        </c:ser>
        <c:ser>
          <c:idx val="6"/>
          <c:order val="6"/>
          <c:marker>
            <c:symbol val="none"/>
          </c:marker>
          <c:xVal>
            <c:numRef>
              <c:f>Data!$C$7:$C$26</c:f>
              <c:numCache>
                <c:formatCode>General</c:formatCode>
                <c:ptCount val="20"/>
                <c:pt idx="0">
                  <c:v>0.05</c:v>
                </c:pt>
                <c:pt idx="1">
                  <c:v>0.1</c:v>
                </c:pt>
                <c:pt idx="2">
                  <c:v>0.15000000000000002</c:v>
                </c:pt>
                <c:pt idx="3">
                  <c:v>0.2</c:v>
                </c:pt>
                <c:pt idx="4">
                  <c:v>0.21000000000000002</c:v>
                </c:pt>
                <c:pt idx="5">
                  <c:v>0.22000000000000003</c:v>
                </c:pt>
                <c:pt idx="6">
                  <c:v>0.23000000000000004</c:v>
                </c:pt>
                <c:pt idx="7">
                  <c:v>0.24000000000000005</c:v>
                </c:pt>
                <c:pt idx="8">
                  <c:v>0.25000000000000006</c:v>
                </c:pt>
                <c:pt idx="9">
                  <c:v>0.26000000000000006</c:v>
                </c:pt>
                <c:pt idx="10">
                  <c:v>0.27000000000000007</c:v>
                </c:pt>
                <c:pt idx="11">
                  <c:v>0.28000000000000008</c:v>
                </c:pt>
                <c:pt idx="12">
                  <c:v>0.29000000000000009</c:v>
                </c:pt>
                <c:pt idx="13">
                  <c:v>0.3000000000000001</c:v>
                </c:pt>
                <c:pt idx="14">
                  <c:v>0.31000000000000011</c:v>
                </c:pt>
                <c:pt idx="15">
                  <c:v>0.32000000000000012</c:v>
                </c:pt>
                <c:pt idx="16">
                  <c:v>0.33000000000000013</c:v>
                </c:pt>
                <c:pt idx="17">
                  <c:v>0.34000000000000014</c:v>
                </c:pt>
                <c:pt idx="18">
                  <c:v>0.35000000000000014</c:v>
                </c:pt>
                <c:pt idx="19">
                  <c:v>0.36000000000000015</c:v>
                </c:pt>
              </c:numCache>
            </c:numRef>
          </c:xVal>
          <c:yVal>
            <c:numRef>
              <c:f>Data!$F$7:$F$26</c:f>
              <c:numCache>
                <c:formatCode>General</c:formatCode>
                <c:ptCount val="20"/>
                <c:pt idx="0">
                  <c:v>60</c:v>
                </c:pt>
                <c:pt idx="1">
                  <c:v>30</c:v>
                </c:pt>
                <c:pt idx="2">
                  <c:v>19.999999999999996</c:v>
                </c:pt>
                <c:pt idx="3">
                  <c:v>15</c:v>
                </c:pt>
                <c:pt idx="4">
                  <c:v>14.285714285714285</c:v>
                </c:pt>
                <c:pt idx="5">
                  <c:v>13.636363636363635</c:v>
                </c:pt>
                <c:pt idx="6">
                  <c:v>13.043478260869563</c:v>
                </c:pt>
                <c:pt idx="7">
                  <c:v>12.499999999999998</c:v>
                </c:pt>
                <c:pt idx="8">
                  <c:v>11.999999999999996</c:v>
                </c:pt>
                <c:pt idx="9">
                  <c:v>11.538461538461535</c:v>
                </c:pt>
                <c:pt idx="10">
                  <c:v>11.111111111111109</c:v>
                </c:pt>
                <c:pt idx="11">
                  <c:v>10.714285714285712</c:v>
                </c:pt>
                <c:pt idx="12">
                  <c:v>10.344827586206893</c:v>
                </c:pt>
                <c:pt idx="13">
                  <c:v>9.9999999999999964</c:v>
                </c:pt>
                <c:pt idx="14">
                  <c:v>9.6774193548387064</c:v>
                </c:pt>
                <c:pt idx="15">
                  <c:v>9.3749999999999964</c:v>
                </c:pt>
                <c:pt idx="16">
                  <c:v>9.0909090909090882</c:v>
                </c:pt>
                <c:pt idx="17">
                  <c:v>8.823529411764703</c:v>
                </c:pt>
                <c:pt idx="18">
                  <c:v>8.5714285714285676</c:v>
                </c:pt>
                <c:pt idx="19">
                  <c:v>8.3333333333333304</c:v>
                </c:pt>
              </c:numCache>
            </c:numRef>
          </c:yVal>
          <c:smooth val="1"/>
        </c:ser>
        <c:ser>
          <c:idx val="7"/>
          <c:order val="7"/>
          <c:marker>
            <c:symbol val="none"/>
          </c:marker>
          <c:xVal>
            <c:numRef>
              <c:f>Data!$C$7:$C$26</c:f>
              <c:numCache>
                <c:formatCode>General</c:formatCode>
                <c:ptCount val="20"/>
                <c:pt idx="0">
                  <c:v>0.05</c:v>
                </c:pt>
                <c:pt idx="1">
                  <c:v>0.1</c:v>
                </c:pt>
                <c:pt idx="2">
                  <c:v>0.15000000000000002</c:v>
                </c:pt>
                <c:pt idx="3">
                  <c:v>0.2</c:v>
                </c:pt>
                <c:pt idx="4">
                  <c:v>0.21000000000000002</c:v>
                </c:pt>
                <c:pt idx="5">
                  <c:v>0.22000000000000003</c:v>
                </c:pt>
                <c:pt idx="6">
                  <c:v>0.23000000000000004</c:v>
                </c:pt>
                <c:pt idx="7">
                  <c:v>0.24000000000000005</c:v>
                </c:pt>
                <c:pt idx="8">
                  <c:v>0.25000000000000006</c:v>
                </c:pt>
                <c:pt idx="9">
                  <c:v>0.26000000000000006</c:v>
                </c:pt>
                <c:pt idx="10">
                  <c:v>0.27000000000000007</c:v>
                </c:pt>
                <c:pt idx="11">
                  <c:v>0.28000000000000008</c:v>
                </c:pt>
                <c:pt idx="12">
                  <c:v>0.29000000000000009</c:v>
                </c:pt>
                <c:pt idx="13">
                  <c:v>0.3000000000000001</c:v>
                </c:pt>
                <c:pt idx="14">
                  <c:v>0.31000000000000011</c:v>
                </c:pt>
                <c:pt idx="15">
                  <c:v>0.32000000000000012</c:v>
                </c:pt>
                <c:pt idx="16">
                  <c:v>0.33000000000000013</c:v>
                </c:pt>
                <c:pt idx="17">
                  <c:v>0.34000000000000014</c:v>
                </c:pt>
                <c:pt idx="18">
                  <c:v>0.35000000000000014</c:v>
                </c:pt>
                <c:pt idx="19">
                  <c:v>0.36000000000000015</c:v>
                </c:pt>
              </c:numCache>
            </c:numRef>
          </c:xVal>
          <c:yVal>
            <c:numRef>
              <c:f>Data!$G$7:$G$26</c:f>
              <c:numCache>
                <c:formatCode>General</c:formatCode>
                <c:ptCount val="20"/>
                <c:pt idx="0">
                  <c:v>80</c:v>
                </c:pt>
                <c:pt idx="1">
                  <c:v>40</c:v>
                </c:pt>
                <c:pt idx="2">
                  <c:v>26.666666666666664</c:v>
                </c:pt>
                <c:pt idx="3">
                  <c:v>20</c:v>
                </c:pt>
                <c:pt idx="4">
                  <c:v>19.047619047619047</c:v>
                </c:pt>
                <c:pt idx="5">
                  <c:v>18.18181818181818</c:v>
                </c:pt>
                <c:pt idx="6">
                  <c:v>17.391304347826082</c:v>
                </c:pt>
                <c:pt idx="7">
                  <c:v>16.666666666666664</c:v>
                </c:pt>
                <c:pt idx="8">
                  <c:v>15.999999999999996</c:v>
                </c:pt>
                <c:pt idx="9">
                  <c:v>15.384615384615381</c:v>
                </c:pt>
                <c:pt idx="10">
                  <c:v>14.814814814814811</c:v>
                </c:pt>
                <c:pt idx="11">
                  <c:v>14.285714285714281</c:v>
                </c:pt>
                <c:pt idx="12">
                  <c:v>13.793103448275858</c:v>
                </c:pt>
                <c:pt idx="13">
                  <c:v>13.333333333333329</c:v>
                </c:pt>
                <c:pt idx="14">
                  <c:v>12.903225806451609</c:v>
                </c:pt>
                <c:pt idx="15">
                  <c:v>12.499999999999995</c:v>
                </c:pt>
                <c:pt idx="16">
                  <c:v>12.121212121212116</c:v>
                </c:pt>
                <c:pt idx="17">
                  <c:v>11.764705882352937</c:v>
                </c:pt>
                <c:pt idx="18">
                  <c:v>11.428571428571423</c:v>
                </c:pt>
                <c:pt idx="19">
                  <c:v>11.111111111111107</c:v>
                </c:pt>
              </c:numCache>
            </c:numRef>
          </c:yVal>
          <c:smooth val="1"/>
        </c:ser>
        <c:ser>
          <c:idx val="0"/>
          <c:order val="0"/>
          <c:spPr>
            <a:ln w="38100"/>
          </c:spPr>
          <c:marker>
            <c:symbol val="none"/>
          </c:marker>
          <c:xVal>
            <c:numRef>
              <c:f>Data!$D$7:$D$75</c:f>
              <c:numCache>
                <c:formatCode>General</c:formatCode>
                <c:ptCount val="69"/>
                <c:pt idx="0">
                  <c:v>20</c:v>
                </c:pt>
                <c:pt idx="1">
                  <c:v>10</c:v>
                </c:pt>
                <c:pt idx="2">
                  <c:v>6.6666666666666661</c:v>
                </c:pt>
                <c:pt idx="3">
                  <c:v>5</c:v>
                </c:pt>
                <c:pt idx="4">
                  <c:v>4.7619047619047619</c:v>
                </c:pt>
                <c:pt idx="5">
                  <c:v>4.545454545454545</c:v>
                </c:pt>
                <c:pt idx="6">
                  <c:v>4.3478260869565206</c:v>
                </c:pt>
                <c:pt idx="7">
                  <c:v>4.1666666666666661</c:v>
                </c:pt>
                <c:pt idx="8">
                  <c:v>3.9999999999999991</c:v>
                </c:pt>
                <c:pt idx="9">
                  <c:v>3.8461538461538454</c:v>
                </c:pt>
                <c:pt idx="10">
                  <c:v>3.7037037037037028</c:v>
                </c:pt>
                <c:pt idx="11">
                  <c:v>3.5714285714285703</c:v>
                </c:pt>
                <c:pt idx="12">
                  <c:v>3.4482758620689644</c:v>
                </c:pt>
                <c:pt idx="13">
                  <c:v>3.3333333333333321</c:v>
                </c:pt>
                <c:pt idx="14">
                  <c:v>3.2258064516129021</c:v>
                </c:pt>
                <c:pt idx="15">
                  <c:v>3.1249999999999987</c:v>
                </c:pt>
                <c:pt idx="16">
                  <c:v>3.0303030303030289</c:v>
                </c:pt>
                <c:pt idx="17">
                  <c:v>2.9411764705882342</c:v>
                </c:pt>
                <c:pt idx="18">
                  <c:v>2.8571428571428559</c:v>
                </c:pt>
                <c:pt idx="19">
                  <c:v>2.7777777777777768</c:v>
                </c:pt>
                <c:pt idx="20">
                  <c:v>2.7027027027027013</c:v>
                </c:pt>
                <c:pt idx="21">
                  <c:v>2.6315789473684199</c:v>
                </c:pt>
                <c:pt idx="22">
                  <c:v>2.564102564102563</c:v>
                </c:pt>
                <c:pt idx="23">
                  <c:v>2.4999999999999987</c:v>
                </c:pt>
                <c:pt idx="24">
                  <c:v>2.4390243902439011</c:v>
                </c:pt>
                <c:pt idx="25">
                  <c:v>2.3809523809523796</c:v>
                </c:pt>
                <c:pt idx="26">
                  <c:v>2.325581395348836</c:v>
                </c:pt>
                <c:pt idx="27">
                  <c:v>2.2727272727272716</c:v>
                </c:pt>
                <c:pt idx="28">
                  <c:v>2.222222222222221</c:v>
                </c:pt>
                <c:pt idx="29">
                  <c:v>2.1739130434782599</c:v>
                </c:pt>
                <c:pt idx="30">
                  <c:v>2.1276595744680842</c:v>
                </c:pt>
                <c:pt idx="31">
                  <c:v>1.9230769230769222</c:v>
                </c:pt>
                <c:pt idx="32">
                  <c:v>1.7543859649122797</c:v>
                </c:pt>
                <c:pt idx="33">
                  <c:v>1.6129032258064508</c:v>
                </c:pt>
                <c:pt idx="34">
                  <c:v>1.492537313432835</c:v>
                </c:pt>
                <c:pt idx="35">
                  <c:v>1.3888888888888882</c:v>
                </c:pt>
                <c:pt idx="36">
                  <c:v>1.298701298701298</c:v>
                </c:pt>
                <c:pt idx="37">
                  <c:v>1.2195121951219505</c:v>
                </c:pt>
                <c:pt idx="38">
                  <c:v>1.1494252873563211</c:v>
                </c:pt>
                <c:pt idx="39">
                  <c:v>1.0869565217391297</c:v>
                </c:pt>
                <c:pt idx="40">
                  <c:v>1.0309278350515456</c:v>
                </c:pt>
                <c:pt idx="41">
                  <c:v>0.98039215686274439</c:v>
                </c:pt>
                <c:pt idx="42">
                  <c:v>0.93457943925233578</c:v>
                </c:pt>
                <c:pt idx="43">
                  <c:v>0.89285714285714224</c:v>
                </c:pt>
                <c:pt idx="44">
                  <c:v>0.85470085470085411</c:v>
                </c:pt>
                <c:pt idx="45">
                  <c:v>0.81967213114754045</c:v>
                </c:pt>
                <c:pt idx="46">
                  <c:v>0.7874015748031491</c:v>
                </c:pt>
                <c:pt idx="47">
                  <c:v>0.75757575757575701</c:v>
                </c:pt>
                <c:pt idx="48">
                  <c:v>0.72992700729926951</c:v>
                </c:pt>
                <c:pt idx="49">
                  <c:v>0.63694267515923531</c:v>
                </c:pt>
                <c:pt idx="50">
                  <c:v>0.56497175141242906</c:v>
                </c:pt>
                <c:pt idx="51">
                  <c:v>0.50761421319796929</c:v>
                </c:pt>
                <c:pt idx="52">
                  <c:v>0.46082949308755744</c:v>
                </c:pt>
                <c:pt idx="53">
                  <c:v>0.42194092827004204</c:v>
                </c:pt>
                <c:pt idx="54">
                  <c:v>0.38910505836575859</c:v>
                </c:pt>
                <c:pt idx="55">
                  <c:v>0.36101083032490955</c:v>
                </c:pt>
                <c:pt idx="56">
                  <c:v>0.3367003367003365</c:v>
                </c:pt>
                <c:pt idx="57">
                  <c:v>0.31545741324921117</c:v>
                </c:pt>
                <c:pt idx="58">
                  <c:v>0.2967359050445102</c:v>
                </c:pt>
                <c:pt idx="59">
                  <c:v>0.28011204481792701</c:v>
                </c:pt>
                <c:pt idx="60">
                  <c:v>0.26525198938992028</c:v>
                </c:pt>
                <c:pt idx="61">
                  <c:v>0.25188916876574291</c:v>
                </c:pt>
                <c:pt idx="62">
                  <c:v>0.23980815347721807</c:v>
                </c:pt>
                <c:pt idx="63">
                  <c:v>0.22883295194507994</c:v>
                </c:pt>
                <c:pt idx="64">
                  <c:v>0.21881838074398235</c:v>
                </c:pt>
                <c:pt idx="65">
                  <c:v>0.20964360587002082</c:v>
                </c:pt>
                <c:pt idx="66">
                  <c:v>0.20120724346076446</c:v>
                </c:pt>
                <c:pt idx="67">
                  <c:v>0.1934235976789167</c:v>
                </c:pt>
                <c:pt idx="68">
                  <c:v>0.18621973929236488</c:v>
                </c:pt>
              </c:numCache>
            </c:numRef>
          </c:xVal>
          <c:yVal>
            <c:numRef>
              <c:f>Data!$C$7:$C$75</c:f>
              <c:numCache>
                <c:formatCode>General</c:formatCode>
                <c:ptCount val="69"/>
                <c:pt idx="0">
                  <c:v>0.05</c:v>
                </c:pt>
                <c:pt idx="1">
                  <c:v>0.1</c:v>
                </c:pt>
                <c:pt idx="2">
                  <c:v>0.15000000000000002</c:v>
                </c:pt>
                <c:pt idx="3">
                  <c:v>0.2</c:v>
                </c:pt>
                <c:pt idx="4">
                  <c:v>0.21000000000000002</c:v>
                </c:pt>
                <c:pt idx="5">
                  <c:v>0.22000000000000003</c:v>
                </c:pt>
                <c:pt idx="6">
                  <c:v>0.23000000000000004</c:v>
                </c:pt>
                <c:pt idx="7">
                  <c:v>0.24000000000000005</c:v>
                </c:pt>
                <c:pt idx="8">
                  <c:v>0.25000000000000006</c:v>
                </c:pt>
                <c:pt idx="9">
                  <c:v>0.26000000000000006</c:v>
                </c:pt>
                <c:pt idx="10">
                  <c:v>0.27000000000000007</c:v>
                </c:pt>
                <c:pt idx="11">
                  <c:v>0.28000000000000008</c:v>
                </c:pt>
                <c:pt idx="12">
                  <c:v>0.29000000000000009</c:v>
                </c:pt>
                <c:pt idx="13">
                  <c:v>0.3000000000000001</c:v>
                </c:pt>
                <c:pt idx="14">
                  <c:v>0.31000000000000011</c:v>
                </c:pt>
                <c:pt idx="15">
                  <c:v>0.32000000000000012</c:v>
                </c:pt>
                <c:pt idx="16">
                  <c:v>0.33000000000000013</c:v>
                </c:pt>
                <c:pt idx="17">
                  <c:v>0.34000000000000014</c:v>
                </c:pt>
                <c:pt idx="18">
                  <c:v>0.35000000000000014</c:v>
                </c:pt>
                <c:pt idx="19">
                  <c:v>0.36000000000000015</c:v>
                </c:pt>
                <c:pt idx="20">
                  <c:v>0.37000000000000016</c:v>
                </c:pt>
                <c:pt idx="21">
                  <c:v>0.38000000000000017</c:v>
                </c:pt>
                <c:pt idx="22">
                  <c:v>0.39000000000000018</c:v>
                </c:pt>
                <c:pt idx="23">
                  <c:v>0.40000000000000019</c:v>
                </c:pt>
                <c:pt idx="24">
                  <c:v>0.4100000000000002</c:v>
                </c:pt>
                <c:pt idx="25">
                  <c:v>0.42000000000000021</c:v>
                </c:pt>
                <c:pt idx="26">
                  <c:v>0.43000000000000022</c:v>
                </c:pt>
                <c:pt idx="27">
                  <c:v>0.44000000000000022</c:v>
                </c:pt>
                <c:pt idx="28">
                  <c:v>0.45000000000000023</c:v>
                </c:pt>
                <c:pt idx="29">
                  <c:v>0.46000000000000024</c:v>
                </c:pt>
                <c:pt idx="30">
                  <c:v>0.47000000000000025</c:v>
                </c:pt>
                <c:pt idx="31">
                  <c:v>0.52000000000000024</c:v>
                </c:pt>
                <c:pt idx="32">
                  <c:v>0.57000000000000028</c:v>
                </c:pt>
                <c:pt idx="33">
                  <c:v>0.62000000000000033</c:v>
                </c:pt>
                <c:pt idx="34">
                  <c:v>0.67000000000000037</c:v>
                </c:pt>
                <c:pt idx="35">
                  <c:v>0.72000000000000042</c:v>
                </c:pt>
                <c:pt idx="36">
                  <c:v>0.77000000000000046</c:v>
                </c:pt>
                <c:pt idx="37">
                  <c:v>0.82000000000000051</c:v>
                </c:pt>
                <c:pt idx="38">
                  <c:v>0.87000000000000055</c:v>
                </c:pt>
                <c:pt idx="39">
                  <c:v>0.9200000000000006</c:v>
                </c:pt>
                <c:pt idx="40">
                  <c:v>0.97000000000000064</c:v>
                </c:pt>
                <c:pt idx="41">
                  <c:v>1.0200000000000007</c:v>
                </c:pt>
                <c:pt idx="42">
                  <c:v>1.0700000000000007</c:v>
                </c:pt>
                <c:pt idx="43">
                  <c:v>1.1200000000000008</c:v>
                </c:pt>
                <c:pt idx="44">
                  <c:v>1.1700000000000008</c:v>
                </c:pt>
                <c:pt idx="45">
                  <c:v>1.2200000000000009</c:v>
                </c:pt>
                <c:pt idx="46">
                  <c:v>1.2700000000000009</c:v>
                </c:pt>
                <c:pt idx="47">
                  <c:v>1.320000000000001</c:v>
                </c:pt>
                <c:pt idx="48">
                  <c:v>1.370000000000001</c:v>
                </c:pt>
                <c:pt idx="49">
                  <c:v>1.570000000000001</c:v>
                </c:pt>
                <c:pt idx="50">
                  <c:v>1.7700000000000009</c:v>
                </c:pt>
                <c:pt idx="51">
                  <c:v>1.9700000000000009</c:v>
                </c:pt>
                <c:pt idx="52">
                  <c:v>2.1700000000000008</c:v>
                </c:pt>
                <c:pt idx="53">
                  <c:v>2.370000000000001</c:v>
                </c:pt>
                <c:pt idx="54">
                  <c:v>2.5700000000000012</c:v>
                </c:pt>
                <c:pt idx="55">
                  <c:v>2.7700000000000014</c:v>
                </c:pt>
                <c:pt idx="56">
                  <c:v>2.9700000000000015</c:v>
                </c:pt>
                <c:pt idx="57">
                  <c:v>3.1700000000000017</c:v>
                </c:pt>
                <c:pt idx="58">
                  <c:v>3.3700000000000019</c:v>
                </c:pt>
                <c:pt idx="59">
                  <c:v>3.5700000000000021</c:v>
                </c:pt>
                <c:pt idx="60">
                  <c:v>3.7700000000000022</c:v>
                </c:pt>
                <c:pt idx="61">
                  <c:v>3.9700000000000024</c:v>
                </c:pt>
                <c:pt idx="62">
                  <c:v>4.1700000000000026</c:v>
                </c:pt>
                <c:pt idx="63">
                  <c:v>4.3700000000000028</c:v>
                </c:pt>
                <c:pt idx="64">
                  <c:v>4.5700000000000029</c:v>
                </c:pt>
                <c:pt idx="65">
                  <c:v>4.7700000000000031</c:v>
                </c:pt>
                <c:pt idx="66">
                  <c:v>4.9700000000000033</c:v>
                </c:pt>
                <c:pt idx="67">
                  <c:v>5.1700000000000035</c:v>
                </c:pt>
                <c:pt idx="68">
                  <c:v>5.3700000000000037</c:v>
                </c:pt>
              </c:numCache>
            </c:numRef>
          </c:yVal>
          <c:smooth val="1"/>
        </c:ser>
        <c:ser>
          <c:idx val="1"/>
          <c:order val="1"/>
          <c:spPr>
            <a:ln w="38100"/>
          </c:spPr>
          <c:marker>
            <c:symbol val="none"/>
          </c:marker>
          <c:xVal>
            <c:numRef>
              <c:f>Data!$E$7:$E$75</c:f>
              <c:numCache>
                <c:formatCode>General</c:formatCode>
                <c:ptCount val="69"/>
                <c:pt idx="0">
                  <c:v>40</c:v>
                </c:pt>
                <c:pt idx="1">
                  <c:v>20</c:v>
                </c:pt>
                <c:pt idx="2">
                  <c:v>13.333333333333332</c:v>
                </c:pt>
                <c:pt idx="3">
                  <c:v>10</c:v>
                </c:pt>
                <c:pt idx="4">
                  <c:v>9.5238095238095237</c:v>
                </c:pt>
                <c:pt idx="5">
                  <c:v>9.0909090909090899</c:v>
                </c:pt>
                <c:pt idx="6">
                  <c:v>8.6956521739130412</c:v>
                </c:pt>
                <c:pt idx="7">
                  <c:v>8.3333333333333321</c:v>
                </c:pt>
                <c:pt idx="8">
                  <c:v>7.9999999999999982</c:v>
                </c:pt>
                <c:pt idx="9">
                  <c:v>7.6923076923076907</c:v>
                </c:pt>
                <c:pt idx="10">
                  <c:v>7.4074074074074057</c:v>
                </c:pt>
                <c:pt idx="11">
                  <c:v>7.1428571428571406</c:v>
                </c:pt>
                <c:pt idx="12">
                  <c:v>6.8965517241379288</c:v>
                </c:pt>
                <c:pt idx="13">
                  <c:v>6.6666666666666643</c:v>
                </c:pt>
                <c:pt idx="14">
                  <c:v>6.4516129032258043</c:v>
                </c:pt>
                <c:pt idx="15">
                  <c:v>6.2499999999999973</c:v>
                </c:pt>
                <c:pt idx="16">
                  <c:v>6.0606060606060579</c:v>
                </c:pt>
                <c:pt idx="17">
                  <c:v>5.8823529411764683</c:v>
                </c:pt>
                <c:pt idx="18">
                  <c:v>5.7142857142857117</c:v>
                </c:pt>
                <c:pt idx="19">
                  <c:v>5.5555555555555536</c:v>
                </c:pt>
                <c:pt idx="20">
                  <c:v>5.4054054054054026</c:v>
                </c:pt>
                <c:pt idx="21">
                  <c:v>5.2631578947368398</c:v>
                </c:pt>
                <c:pt idx="22">
                  <c:v>5.128205128205126</c:v>
                </c:pt>
                <c:pt idx="23">
                  <c:v>4.9999999999999973</c:v>
                </c:pt>
                <c:pt idx="24">
                  <c:v>4.8780487804878021</c:v>
                </c:pt>
                <c:pt idx="25">
                  <c:v>4.7619047619047592</c:v>
                </c:pt>
                <c:pt idx="26">
                  <c:v>4.651162790697672</c:v>
                </c:pt>
                <c:pt idx="27">
                  <c:v>4.5454545454545432</c:v>
                </c:pt>
                <c:pt idx="28">
                  <c:v>4.444444444444442</c:v>
                </c:pt>
                <c:pt idx="29">
                  <c:v>4.3478260869565197</c:v>
                </c:pt>
                <c:pt idx="30">
                  <c:v>4.2553191489361684</c:v>
                </c:pt>
                <c:pt idx="31">
                  <c:v>3.8461538461538445</c:v>
                </c:pt>
                <c:pt idx="32">
                  <c:v>3.5087719298245594</c:v>
                </c:pt>
                <c:pt idx="33">
                  <c:v>3.2258064516129017</c:v>
                </c:pt>
                <c:pt idx="34">
                  <c:v>2.98507462686567</c:v>
                </c:pt>
                <c:pt idx="35">
                  <c:v>2.7777777777777763</c:v>
                </c:pt>
                <c:pt idx="36">
                  <c:v>2.597402597402596</c:v>
                </c:pt>
                <c:pt idx="37">
                  <c:v>2.4390243902439011</c:v>
                </c:pt>
                <c:pt idx="38">
                  <c:v>2.2988505747126422</c:v>
                </c:pt>
                <c:pt idx="39">
                  <c:v>2.1739130434782594</c:v>
                </c:pt>
                <c:pt idx="40">
                  <c:v>2.0618556701030912</c:v>
                </c:pt>
                <c:pt idx="41">
                  <c:v>1.9607843137254888</c:v>
                </c:pt>
                <c:pt idx="42">
                  <c:v>1.8691588785046716</c:v>
                </c:pt>
                <c:pt idx="43">
                  <c:v>1.7857142857142845</c:v>
                </c:pt>
                <c:pt idx="44">
                  <c:v>1.7094017094017082</c:v>
                </c:pt>
                <c:pt idx="45">
                  <c:v>1.6393442622950809</c:v>
                </c:pt>
                <c:pt idx="46">
                  <c:v>1.5748031496062982</c:v>
                </c:pt>
                <c:pt idx="47">
                  <c:v>1.515151515151514</c:v>
                </c:pt>
                <c:pt idx="48">
                  <c:v>1.459854014598539</c:v>
                </c:pt>
                <c:pt idx="49">
                  <c:v>1.2738853503184706</c:v>
                </c:pt>
                <c:pt idx="50">
                  <c:v>1.1299435028248581</c:v>
                </c:pt>
                <c:pt idx="51">
                  <c:v>1.0152284263959386</c:v>
                </c:pt>
                <c:pt idx="52">
                  <c:v>0.92165898617511488</c:v>
                </c:pt>
                <c:pt idx="53">
                  <c:v>0.84388185654008407</c:v>
                </c:pt>
                <c:pt idx="54">
                  <c:v>0.77821011673151719</c:v>
                </c:pt>
                <c:pt idx="55">
                  <c:v>0.7220216606498191</c:v>
                </c:pt>
                <c:pt idx="56">
                  <c:v>0.673400673400673</c:v>
                </c:pt>
                <c:pt idx="57">
                  <c:v>0.63091482649842234</c:v>
                </c:pt>
                <c:pt idx="58">
                  <c:v>0.59347181008902039</c:v>
                </c:pt>
                <c:pt idx="59">
                  <c:v>0.56022408963585402</c:v>
                </c:pt>
                <c:pt idx="60">
                  <c:v>0.53050397877984057</c:v>
                </c:pt>
                <c:pt idx="61">
                  <c:v>0.50377833753148582</c:v>
                </c:pt>
                <c:pt idx="62">
                  <c:v>0.47961630695443613</c:v>
                </c:pt>
                <c:pt idx="63">
                  <c:v>0.45766590389015988</c:v>
                </c:pt>
                <c:pt idx="64">
                  <c:v>0.43763676148796471</c:v>
                </c:pt>
                <c:pt idx="65">
                  <c:v>0.41928721174004163</c:v>
                </c:pt>
                <c:pt idx="66">
                  <c:v>0.40241448692152892</c:v>
                </c:pt>
                <c:pt idx="67">
                  <c:v>0.38684719535783341</c:v>
                </c:pt>
                <c:pt idx="68">
                  <c:v>0.37243947858472976</c:v>
                </c:pt>
              </c:numCache>
            </c:numRef>
          </c:xVal>
          <c:yVal>
            <c:numRef>
              <c:f>Data!$C$7:$C$75</c:f>
              <c:numCache>
                <c:formatCode>General</c:formatCode>
                <c:ptCount val="69"/>
                <c:pt idx="0">
                  <c:v>0.05</c:v>
                </c:pt>
                <c:pt idx="1">
                  <c:v>0.1</c:v>
                </c:pt>
                <c:pt idx="2">
                  <c:v>0.15000000000000002</c:v>
                </c:pt>
                <c:pt idx="3">
                  <c:v>0.2</c:v>
                </c:pt>
                <c:pt idx="4">
                  <c:v>0.21000000000000002</c:v>
                </c:pt>
                <c:pt idx="5">
                  <c:v>0.22000000000000003</c:v>
                </c:pt>
                <c:pt idx="6">
                  <c:v>0.23000000000000004</c:v>
                </c:pt>
                <c:pt idx="7">
                  <c:v>0.24000000000000005</c:v>
                </c:pt>
                <c:pt idx="8">
                  <c:v>0.25000000000000006</c:v>
                </c:pt>
                <c:pt idx="9">
                  <c:v>0.26000000000000006</c:v>
                </c:pt>
                <c:pt idx="10">
                  <c:v>0.27000000000000007</c:v>
                </c:pt>
                <c:pt idx="11">
                  <c:v>0.28000000000000008</c:v>
                </c:pt>
                <c:pt idx="12">
                  <c:v>0.29000000000000009</c:v>
                </c:pt>
                <c:pt idx="13">
                  <c:v>0.3000000000000001</c:v>
                </c:pt>
                <c:pt idx="14">
                  <c:v>0.31000000000000011</c:v>
                </c:pt>
                <c:pt idx="15">
                  <c:v>0.32000000000000012</c:v>
                </c:pt>
                <c:pt idx="16">
                  <c:v>0.33000000000000013</c:v>
                </c:pt>
                <c:pt idx="17">
                  <c:v>0.34000000000000014</c:v>
                </c:pt>
                <c:pt idx="18">
                  <c:v>0.35000000000000014</c:v>
                </c:pt>
                <c:pt idx="19">
                  <c:v>0.36000000000000015</c:v>
                </c:pt>
                <c:pt idx="20">
                  <c:v>0.37000000000000016</c:v>
                </c:pt>
                <c:pt idx="21">
                  <c:v>0.38000000000000017</c:v>
                </c:pt>
                <c:pt idx="22">
                  <c:v>0.39000000000000018</c:v>
                </c:pt>
                <c:pt idx="23">
                  <c:v>0.40000000000000019</c:v>
                </c:pt>
                <c:pt idx="24">
                  <c:v>0.4100000000000002</c:v>
                </c:pt>
                <c:pt idx="25">
                  <c:v>0.42000000000000021</c:v>
                </c:pt>
                <c:pt idx="26">
                  <c:v>0.43000000000000022</c:v>
                </c:pt>
                <c:pt idx="27">
                  <c:v>0.44000000000000022</c:v>
                </c:pt>
                <c:pt idx="28">
                  <c:v>0.45000000000000023</c:v>
                </c:pt>
                <c:pt idx="29">
                  <c:v>0.46000000000000024</c:v>
                </c:pt>
                <c:pt idx="30">
                  <c:v>0.47000000000000025</c:v>
                </c:pt>
                <c:pt idx="31">
                  <c:v>0.52000000000000024</c:v>
                </c:pt>
                <c:pt idx="32">
                  <c:v>0.57000000000000028</c:v>
                </c:pt>
                <c:pt idx="33">
                  <c:v>0.62000000000000033</c:v>
                </c:pt>
                <c:pt idx="34">
                  <c:v>0.67000000000000037</c:v>
                </c:pt>
                <c:pt idx="35">
                  <c:v>0.72000000000000042</c:v>
                </c:pt>
                <c:pt idx="36">
                  <c:v>0.77000000000000046</c:v>
                </c:pt>
                <c:pt idx="37">
                  <c:v>0.82000000000000051</c:v>
                </c:pt>
                <c:pt idx="38">
                  <c:v>0.87000000000000055</c:v>
                </c:pt>
                <c:pt idx="39">
                  <c:v>0.9200000000000006</c:v>
                </c:pt>
                <c:pt idx="40">
                  <c:v>0.97000000000000064</c:v>
                </c:pt>
                <c:pt idx="41">
                  <c:v>1.0200000000000007</c:v>
                </c:pt>
                <c:pt idx="42">
                  <c:v>1.0700000000000007</c:v>
                </c:pt>
                <c:pt idx="43">
                  <c:v>1.1200000000000008</c:v>
                </c:pt>
                <c:pt idx="44">
                  <c:v>1.1700000000000008</c:v>
                </c:pt>
                <c:pt idx="45">
                  <c:v>1.2200000000000009</c:v>
                </c:pt>
                <c:pt idx="46">
                  <c:v>1.2700000000000009</c:v>
                </c:pt>
                <c:pt idx="47">
                  <c:v>1.320000000000001</c:v>
                </c:pt>
                <c:pt idx="48">
                  <c:v>1.370000000000001</c:v>
                </c:pt>
                <c:pt idx="49">
                  <c:v>1.570000000000001</c:v>
                </c:pt>
                <c:pt idx="50">
                  <c:v>1.7700000000000009</c:v>
                </c:pt>
                <c:pt idx="51">
                  <c:v>1.9700000000000009</c:v>
                </c:pt>
                <c:pt idx="52">
                  <c:v>2.1700000000000008</c:v>
                </c:pt>
                <c:pt idx="53">
                  <c:v>2.370000000000001</c:v>
                </c:pt>
                <c:pt idx="54">
                  <c:v>2.5700000000000012</c:v>
                </c:pt>
                <c:pt idx="55">
                  <c:v>2.7700000000000014</c:v>
                </c:pt>
                <c:pt idx="56">
                  <c:v>2.9700000000000015</c:v>
                </c:pt>
                <c:pt idx="57">
                  <c:v>3.1700000000000017</c:v>
                </c:pt>
                <c:pt idx="58">
                  <c:v>3.3700000000000019</c:v>
                </c:pt>
                <c:pt idx="59">
                  <c:v>3.5700000000000021</c:v>
                </c:pt>
                <c:pt idx="60">
                  <c:v>3.7700000000000022</c:v>
                </c:pt>
                <c:pt idx="61">
                  <c:v>3.9700000000000024</c:v>
                </c:pt>
                <c:pt idx="62">
                  <c:v>4.1700000000000026</c:v>
                </c:pt>
                <c:pt idx="63">
                  <c:v>4.3700000000000028</c:v>
                </c:pt>
                <c:pt idx="64">
                  <c:v>4.5700000000000029</c:v>
                </c:pt>
                <c:pt idx="65">
                  <c:v>4.7700000000000031</c:v>
                </c:pt>
                <c:pt idx="66">
                  <c:v>4.9700000000000033</c:v>
                </c:pt>
                <c:pt idx="67">
                  <c:v>5.1700000000000035</c:v>
                </c:pt>
                <c:pt idx="68">
                  <c:v>5.3700000000000037</c:v>
                </c:pt>
              </c:numCache>
            </c:numRef>
          </c:yVal>
          <c:smooth val="1"/>
        </c:ser>
        <c:ser>
          <c:idx val="2"/>
          <c:order val="2"/>
          <c:spPr>
            <a:ln w="38100"/>
          </c:spPr>
          <c:marker>
            <c:symbol val="none"/>
          </c:marker>
          <c:xVal>
            <c:numRef>
              <c:f>Data!$F$7:$F$75</c:f>
              <c:numCache>
                <c:formatCode>General</c:formatCode>
                <c:ptCount val="69"/>
                <c:pt idx="0">
                  <c:v>60</c:v>
                </c:pt>
                <c:pt idx="1">
                  <c:v>30</c:v>
                </c:pt>
                <c:pt idx="2">
                  <c:v>19.999999999999996</c:v>
                </c:pt>
                <c:pt idx="3">
                  <c:v>15</c:v>
                </c:pt>
                <c:pt idx="4">
                  <c:v>14.285714285714285</c:v>
                </c:pt>
                <c:pt idx="5">
                  <c:v>13.636363636363635</c:v>
                </c:pt>
                <c:pt idx="6">
                  <c:v>13.043478260869563</c:v>
                </c:pt>
                <c:pt idx="7">
                  <c:v>12.499999999999998</c:v>
                </c:pt>
                <c:pt idx="8">
                  <c:v>11.999999999999996</c:v>
                </c:pt>
                <c:pt idx="9">
                  <c:v>11.538461538461535</c:v>
                </c:pt>
                <c:pt idx="10">
                  <c:v>11.111111111111109</c:v>
                </c:pt>
                <c:pt idx="11">
                  <c:v>10.714285714285712</c:v>
                </c:pt>
                <c:pt idx="12">
                  <c:v>10.344827586206893</c:v>
                </c:pt>
                <c:pt idx="13">
                  <c:v>9.9999999999999964</c:v>
                </c:pt>
                <c:pt idx="14">
                  <c:v>9.6774193548387064</c:v>
                </c:pt>
                <c:pt idx="15">
                  <c:v>9.3749999999999964</c:v>
                </c:pt>
                <c:pt idx="16">
                  <c:v>9.0909090909090882</c:v>
                </c:pt>
                <c:pt idx="17">
                  <c:v>8.823529411764703</c:v>
                </c:pt>
                <c:pt idx="18">
                  <c:v>8.5714285714285676</c:v>
                </c:pt>
                <c:pt idx="19">
                  <c:v>8.3333333333333304</c:v>
                </c:pt>
                <c:pt idx="20">
                  <c:v>8.1081081081081052</c:v>
                </c:pt>
                <c:pt idx="21">
                  <c:v>7.8947368421052593</c:v>
                </c:pt>
                <c:pt idx="22">
                  <c:v>7.692307692307689</c:v>
                </c:pt>
                <c:pt idx="23">
                  <c:v>7.4999999999999964</c:v>
                </c:pt>
                <c:pt idx="24">
                  <c:v>7.317073170731704</c:v>
                </c:pt>
                <c:pt idx="25">
                  <c:v>7.1428571428571397</c:v>
                </c:pt>
                <c:pt idx="26">
                  <c:v>6.976744186046508</c:v>
                </c:pt>
                <c:pt idx="27">
                  <c:v>6.8181818181818148</c:v>
                </c:pt>
                <c:pt idx="28">
                  <c:v>6.6666666666666634</c:v>
                </c:pt>
                <c:pt idx="29">
                  <c:v>6.5217391304347796</c:v>
                </c:pt>
                <c:pt idx="30">
                  <c:v>6.3829787234042517</c:v>
                </c:pt>
                <c:pt idx="31">
                  <c:v>5.7692307692307665</c:v>
                </c:pt>
                <c:pt idx="32">
                  <c:v>5.2631578947368398</c:v>
                </c:pt>
                <c:pt idx="33">
                  <c:v>4.8387096774193523</c:v>
                </c:pt>
                <c:pt idx="34">
                  <c:v>4.4776119402985053</c:v>
                </c:pt>
                <c:pt idx="35">
                  <c:v>4.1666666666666643</c:v>
                </c:pt>
                <c:pt idx="36">
                  <c:v>3.8961038961038938</c:v>
                </c:pt>
                <c:pt idx="37">
                  <c:v>3.6585365853658516</c:v>
                </c:pt>
                <c:pt idx="38">
                  <c:v>3.4482758620689635</c:v>
                </c:pt>
                <c:pt idx="39">
                  <c:v>3.2608695652173894</c:v>
                </c:pt>
                <c:pt idx="40">
                  <c:v>3.0927835051546371</c:v>
                </c:pt>
                <c:pt idx="41">
                  <c:v>2.9411764705882333</c:v>
                </c:pt>
                <c:pt idx="42">
                  <c:v>2.8037383177570074</c:v>
                </c:pt>
                <c:pt idx="43">
                  <c:v>2.6785714285714266</c:v>
                </c:pt>
                <c:pt idx="44">
                  <c:v>2.5641025641025621</c:v>
                </c:pt>
                <c:pt idx="45">
                  <c:v>2.4590163934426212</c:v>
                </c:pt>
                <c:pt idx="46">
                  <c:v>2.3622047244094473</c:v>
                </c:pt>
                <c:pt idx="47">
                  <c:v>2.2727272727272712</c:v>
                </c:pt>
                <c:pt idx="48">
                  <c:v>2.1897810218978084</c:v>
                </c:pt>
                <c:pt idx="49">
                  <c:v>1.9108280254777059</c:v>
                </c:pt>
                <c:pt idx="50">
                  <c:v>1.6949152542372872</c:v>
                </c:pt>
                <c:pt idx="51">
                  <c:v>1.5228426395939079</c:v>
                </c:pt>
                <c:pt idx="52">
                  <c:v>1.3824884792626724</c:v>
                </c:pt>
                <c:pt idx="53">
                  <c:v>1.265822784810126</c:v>
                </c:pt>
                <c:pt idx="54">
                  <c:v>1.1673151750972757</c:v>
                </c:pt>
                <c:pt idx="55">
                  <c:v>1.0830324909747286</c:v>
                </c:pt>
                <c:pt idx="56">
                  <c:v>1.0101010101010095</c:v>
                </c:pt>
                <c:pt idx="57">
                  <c:v>0.94637223974763351</c:v>
                </c:pt>
                <c:pt idx="58">
                  <c:v>0.8902077151335307</c:v>
                </c:pt>
                <c:pt idx="59">
                  <c:v>0.84033613445378108</c:v>
                </c:pt>
                <c:pt idx="60">
                  <c:v>0.7957559681697608</c:v>
                </c:pt>
                <c:pt idx="61">
                  <c:v>0.75566750629722879</c:v>
                </c:pt>
                <c:pt idx="62">
                  <c:v>0.7194244604316542</c:v>
                </c:pt>
                <c:pt idx="63">
                  <c:v>0.68649885583523984</c:v>
                </c:pt>
                <c:pt idx="64">
                  <c:v>0.65645514223194701</c:v>
                </c:pt>
                <c:pt idx="65">
                  <c:v>0.62893081761006253</c:v>
                </c:pt>
                <c:pt idx="66">
                  <c:v>0.60362173038229339</c:v>
                </c:pt>
                <c:pt idx="67">
                  <c:v>0.58027079303675011</c:v>
                </c:pt>
                <c:pt idx="68">
                  <c:v>0.5586592178770946</c:v>
                </c:pt>
              </c:numCache>
            </c:numRef>
          </c:xVal>
          <c:yVal>
            <c:numRef>
              <c:f>Data!$C$7:$C$75</c:f>
              <c:numCache>
                <c:formatCode>General</c:formatCode>
                <c:ptCount val="69"/>
                <c:pt idx="0">
                  <c:v>0.05</c:v>
                </c:pt>
                <c:pt idx="1">
                  <c:v>0.1</c:v>
                </c:pt>
                <c:pt idx="2">
                  <c:v>0.15000000000000002</c:v>
                </c:pt>
                <c:pt idx="3">
                  <c:v>0.2</c:v>
                </c:pt>
                <c:pt idx="4">
                  <c:v>0.21000000000000002</c:v>
                </c:pt>
                <c:pt idx="5">
                  <c:v>0.22000000000000003</c:v>
                </c:pt>
                <c:pt idx="6">
                  <c:v>0.23000000000000004</c:v>
                </c:pt>
                <c:pt idx="7">
                  <c:v>0.24000000000000005</c:v>
                </c:pt>
                <c:pt idx="8">
                  <c:v>0.25000000000000006</c:v>
                </c:pt>
                <c:pt idx="9">
                  <c:v>0.26000000000000006</c:v>
                </c:pt>
                <c:pt idx="10">
                  <c:v>0.27000000000000007</c:v>
                </c:pt>
                <c:pt idx="11">
                  <c:v>0.28000000000000008</c:v>
                </c:pt>
                <c:pt idx="12">
                  <c:v>0.29000000000000009</c:v>
                </c:pt>
                <c:pt idx="13">
                  <c:v>0.3000000000000001</c:v>
                </c:pt>
                <c:pt idx="14">
                  <c:v>0.31000000000000011</c:v>
                </c:pt>
                <c:pt idx="15">
                  <c:v>0.32000000000000012</c:v>
                </c:pt>
                <c:pt idx="16">
                  <c:v>0.33000000000000013</c:v>
                </c:pt>
                <c:pt idx="17">
                  <c:v>0.34000000000000014</c:v>
                </c:pt>
                <c:pt idx="18">
                  <c:v>0.35000000000000014</c:v>
                </c:pt>
                <c:pt idx="19">
                  <c:v>0.36000000000000015</c:v>
                </c:pt>
                <c:pt idx="20">
                  <c:v>0.37000000000000016</c:v>
                </c:pt>
                <c:pt idx="21">
                  <c:v>0.38000000000000017</c:v>
                </c:pt>
                <c:pt idx="22">
                  <c:v>0.39000000000000018</c:v>
                </c:pt>
                <c:pt idx="23">
                  <c:v>0.40000000000000019</c:v>
                </c:pt>
                <c:pt idx="24">
                  <c:v>0.4100000000000002</c:v>
                </c:pt>
                <c:pt idx="25">
                  <c:v>0.42000000000000021</c:v>
                </c:pt>
                <c:pt idx="26">
                  <c:v>0.43000000000000022</c:v>
                </c:pt>
                <c:pt idx="27">
                  <c:v>0.44000000000000022</c:v>
                </c:pt>
                <c:pt idx="28">
                  <c:v>0.45000000000000023</c:v>
                </c:pt>
                <c:pt idx="29">
                  <c:v>0.46000000000000024</c:v>
                </c:pt>
                <c:pt idx="30">
                  <c:v>0.47000000000000025</c:v>
                </c:pt>
                <c:pt idx="31">
                  <c:v>0.52000000000000024</c:v>
                </c:pt>
                <c:pt idx="32">
                  <c:v>0.57000000000000028</c:v>
                </c:pt>
                <c:pt idx="33">
                  <c:v>0.62000000000000033</c:v>
                </c:pt>
                <c:pt idx="34">
                  <c:v>0.67000000000000037</c:v>
                </c:pt>
                <c:pt idx="35">
                  <c:v>0.72000000000000042</c:v>
                </c:pt>
                <c:pt idx="36">
                  <c:v>0.77000000000000046</c:v>
                </c:pt>
                <c:pt idx="37">
                  <c:v>0.82000000000000051</c:v>
                </c:pt>
                <c:pt idx="38">
                  <c:v>0.87000000000000055</c:v>
                </c:pt>
                <c:pt idx="39">
                  <c:v>0.9200000000000006</c:v>
                </c:pt>
                <c:pt idx="40">
                  <c:v>0.97000000000000064</c:v>
                </c:pt>
                <c:pt idx="41">
                  <c:v>1.0200000000000007</c:v>
                </c:pt>
                <c:pt idx="42">
                  <c:v>1.0700000000000007</c:v>
                </c:pt>
                <c:pt idx="43">
                  <c:v>1.1200000000000008</c:v>
                </c:pt>
                <c:pt idx="44">
                  <c:v>1.1700000000000008</c:v>
                </c:pt>
                <c:pt idx="45">
                  <c:v>1.2200000000000009</c:v>
                </c:pt>
                <c:pt idx="46">
                  <c:v>1.2700000000000009</c:v>
                </c:pt>
                <c:pt idx="47">
                  <c:v>1.320000000000001</c:v>
                </c:pt>
                <c:pt idx="48">
                  <c:v>1.370000000000001</c:v>
                </c:pt>
                <c:pt idx="49">
                  <c:v>1.570000000000001</c:v>
                </c:pt>
                <c:pt idx="50">
                  <c:v>1.7700000000000009</c:v>
                </c:pt>
                <c:pt idx="51">
                  <c:v>1.9700000000000009</c:v>
                </c:pt>
                <c:pt idx="52">
                  <c:v>2.1700000000000008</c:v>
                </c:pt>
                <c:pt idx="53">
                  <c:v>2.370000000000001</c:v>
                </c:pt>
                <c:pt idx="54">
                  <c:v>2.5700000000000012</c:v>
                </c:pt>
                <c:pt idx="55">
                  <c:v>2.7700000000000014</c:v>
                </c:pt>
                <c:pt idx="56">
                  <c:v>2.9700000000000015</c:v>
                </c:pt>
                <c:pt idx="57">
                  <c:v>3.1700000000000017</c:v>
                </c:pt>
                <c:pt idx="58">
                  <c:v>3.3700000000000019</c:v>
                </c:pt>
                <c:pt idx="59">
                  <c:v>3.5700000000000021</c:v>
                </c:pt>
                <c:pt idx="60">
                  <c:v>3.7700000000000022</c:v>
                </c:pt>
                <c:pt idx="61">
                  <c:v>3.9700000000000024</c:v>
                </c:pt>
                <c:pt idx="62">
                  <c:v>4.1700000000000026</c:v>
                </c:pt>
                <c:pt idx="63">
                  <c:v>4.3700000000000028</c:v>
                </c:pt>
                <c:pt idx="64">
                  <c:v>4.5700000000000029</c:v>
                </c:pt>
                <c:pt idx="65">
                  <c:v>4.7700000000000031</c:v>
                </c:pt>
                <c:pt idx="66">
                  <c:v>4.9700000000000033</c:v>
                </c:pt>
                <c:pt idx="67">
                  <c:v>5.1700000000000035</c:v>
                </c:pt>
                <c:pt idx="68">
                  <c:v>5.3700000000000037</c:v>
                </c:pt>
              </c:numCache>
            </c:numRef>
          </c:yVal>
          <c:smooth val="1"/>
        </c:ser>
        <c:ser>
          <c:idx val="3"/>
          <c:order val="3"/>
          <c:spPr>
            <a:ln w="38100"/>
          </c:spPr>
          <c:marker>
            <c:symbol val="none"/>
          </c:marker>
          <c:xVal>
            <c:numRef>
              <c:f>Data!$G$7:$G$75</c:f>
              <c:numCache>
                <c:formatCode>General</c:formatCode>
                <c:ptCount val="69"/>
                <c:pt idx="0">
                  <c:v>80</c:v>
                </c:pt>
                <c:pt idx="1">
                  <c:v>40</c:v>
                </c:pt>
                <c:pt idx="2">
                  <c:v>26.666666666666664</c:v>
                </c:pt>
                <c:pt idx="3">
                  <c:v>20</c:v>
                </c:pt>
                <c:pt idx="4">
                  <c:v>19.047619047619047</c:v>
                </c:pt>
                <c:pt idx="5">
                  <c:v>18.18181818181818</c:v>
                </c:pt>
                <c:pt idx="6">
                  <c:v>17.391304347826082</c:v>
                </c:pt>
                <c:pt idx="7">
                  <c:v>16.666666666666664</c:v>
                </c:pt>
                <c:pt idx="8">
                  <c:v>15.999999999999996</c:v>
                </c:pt>
                <c:pt idx="9">
                  <c:v>15.384615384615381</c:v>
                </c:pt>
                <c:pt idx="10">
                  <c:v>14.814814814814811</c:v>
                </c:pt>
                <c:pt idx="11">
                  <c:v>14.285714285714281</c:v>
                </c:pt>
                <c:pt idx="12">
                  <c:v>13.793103448275858</c:v>
                </c:pt>
                <c:pt idx="13">
                  <c:v>13.333333333333329</c:v>
                </c:pt>
                <c:pt idx="14">
                  <c:v>12.903225806451609</c:v>
                </c:pt>
                <c:pt idx="15">
                  <c:v>12.499999999999995</c:v>
                </c:pt>
                <c:pt idx="16">
                  <c:v>12.121212121212116</c:v>
                </c:pt>
                <c:pt idx="17">
                  <c:v>11.764705882352937</c:v>
                </c:pt>
                <c:pt idx="18">
                  <c:v>11.428571428571423</c:v>
                </c:pt>
                <c:pt idx="19">
                  <c:v>11.111111111111107</c:v>
                </c:pt>
                <c:pt idx="20">
                  <c:v>10.810810810810805</c:v>
                </c:pt>
                <c:pt idx="21">
                  <c:v>10.52631578947368</c:v>
                </c:pt>
                <c:pt idx="22">
                  <c:v>10.256410256410252</c:v>
                </c:pt>
                <c:pt idx="23">
                  <c:v>9.9999999999999947</c:v>
                </c:pt>
                <c:pt idx="24">
                  <c:v>9.7560975609756042</c:v>
                </c:pt>
                <c:pt idx="25">
                  <c:v>9.5238095238095184</c:v>
                </c:pt>
                <c:pt idx="26">
                  <c:v>9.302325581395344</c:v>
                </c:pt>
                <c:pt idx="27">
                  <c:v>9.0909090909090864</c:v>
                </c:pt>
                <c:pt idx="28">
                  <c:v>8.888888888888884</c:v>
                </c:pt>
                <c:pt idx="29">
                  <c:v>8.6956521739130395</c:v>
                </c:pt>
                <c:pt idx="30">
                  <c:v>8.5106382978723367</c:v>
                </c:pt>
                <c:pt idx="31">
                  <c:v>7.692307692307689</c:v>
                </c:pt>
                <c:pt idx="32">
                  <c:v>7.0175438596491189</c:v>
                </c:pt>
                <c:pt idx="33">
                  <c:v>6.4516129032258034</c:v>
                </c:pt>
                <c:pt idx="34">
                  <c:v>5.9701492537313401</c:v>
                </c:pt>
                <c:pt idx="35">
                  <c:v>5.5555555555555527</c:v>
                </c:pt>
                <c:pt idx="36">
                  <c:v>5.1948051948051921</c:v>
                </c:pt>
                <c:pt idx="37">
                  <c:v>4.8780487804878021</c:v>
                </c:pt>
                <c:pt idx="38">
                  <c:v>4.5977011494252844</c:v>
                </c:pt>
                <c:pt idx="39">
                  <c:v>4.3478260869565188</c:v>
                </c:pt>
                <c:pt idx="40">
                  <c:v>4.1237113402061825</c:v>
                </c:pt>
                <c:pt idx="41">
                  <c:v>3.9215686274509776</c:v>
                </c:pt>
                <c:pt idx="42">
                  <c:v>3.7383177570093431</c:v>
                </c:pt>
                <c:pt idx="43">
                  <c:v>3.571428571428569</c:v>
                </c:pt>
                <c:pt idx="44">
                  <c:v>3.4188034188034164</c:v>
                </c:pt>
                <c:pt idx="45">
                  <c:v>3.2786885245901618</c:v>
                </c:pt>
                <c:pt idx="46">
                  <c:v>3.1496062992125964</c:v>
                </c:pt>
                <c:pt idx="47">
                  <c:v>3.0303030303030281</c:v>
                </c:pt>
                <c:pt idx="48">
                  <c:v>2.9197080291970781</c:v>
                </c:pt>
                <c:pt idx="49">
                  <c:v>2.5477707006369412</c:v>
                </c:pt>
                <c:pt idx="50">
                  <c:v>2.2598870056497162</c:v>
                </c:pt>
                <c:pt idx="51">
                  <c:v>2.0304568527918772</c:v>
                </c:pt>
                <c:pt idx="52">
                  <c:v>1.8433179723502298</c:v>
                </c:pt>
                <c:pt idx="53">
                  <c:v>1.6877637130801681</c:v>
                </c:pt>
                <c:pt idx="54">
                  <c:v>1.5564202334630344</c:v>
                </c:pt>
                <c:pt idx="55">
                  <c:v>1.4440433212996382</c:v>
                </c:pt>
                <c:pt idx="56">
                  <c:v>1.346801346801346</c:v>
                </c:pt>
                <c:pt idx="57">
                  <c:v>1.2618296529968447</c:v>
                </c:pt>
                <c:pt idx="58">
                  <c:v>1.1869436201780408</c:v>
                </c:pt>
                <c:pt idx="59">
                  <c:v>1.120448179271708</c:v>
                </c:pt>
                <c:pt idx="60">
                  <c:v>1.0610079575596811</c:v>
                </c:pt>
                <c:pt idx="61">
                  <c:v>1.0075566750629716</c:v>
                </c:pt>
                <c:pt idx="62">
                  <c:v>0.95923261390887227</c:v>
                </c:pt>
                <c:pt idx="63">
                  <c:v>0.91533180778031975</c:v>
                </c:pt>
                <c:pt idx="64">
                  <c:v>0.87527352297592942</c:v>
                </c:pt>
                <c:pt idx="65">
                  <c:v>0.83857442348008326</c:v>
                </c:pt>
                <c:pt idx="66">
                  <c:v>0.80482897384305785</c:v>
                </c:pt>
                <c:pt idx="67">
                  <c:v>0.77369439071566681</c:v>
                </c:pt>
                <c:pt idx="68">
                  <c:v>0.74487895716945951</c:v>
                </c:pt>
              </c:numCache>
            </c:numRef>
          </c:xVal>
          <c:yVal>
            <c:numRef>
              <c:f>Data!$C$7:$C$75</c:f>
              <c:numCache>
                <c:formatCode>General</c:formatCode>
                <c:ptCount val="69"/>
                <c:pt idx="0">
                  <c:v>0.05</c:v>
                </c:pt>
                <c:pt idx="1">
                  <c:v>0.1</c:v>
                </c:pt>
                <c:pt idx="2">
                  <c:v>0.15000000000000002</c:v>
                </c:pt>
                <c:pt idx="3">
                  <c:v>0.2</c:v>
                </c:pt>
                <c:pt idx="4">
                  <c:v>0.21000000000000002</c:v>
                </c:pt>
                <c:pt idx="5">
                  <c:v>0.22000000000000003</c:v>
                </c:pt>
                <c:pt idx="6">
                  <c:v>0.23000000000000004</c:v>
                </c:pt>
                <c:pt idx="7">
                  <c:v>0.24000000000000005</c:v>
                </c:pt>
                <c:pt idx="8">
                  <c:v>0.25000000000000006</c:v>
                </c:pt>
                <c:pt idx="9">
                  <c:v>0.26000000000000006</c:v>
                </c:pt>
                <c:pt idx="10">
                  <c:v>0.27000000000000007</c:v>
                </c:pt>
                <c:pt idx="11">
                  <c:v>0.28000000000000008</c:v>
                </c:pt>
                <c:pt idx="12">
                  <c:v>0.29000000000000009</c:v>
                </c:pt>
                <c:pt idx="13">
                  <c:v>0.3000000000000001</c:v>
                </c:pt>
                <c:pt idx="14">
                  <c:v>0.31000000000000011</c:v>
                </c:pt>
                <c:pt idx="15">
                  <c:v>0.32000000000000012</c:v>
                </c:pt>
                <c:pt idx="16">
                  <c:v>0.33000000000000013</c:v>
                </c:pt>
                <c:pt idx="17">
                  <c:v>0.34000000000000014</c:v>
                </c:pt>
                <c:pt idx="18">
                  <c:v>0.35000000000000014</c:v>
                </c:pt>
                <c:pt idx="19">
                  <c:v>0.36000000000000015</c:v>
                </c:pt>
                <c:pt idx="20">
                  <c:v>0.37000000000000016</c:v>
                </c:pt>
                <c:pt idx="21">
                  <c:v>0.38000000000000017</c:v>
                </c:pt>
                <c:pt idx="22">
                  <c:v>0.39000000000000018</c:v>
                </c:pt>
                <c:pt idx="23">
                  <c:v>0.40000000000000019</c:v>
                </c:pt>
                <c:pt idx="24">
                  <c:v>0.4100000000000002</c:v>
                </c:pt>
                <c:pt idx="25">
                  <c:v>0.42000000000000021</c:v>
                </c:pt>
                <c:pt idx="26">
                  <c:v>0.43000000000000022</c:v>
                </c:pt>
                <c:pt idx="27">
                  <c:v>0.44000000000000022</c:v>
                </c:pt>
                <c:pt idx="28">
                  <c:v>0.45000000000000023</c:v>
                </c:pt>
                <c:pt idx="29">
                  <c:v>0.46000000000000024</c:v>
                </c:pt>
                <c:pt idx="30">
                  <c:v>0.47000000000000025</c:v>
                </c:pt>
                <c:pt idx="31">
                  <c:v>0.52000000000000024</c:v>
                </c:pt>
                <c:pt idx="32">
                  <c:v>0.57000000000000028</c:v>
                </c:pt>
                <c:pt idx="33">
                  <c:v>0.62000000000000033</c:v>
                </c:pt>
                <c:pt idx="34">
                  <c:v>0.67000000000000037</c:v>
                </c:pt>
                <c:pt idx="35">
                  <c:v>0.72000000000000042</c:v>
                </c:pt>
                <c:pt idx="36">
                  <c:v>0.77000000000000046</c:v>
                </c:pt>
                <c:pt idx="37">
                  <c:v>0.82000000000000051</c:v>
                </c:pt>
                <c:pt idx="38">
                  <c:v>0.87000000000000055</c:v>
                </c:pt>
                <c:pt idx="39">
                  <c:v>0.9200000000000006</c:v>
                </c:pt>
                <c:pt idx="40">
                  <c:v>0.97000000000000064</c:v>
                </c:pt>
                <c:pt idx="41">
                  <c:v>1.0200000000000007</c:v>
                </c:pt>
                <c:pt idx="42">
                  <c:v>1.0700000000000007</c:v>
                </c:pt>
                <c:pt idx="43">
                  <c:v>1.1200000000000008</c:v>
                </c:pt>
                <c:pt idx="44">
                  <c:v>1.1700000000000008</c:v>
                </c:pt>
                <c:pt idx="45">
                  <c:v>1.2200000000000009</c:v>
                </c:pt>
                <c:pt idx="46">
                  <c:v>1.2700000000000009</c:v>
                </c:pt>
                <c:pt idx="47">
                  <c:v>1.320000000000001</c:v>
                </c:pt>
                <c:pt idx="48">
                  <c:v>1.370000000000001</c:v>
                </c:pt>
                <c:pt idx="49">
                  <c:v>1.570000000000001</c:v>
                </c:pt>
                <c:pt idx="50">
                  <c:v>1.7700000000000009</c:v>
                </c:pt>
                <c:pt idx="51">
                  <c:v>1.9700000000000009</c:v>
                </c:pt>
                <c:pt idx="52">
                  <c:v>2.1700000000000008</c:v>
                </c:pt>
                <c:pt idx="53">
                  <c:v>2.370000000000001</c:v>
                </c:pt>
                <c:pt idx="54">
                  <c:v>2.5700000000000012</c:v>
                </c:pt>
                <c:pt idx="55">
                  <c:v>2.7700000000000014</c:v>
                </c:pt>
                <c:pt idx="56">
                  <c:v>2.9700000000000015</c:v>
                </c:pt>
                <c:pt idx="57">
                  <c:v>3.1700000000000017</c:v>
                </c:pt>
                <c:pt idx="58">
                  <c:v>3.3700000000000019</c:v>
                </c:pt>
                <c:pt idx="59">
                  <c:v>3.5700000000000021</c:v>
                </c:pt>
                <c:pt idx="60">
                  <c:v>3.7700000000000022</c:v>
                </c:pt>
                <c:pt idx="61">
                  <c:v>3.9700000000000024</c:v>
                </c:pt>
                <c:pt idx="62">
                  <c:v>4.1700000000000026</c:v>
                </c:pt>
                <c:pt idx="63">
                  <c:v>4.3700000000000028</c:v>
                </c:pt>
                <c:pt idx="64">
                  <c:v>4.5700000000000029</c:v>
                </c:pt>
                <c:pt idx="65">
                  <c:v>4.7700000000000031</c:v>
                </c:pt>
                <c:pt idx="66">
                  <c:v>4.9700000000000033</c:v>
                </c:pt>
                <c:pt idx="67">
                  <c:v>5.1700000000000035</c:v>
                </c:pt>
                <c:pt idx="68">
                  <c:v>5.3700000000000037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044352"/>
        <c:axId val="33050624"/>
      </c:scatterChart>
      <c:valAx>
        <c:axId val="33044352"/>
        <c:scaling>
          <c:orientation val="minMax"/>
          <c:max val="4"/>
        </c:scaling>
        <c:delete val="0"/>
        <c:axPos val="b"/>
        <c:title>
          <c:tx>
            <c:rich>
              <a:bodyPr/>
              <a:lstStyle/>
              <a:p>
                <a:pPr>
                  <a:defRPr sz="1800"/>
                </a:pPr>
                <a:r>
                  <a:rPr lang="en-US" sz="1800"/>
                  <a:t>Velocity, </a:t>
                </a:r>
                <a:r>
                  <a:rPr lang="en-US" sz="1800" i="1"/>
                  <a:t>V</a:t>
                </a:r>
                <a:endParaRPr lang="en-US" sz="1800"/>
              </a:p>
            </c:rich>
          </c:tx>
          <c:layout>
            <c:manualLayout>
              <c:xMode val="edge"/>
              <c:yMode val="edge"/>
              <c:x val="0.45487354835971339"/>
              <c:y val="0.9495649665714837"/>
            </c:manualLayout>
          </c:layout>
          <c:overlay val="0"/>
        </c:title>
        <c:numFmt formatCode="General" sourceLinked="1"/>
        <c:majorTickMark val="in"/>
        <c:minorTickMark val="none"/>
        <c:tickLblPos val="none"/>
        <c:spPr>
          <a:ln w="28575"/>
        </c:spPr>
        <c:crossAx val="33050624"/>
        <c:crosses val="autoZero"/>
        <c:crossBetween val="midCat"/>
      </c:valAx>
      <c:valAx>
        <c:axId val="33050624"/>
        <c:scaling>
          <c:orientation val="minMax"/>
          <c:max val="4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sz="1800"/>
                  <a:t>Water Depth, </a:t>
                </a:r>
                <a:r>
                  <a:rPr lang="en-US" sz="1800" i="1"/>
                  <a:t>y</a:t>
                </a:r>
                <a:endParaRPr lang="en-US" sz="1800"/>
              </a:p>
            </c:rich>
          </c:tx>
          <c:layout>
            <c:manualLayout>
              <c:xMode val="edge"/>
              <c:yMode val="edge"/>
              <c:x val="0"/>
              <c:y val="0.35456138727308983"/>
            </c:manualLayout>
          </c:layout>
          <c:overlay val="0"/>
        </c:title>
        <c:numFmt formatCode="General" sourceLinked="1"/>
        <c:majorTickMark val="in"/>
        <c:minorTickMark val="none"/>
        <c:tickLblPos val="none"/>
        <c:spPr>
          <a:ln w="28575"/>
        </c:spPr>
        <c:crossAx val="33044352"/>
        <c:crosses val="autoZero"/>
        <c:crossBetween val="midCat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8808510814985416E-2"/>
          <c:y val="2.2213593319830267E-2"/>
          <c:w val="0.91507881255686141"/>
          <c:h val="0.90513777993182321"/>
        </c:manualLayout>
      </c:layout>
      <c:scatterChart>
        <c:scatterStyle val="smoothMarker"/>
        <c:varyColors val="0"/>
        <c:ser>
          <c:idx val="4"/>
          <c:order val="4"/>
          <c:marker>
            <c:symbol val="none"/>
          </c:marker>
          <c:xVal>
            <c:numRef>
              <c:f>Data!$I$7:$I$26</c:f>
              <c:numCache>
                <c:formatCode>General</c:formatCode>
                <c:ptCount val="20"/>
                <c:pt idx="0">
                  <c:v>20.387359836901119</c:v>
                </c:pt>
                <c:pt idx="1">
                  <c:v>5.0968399592252798</c:v>
                </c:pt>
                <c:pt idx="2">
                  <c:v>2.2652622041001242</c:v>
                </c:pt>
                <c:pt idx="3">
                  <c:v>1.2742099898063199</c:v>
                </c:pt>
                <c:pt idx="4">
                  <c:v>1.1557460225000635</c:v>
                </c:pt>
                <c:pt idx="5">
                  <c:v>1.0530661072779501</c:v>
                </c:pt>
                <c:pt idx="6">
                  <c:v>0.96348581459835103</c:v>
                </c:pt>
                <c:pt idx="7">
                  <c:v>0.88486804847661094</c:v>
                </c:pt>
                <c:pt idx="8">
                  <c:v>0.81549439347604447</c:v>
                </c:pt>
                <c:pt idx="9">
                  <c:v>0.75397040816941985</c:v>
                </c:pt>
                <c:pt idx="10">
                  <c:v>0.69915500126547026</c:v>
                </c:pt>
                <c:pt idx="11">
                  <c:v>0.65010713765628525</c:v>
                </c:pt>
                <c:pt idx="12">
                  <c:v>0.60604517945603764</c:v>
                </c:pt>
                <c:pt idx="13">
                  <c:v>0.56631555102503073</c:v>
                </c:pt>
                <c:pt idx="14">
                  <c:v>0.53036836204217241</c:v>
                </c:pt>
                <c:pt idx="15">
                  <c:v>0.49773827726809328</c:v>
                </c:pt>
                <c:pt idx="16">
                  <c:v>0.46802938101242203</c:v>
                </c:pt>
                <c:pt idx="17">
                  <c:v>0.44090311065962595</c:v>
                </c:pt>
                <c:pt idx="18">
                  <c:v>0.41606856810002252</c:v>
                </c:pt>
                <c:pt idx="19">
                  <c:v>0.39327468821182687</c:v>
                </c:pt>
              </c:numCache>
            </c:numRef>
          </c:xVal>
          <c:yVal>
            <c:numRef>
              <c:f>Data!$C$7:$C$26</c:f>
              <c:numCache>
                <c:formatCode>General</c:formatCode>
                <c:ptCount val="20"/>
                <c:pt idx="0">
                  <c:v>0.05</c:v>
                </c:pt>
                <c:pt idx="1">
                  <c:v>0.1</c:v>
                </c:pt>
                <c:pt idx="2">
                  <c:v>0.15000000000000002</c:v>
                </c:pt>
                <c:pt idx="3">
                  <c:v>0.2</c:v>
                </c:pt>
                <c:pt idx="4">
                  <c:v>0.21000000000000002</c:v>
                </c:pt>
                <c:pt idx="5">
                  <c:v>0.22000000000000003</c:v>
                </c:pt>
                <c:pt idx="6">
                  <c:v>0.23000000000000004</c:v>
                </c:pt>
                <c:pt idx="7">
                  <c:v>0.24000000000000005</c:v>
                </c:pt>
                <c:pt idx="8">
                  <c:v>0.25000000000000006</c:v>
                </c:pt>
                <c:pt idx="9">
                  <c:v>0.26000000000000006</c:v>
                </c:pt>
                <c:pt idx="10">
                  <c:v>0.27000000000000007</c:v>
                </c:pt>
                <c:pt idx="11">
                  <c:v>0.28000000000000008</c:v>
                </c:pt>
                <c:pt idx="12">
                  <c:v>0.29000000000000009</c:v>
                </c:pt>
                <c:pt idx="13">
                  <c:v>0.3000000000000001</c:v>
                </c:pt>
                <c:pt idx="14">
                  <c:v>0.31000000000000011</c:v>
                </c:pt>
                <c:pt idx="15">
                  <c:v>0.32000000000000012</c:v>
                </c:pt>
                <c:pt idx="16">
                  <c:v>0.33000000000000013</c:v>
                </c:pt>
                <c:pt idx="17">
                  <c:v>0.34000000000000014</c:v>
                </c:pt>
                <c:pt idx="18">
                  <c:v>0.35000000000000014</c:v>
                </c:pt>
                <c:pt idx="19">
                  <c:v>0.36000000000000015</c:v>
                </c:pt>
              </c:numCache>
            </c:numRef>
          </c:yVal>
          <c:smooth val="1"/>
        </c:ser>
        <c:ser>
          <c:idx val="5"/>
          <c:order val="5"/>
          <c:marker>
            <c:symbol val="none"/>
          </c:marker>
          <c:xVal>
            <c:numRef>
              <c:f>Data!$C$7:$C$26</c:f>
              <c:numCache>
                <c:formatCode>General</c:formatCode>
                <c:ptCount val="20"/>
                <c:pt idx="0">
                  <c:v>0.05</c:v>
                </c:pt>
                <c:pt idx="1">
                  <c:v>0.1</c:v>
                </c:pt>
                <c:pt idx="2">
                  <c:v>0.15000000000000002</c:v>
                </c:pt>
                <c:pt idx="3">
                  <c:v>0.2</c:v>
                </c:pt>
                <c:pt idx="4">
                  <c:v>0.21000000000000002</c:v>
                </c:pt>
                <c:pt idx="5">
                  <c:v>0.22000000000000003</c:v>
                </c:pt>
                <c:pt idx="6">
                  <c:v>0.23000000000000004</c:v>
                </c:pt>
                <c:pt idx="7">
                  <c:v>0.24000000000000005</c:v>
                </c:pt>
                <c:pt idx="8">
                  <c:v>0.25000000000000006</c:v>
                </c:pt>
                <c:pt idx="9">
                  <c:v>0.26000000000000006</c:v>
                </c:pt>
                <c:pt idx="10">
                  <c:v>0.27000000000000007</c:v>
                </c:pt>
                <c:pt idx="11">
                  <c:v>0.28000000000000008</c:v>
                </c:pt>
                <c:pt idx="12">
                  <c:v>0.29000000000000009</c:v>
                </c:pt>
                <c:pt idx="13">
                  <c:v>0.3000000000000001</c:v>
                </c:pt>
                <c:pt idx="14">
                  <c:v>0.31000000000000011</c:v>
                </c:pt>
                <c:pt idx="15">
                  <c:v>0.32000000000000012</c:v>
                </c:pt>
                <c:pt idx="16">
                  <c:v>0.33000000000000013</c:v>
                </c:pt>
                <c:pt idx="17">
                  <c:v>0.34000000000000014</c:v>
                </c:pt>
                <c:pt idx="18">
                  <c:v>0.35000000000000014</c:v>
                </c:pt>
                <c:pt idx="19">
                  <c:v>0.36000000000000015</c:v>
                </c:pt>
              </c:numCache>
            </c:numRef>
          </c:xVal>
          <c:yVal>
            <c:numRef>
              <c:f>Data!$E$7:$E$26</c:f>
              <c:numCache>
                <c:formatCode>General</c:formatCode>
                <c:ptCount val="20"/>
                <c:pt idx="0">
                  <c:v>40</c:v>
                </c:pt>
                <c:pt idx="1">
                  <c:v>20</c:v>
                </c:pt>
                <c:pt idx="2">
                  <c:v>13.333333333333332</c:v>
                </c:pt>
                <c:pt idx="3">
                  <c:v>10</c:v>
                </c:pt>
                <c:pt idx="4">
                  <c:v>9.5238095238095237</c:v>
                </c:pt>
                <c:pt idx="5">
                  <c:v>9.0909090909090899</c:v>
                </c:pt>
                <c:pt idx="6">
                  <c:v>8.6956521739130412</c:v>
                </c:pt>
                <c:pt idx="7">
                  <c:v>8.3333333333333321</c:v>
                </c:pt>
                <c:pt idx="8">
                  <c:v>7.9999999999999982</c:v>
                </c:pt>
                <c:pt idx="9">
                  <c:v>7.6923076923076907</c:v>
                </c:pt>
                <c:pt idx="10">
                  <c:v>7.4074074074074057</c:v>
                </c:pt>
                <c:pt idx="11">
                  <c:v>7.1428571428571406</c:v>
                </c:pt>
                <c:pt idx="12">
                  <c:v>6.8965517241379288</c:v>
                </c:pt>
                <c:pt idx="13">
                  <c:v>6.6666666666666643</c:v>
                </c:pt>
                <c:pt idx="14">
                  <c:v>6.4516129032258043</c:v>
                </c:pt>
                <c:pt idx="15">
                  <c:v>6.2499999999999973</c:v>
                </c:pt>
                <c:pt idx="16">
                  <c:v>6.0606060606060579</c:v>
                </c:pt>
                <c:pt idx="17">
                  <c:v>5.8823529411764683</c:v>
                </c:pt>
                <c:pt idx="18">
                  <c:v>5.7142857142857117</c:v>
                </c:pt>
                <c:pt idx="19">
                  <c:v>5.5555555555555536</c:v>
                </c:pt>
              </c:numCache>
            </c:numRef>
          </c:yVal>
          <c:smooth val="1"/>
        </c:ser>
        <c:ser>
          <c:idx val="6"/>
          <c:order val="6"/>
          <c:marker>
            <c:symbol val="none"/>
          </c:marker>
          <c:xVal>
            <c:numRef>
              <c:f>Data!$C$7:$C$26</c:f>
              <c:numCache>
                <c:formatCode>General</c:formatCode>
                <c:ptCount val="20"/>
                <c:pt idx="0">
                  <c:v>0.05</c:v>
                </c:pt>
                <c:pt idx="1">
                  <c:v>0.1</c:v>
                </c:pt>
                <c:pt idx="2">
                  <c:v>0.15000000000000002</c:v>
                </c:pt>
                <c:pt idx="3">
                  <c:v>0.2</c:v>
                </c:pt>
                <c:pt idx="4">
                  <c:v>0.21000000000000002</c:v>
                </c:pt>
                <c:pt idx="5">
                  <c:v>0.22000000000000003</c:v>
                </c:pt>
                <c:pt idx="6">
                  <c:v>0.23000000000000004</c:v>
                </c:pt>
                <c:pt idx="7">
                  <c:v>0.24000000000000005</c:v>
                </c:pt>
                <c:pt idx="8">
                  <c:v>0.25000000000000006</c:v>
                </c:pt>
                <c:pt idx="9">
                  <c:v>0.26000000000000006</c:v>
                </c:pt>
                <c:pt idx="10">
                  <c:v>0.27000000000000007</c:v>
                </c:pt>
                <c:pt idx="11">
                  <c:v>0.28000000000000008</c:v>
                </c:pt>
                <c:pt idx="12">
                  <c:v>0.29000000000000009</c:v>
                </c:pt>
                <c:pt idx="13">
                  <c:v>0.3000000000000001</c:v>
                </c:pt>
                <c:pt idx="14">
                  <c:v>0.31000000000000011</c:v>
                </c:pt>
                <c:pt idx="15">
                  <c:v>0.32000000000000012</c:v>
                </c:pt>
                <c:pt idx="16">
                  <c:v>0.33000000000000013</c:v>
                </c:pt>
                <c:pt idx="17">
                  <c:v>0.34000000000000014</c:v>
                </c:pt>
                <c:pt idx="18">
                  <c:v>0.35000000000000014</c:v>
                </c:pt>
                <c:pt idx="19">
                  <c:v>0.36000000000000015</c:v>
                </c:pt>
              </c:numCache>
            </c:numRef>
          </c:xVal>
          <c:yVal>
            <c:numRef>
              <c:f>Data!$F$7:$F$26</c:f>
              <c:numCache>
                <c:formatCode>General</c:formatCode>
                <c:ptCount val="20"/>
                <c:pt idx="0">
                  <c:v>60</c:v>
                </c:pt>
                <c:pt idx="1">
                  <c:v>30</c:v>
                </c:pt>
                <c:pt idx="2">
                  <c:v>19.999999999999996</c:v>
                </c:pt>
                <c:pt idx="3">
                  <c:v>15</c:v>
                </c:pt>
                <c:pt idx="4">
                  <c:v>14.285714285714285</c:v>
                </c:pt>
                <c:pt idx="5">
                  <c:v>13.636363636363635</c:v>
                </c:pt>
                <c:pt idx="6">
                  <c:v>13.043478260869563</c:v>
                </c:pt>
                <c:pt idx="7">
                  <c:v>12.499999999999998</c:v>
                </c:pt>
                <c:pt idx="8">
                  <c:v>11.999999999999996</c:v>
                </c:pt>
                <c:pt idx="9">
                  <c:v>11.538461538461535</c:v>
                </c:pt>
                <c:pt idx="10">
                  <c:v>11.111111111111109</c:v>
                </c:pt>
                <c:pt idx="11">
                  <c:v>10.714285714285712</c:v>
                </c:pt>
                <c:pt idx="12">
                  <c:v>10.344827586206893</c:v>
                </c:pt>
                <c:pt idx="13">
                  <c:v>9.9999999999999964</c:v>
                </c:pt>
                <c:pt idx="14">
                  <c:v>9.6774193548387064</c:v>
                </c:pt>
                <c:pt idx="15">
                  <c:v>9.3749999999999964</c:v>
                </c:pt>
                <c:pt idx="16">
                  <c:v>9.0909090909090882</c:v>
                </c:pt>
                <c:pt idx="17">
                  <c:v>8.823529411764703</c:v>
                </c:pt>
                <c:pt idx="18">
                  <c:v>8.5714285714285676</c:v>
                </c:pt>
                <c:pt idx="19">
                  <c:v>8.3333333333333304</c:v>
                </c:pt>
              </c:numCache>
            </c:numRef>
          </c:yVal>
          <c:smooth val="1"/>
        </c:ser>
        <c:ser>
          <c:idx val="7"/>
          <c:order val="7"/>
          <c:marker>
            <c:symbol val="none"/>
          </c:marker>
          <c:xVal>
            <c:numRef>
              <c:f>Data!$C$7:$C$26</c:f>
              <c:numCache>
                <c:formatCode>General</c:formatCode>
                <c:ptCount val="20"/>
                <c:pt idx="0">
                  <c:v>0.05</c:v>
                </c:pt>
                <c:pt idx="1">
                  <c:v>0.1</c:v>
                </c:pt>
                <c:pt idx="2">
                  <c:v>0.15000000000000002</c:v>
                </c:pt>
                <c:pt idx="3">
                  <c:v>0.2</c:v>
                </c:pt>
                <c:pt idx="4">
                  <c:v>0.21000000000000002</c:v>
                </c:pt>
                <c:pt idx="5">
                  <c:v>0.22000000000000003</c:v>
                </c:pt>
                <c:pt idx="6">
                  <c:v>0.23000000000000004</c:v>
                </c:pt>
                <c:pt idx="7">
                  <c:v>0.24000000000000005</c:v>
                </c:pt>
                <c:pt idx="8">
                  <c:v>0.25000000000000006</c:v>
                </c:pt>
                <c:pt idx="9">
                  <c:v>0.26000000000000006</c:v>
                </c:pt>
                <c:pt idx="10">
                  <c:v>0.27000000000000007</c:v>
                </c:pt>
                <c:pt idx="11">
                  <c:v>0.28000000000000008</c:v>
                </c:pt>
                <c:pt idx="12">
                  <c:v>0.29000000000000009</c:v>
                </c:pt>
                <c:pt idx="13">
                  <c:v>0.3000000000000001</c:v>
                </c:pt>
                <c:pt idx="14">
                  <c:v>0.31000000000000011</c:v>
                </c:pt>
                <c:pt idx="15">
                  <c:v>0.32000000000000012</c:v>
                </c:pt>
                <c:pt idx="16">
                  <c:v>0.33000000000000013</c:v>
                </c:pt>
                <c:pt idx="17">
                  <c:v>0.34000000000000014</c:v>
                </c:pt>
                <c:pt idx="18">
                  <c:v>0.35000000000000014</c:v>
                </c:pt>
                <c:pt idx="19">
                  <c:v>0.36000000000000015</c:v>
                </c:pt>
              </c:numCache>
            </c:numRef>
          </c:xVal>
          <c:yVal>
            <c:numRef>
              <c:f>Data!$G$7:$G$26</c:f>
              <c:numCache>
                <c:formatCode>General</c:formatCode>
                <c:ptCount val="20"/>
                <c:pt idx="0">
                  <c:v>80</c:v>
                </c:pt>
                <c:pt idx="1">
                  <c:v>40</c:v>
                </c:pt>
                <c:pt idx="2">
                  <c:v>26.666666666666664</c:v>
                </c:pt>
                <c:pt idx="3">
                  <c:v>20</c:v>
                </c:pt>
                <c:pt idx="4">
                  <c:v>19.047619047619047</c:v>
                </c:pt>
                <c:pt idx="5">
                  <c:v>18.18181818181818</c:v>
                </c:pt>
                <c:pt idx="6">
                  <c:v>17.391304347826082</c:v>
                </c:pt>
                <c:pt idx="7">
                  <c:v>16.666666666666664</c:v>
                </c:pt>
                <c:pt idx="8">
                  <c:v>15.999999999999996</c:v>
                </c:pt>
                <c:pt idx="9">
                  <c:v>15.384615384615381</c:v>
                </c:pt>
                <c:pt idx="10">
                  <c:v>14.814814814814811</c:v>
                </c:pt>
                <c:pt idx="11">
                  <c:v>14.285714285714281</c:v>
                </c:pt>
                <c:pt idx="12">
                  <c:v>13.793103448275858</c:v>
                </c:pt>
                <c:pt idx="13">
                  <c:v>13.333333333333329</c:v>
                </c:pt>
                <c:pt idx="14">
                  <c:v>12.903225806451609</c:v>
                </c:pt>
                <c:pt idx="15">
                  <c:v>12.499999999999995</c:v>
                </c:pt>
                <c:pt idx="16">
                  <c:v>12.121212121212116</c:v>
                </c:pt>
                <c:pt idx="17">
                  <c:v>11.764705882352937</c:v>
                </c:pt>
                <c:pt idx="18">
                  <c:v>11.428571428571423</c:v>
                </c:pt>
                <c:pt idx="19">
                  <c:v>11.111111111111107</c:v>
                </c:pt>
              </c:numCache>
            </c:numRef>
          </c:yVal>
          <c:smooth val="1"/>
        </c:ser>
        <c:ser>
          <c:idx val="0"/>
          <c:order val="0"/>
          <c:spPr>
            <a:ln w="38100"/>
          </c:spPr>
          <c:marker>
            <c:symbol val="none"/>
          </c:marker>
          <c:xVal>
            <c:numRef>
              <c:f>Data!$I$7:$I$75</c:f>
              <c:numCache>
                <c:formatCode>General</c:formatCode>
                <c:ptCount val="69"/>
                <c:pt idx="0">
                  <c:v>20.387359836901119</c:v>
                </c:pt>
                <c:pt idx="1">
                  <c:v>5.0968399592252798</c:v>
                </c:pt>
                <c:pt idx="2">
                  <c:v>2.2652622041001242</c:v>
                </c:pt>
                <c:pt idx="3">
                  <c:v>1.2742099898063199</c:v>
                </c:pt>
                <c:pt idx="4">
                  <c:v>1.1557460225000635</c:v>
                </c:pt>
                <c:pt idx="5">
                  <c:v>1.0530661072779501</c:v>
                </c:pt>
                <c:pt idx="6">
                  <c:v>0.96348581459835103</c:v>
                </c:pt>
                <c:pt idx="7">
                  <c:v>0.88486804847661094</c:v>
                </c:pt>
                <c:pt idx="8">
                  <c:v>0.81549439347604447</c:v>
                </c:pt>
                <c:pt idx="9">
                  <c:v>0.75397040816941985</c:v>
                </c:pt>
                <c:pt idx="10">
                  <c:v>0.69915500126547026</c:v>
                </c:pt>
                <c:pt idx="11">
                  <c:v>0.65010713765628525</c:v>
                </c:pt>
                <c:pt idx="12">
                  <c:v>0.60604517945603764</c:v>
                </c:pt>
                <c:pt idx="13">
                  <c:v>0.56631555102503073</c:v>
                </c:pt>
                <c:pt idx="14">
                  <c:v>0.53036836204217241</c:v>
                </c:pt>
                <c:pt idx="15">
                  <c:v>0.49773827726809328</c:v>
                </c:pt>
                <c:pt idx="16">
                  <c:v>0.46802938101242203</c:v>
                </c:pt>
                <c:pt idx="17">
                  <c:v>0.44090311065962595</c:v>
                </c:pt>
                <c:pt idx="18">
                  <c:v>0.41606856810002252</c:v>
                </c:pt>
                <c:pt idx="19">
                  <c:v>0.39327468821182687</c:v>
                </c:pt>
                <c:pt idx="20">
                  <c:v>0.37230386846057523</c:v>
                </c:pt>
                <c:pt idx="21">
                  <c:v>0.35296675617903572</c:v>
                </c:pt>
                <c:pt idx="22">
                  <c:v>0.33509795918640867</c:v>
                </c:pt>
                <c:pt idx="23">
                  <c:v>0.31855249745157965</c:v>
                </c:pt>
                <c:pt idx="24">
                  <c:v>0.30320285301756539</c:v>
                </c:pt>
                <c:pt idx="25">
                  <c:v>0.28893650562501555</c:v>
                </c:pt>
                <c:pt idx="26">
                  <c:v>0.27565386474987963</c:v>
                </c:pt>
                <c:pt idx="27">
                  <c:v>0.26326652681948737</c:v>
                </c:pt>
                <c:pt idx="28">
                  <c:v>0.25169580045556911</c:v>
                </c:pt>
                <c:pt idx="29">
                  <c:v>0.24087145364958767</c:v>
                </c:pt>
                <c:pt idx="30">
                  <c:v>0.23073064550589747</c:v>
                </c:pt>
                <c:pt idx="31">
                  <c:v>0.18849260204235488</c:v>
                </c:pt>
                <c:pt idx="32">
                  <c:v>0.15687411385734915</c:v>
                </c:pt>
                <c:pt idx="33">
                  <c:v>0.13259209051054308</c:v>
                </c:pt>
                <c:pt idx="34">
                  <c:v>0.11354065402595843</c:v>
                </c:pt>
                <c:pt idx="35">
                  <c:v>9.831867205295669E-2</c:v>
                </c:pt>
                <c:pt idx="36">
                  <c:v>8.5964580185955042E-2</c:v>
                </c:pt>
                <c:pt idx="37">
                  <c:v>7.5800713254391347E-2</c:v>
                </c:pt>
                <c:pt idx="38">
                  <c:v>6.7338353272893031E-2</c:v>
                </c:pt>
                <c:pt idx="39">
                  <c:v>6.0217863412396898E-2</c:v>
                </c:pt>
                <c:pt idx="40">
                  <c:v>5.4169836956374451E-2</c:v>
                </c:pt>
                <c:pt idx="41">
                  <c:v>4.8989234517736187E-2</c:v>
                </c:pt>
                <c:pt idx="42">
                  <c:v>4.4517774121978097E-2</c:v>
                </c:pt>
                <c:pt idx="43">
                  <c:v>4.06316961035178E-2</c:v>
                </c:pt>
                <c:pt idx="44">
                  <c:v>3.7233106576267605E-2</c:v>
                </c:pt>
                <c:pt idx="45">
                  <c:v>3.4243751405705951E-2</c:v>
                </c:pt>
                <c:pt idx="46">
                  <c:v>3.1600470948138594E-2</c:v>
                </c:pt>
                <c:pt idx="47">
                  <c:v>2.925183631327636E-2</c:v>
                </c:pt>
                <c:pt idx="48">
                  <c:v>2.7155628745406106E-2</c:v>
                </c:pt>
                <c:pt idx="49">
                  <c:v>2.0677674385270291E-2</c:v>
                </c:pt>
                <c:pt idx="50">
                  <c:v>1.6268760443120669E-2</c:v>
                </c:pt>
                <c:pt idx="51">
                  <c:v>1.3133139115218826E-2</c:v>
                </c:pt>
                <c:pt idx="52">
                  <c:v>1.0823844123309641E-2</c:v>
                </c:pt>
                <c:pt idx="53">
                  <c:v>9.0741155427820977E-3</c:v>
                </c:pt>
                <c:pt idx="54">
                  <c:v>7.716755680215107E-3</c:v>
                </c:pt>
                <c:pt idx="55">
                  <c:v>6.6426513563649665E-3</c:v>
                </c:pt>
                <c:pt idx="56">
                  <c:v>5.7781405063261956E-3</c:v>
                </c:pt>
                <c:pt idx="57">
                  <c:v>5.0720376948972263E-3</c:v>
                </c:pt>
                <c:pt idx="58">
                  <c:v>4.4878795791327506E-3</c:v>
                </c:pt>
                <c:pt idx="59">
                  <c:v>3.9991211851213224E-3</c:v>
                </c:pt>
                <c:pt idx="60">
                  <c:v>3.5860661506274399E-3</c:v>
                </c:pt>
                <c:pt idx="61">
                  <c:v>3.2338508328999442E-3</c:v>
                </c:pt>
                <c:pt idx="62">
                  <c:v>2.931088199498113E-3</c:v>
                </c:pt>
                <c:pt idx="63">
                  <c:v>2.6689357745106656E-3</c:v>
                </c:pt>
                <c:pt idx="64">
                  <c:v>2.4404425969122541E-3</c:v>
                </c:pt>
                <c:pt idx="65">
                  <c:v>2.2400836637199092E-3</c:v>
                </c:pt>
                <c:pt idx="66">
                  <c:v>2.0634227737553182E-3</c:v>
                </c:pt>
                <c:pt idx="67">
                  <c:v>1.9068648388917142E-3</c:v>
                </c:pt>
                <c:pt idx="68">
                  <c:v>1.7674715240630144E-3</c:v>
                </c:pt>
              </c:numCache>
            </c:numRef>
          </c:xVal>
          <c:yVal>
            <c:numRef>
              <c:f>Data!$C$7:$C$75</c:f>
              <c:numCache>
                <c:formatCode>General</c:formatCode>
                <c:ptCount val="69"/>
                <c:pt idx="0">
                  <c:v>0.05</c:v>
                </c:pt>
                <c:pt idx="1">
                  <c:v>0.1</c:v>
                </c:pt>
                <c:pt idx="2">
                  <c:v>0.15000000000000002</c:v>
                </c:pt>
                <c:pt idx="3">
                  <c:v>0.2</c:v>
                </c:pt>
                <c:pt idx="4">
                  <c:v>0.21000000000000002</c:v>
                </c:pt>
                <c:pt idx="5">
                  <c:v>0.22000000000000003</c:v>
                </c:pt>
                <c:pt idx="6">
                  <c:v>0.23000000000000004</c:v>
                </c:pt>
                <c:pt idx="7">
                  <c:v>0.24000000000000005</c:v>
                </c:pt>
                <c:pt idx="8">
                  <c:v>0.25000000000000006</c:v>
                </c:pt>
                <c:pt idx="9">
                  <c:v>0.26000000000000006</c:v>
                </c:pt>
                <c:pt idx="10">
                  <c:v>0.27000000000000007</c:v>
                </c:pt>
                <c:pt idx="11">
                  <c:v>0.28000000000000008</c:v>
                </c:pt>
                <c:pt idx="12">
                  <c:v>0.29000000000000009</c:v>
                </c:pt>
                <c:pt idx="13">
                  <c:v>0.3000000000000001</c:v>
                </c:pt>
                <c:pt idx="14">
                  <c:v>0.31000000000000011</c:v>
                </c:pt>
                <c:pt idx="15">
                  <c:v>0.32000000000000012</c:v>
                </c:pt>
                <c:pt idx="16">
                  <c:v>0.33000000000000013</c:v>
                </c:pt>
                <c:pt idx="17">
                  <c:v>0.34000000000000014</c:v>
                </c:pt>
                <c:pt idx="18">
                  <c:v>0.35000000000000014</c:v>
                </c:pt>
                <c:pt idx="19">
                  <c:v>0.36000000000000015</c:v>
                </c:pt>
                <c:pt idx="20">
                  <c:v>0.37000000000000016</c:v>
                </c:pt>
                <c:pt idx="21">
                  <c:v>0.38000000000000017</c:v>
                </c:pt>
                <c:pt idx="22">
                  <c:v>0.39000000000000018</c:v>
                </c:pt>
                <c:pt idx="23">
                  <c:v>0.40000000000000019</c:v>
                </c:pt>
                <c:pt idx="24">
                  <c:v>0.4100000000000002</c:v>
                </c:pt>
                <c:pt idx="25">
                  <c:v>0.42000000000000021</c:v>
                </c:pt>
                <c:pt idx="26">
                  <c:v>0.43000000000000022</c:v>
                </c:pt>
                <c:pt idx="27">
                  <c:v>0.44000000000000022</c:v>
                </c:pt>
                <c:pt idx="28">
                  <c:v>0.45000000000000023</c:v>
                </c:pt>
                <c:pt idx="29">
                  <c:v>0.46000000000000024</c:v>
                </c:pt>
                <c:pt idx="30">
                  <c:v>0.47000000000000025</c:v>
                </c:pt>
                <c:pt idx="31">
                  <c:v>0.52000000000000024</c:v>
                </c:pt>
                <c:pt idx="32">
                  <c:v>0.57000000000000028</c:v>
                </c:pt>
                <c:pt idx="33">
                  <c:v>0.62000000000000033</c:v>
                </c:pt>
                <c:pt idx="34">
                  <c:v>0.67000000000000037</c:v>
                </c:pt>
                <c:pt idx="35">
                  <c:v>0.72000000000000042</c:v>
                </c:pt>
                <c:pt idx="36">
                  <c:v>0.77000000000000046</c:v>
                </c:pt>
                <c:pt idx="37">
                  <c:v>0.82000000000000051</c:v>
                </c:pt>
                <c:pt idx="38">
                  <c:v>0.87000000000000055</c:v>
                </c:pt>
                <c:pt idx="39">
                  <c:v>0.9200000000000006</c:v>
                </c:pt>
                <c:pt idx="40">
                  <c:v>0.97000000000000064</c:v>
                </c:pt>
                <c:pt idx="41">
                  <c:v>1.0200000000000007</c:v>
                </c:pt>
                <c:pt idx="42">
                  <c:v>1.0700000000000007</c:v>
                </c:pt>
                <c:pt idx="43">
                  <c:v>1.1200000000000008</c:v>
                </c:pt>
                <c:pt idx="44">
                  <c:v>1.1700000000000008</c:v>
                </c:pt>
                <c:pt idx="45">
                  <c:v>1.2200000000000009</c:v>
                </c:pt>
                <c:pt idx="46">
                  <c:v>1.2700000000000009</c:v>
                </c:pt>
                <c:pt idx="47">
                  <c:v>1.320000000000001</c:v>
                </c:pt>
                <c:pt idx="48">
                  <c:v>1.370000000000001</c:v>
                </c:pt>
                <c:pt idx="49">
                  <c:v>1.570000000000001</c:v>
                </c:pt>
                <c:pt idx="50">
                  <c:v>1.7700000000000009</c:v>
                </c:pt>
                <c:pt idx="51">
                  <c:v>1.9700000000000009</c:v>
                </c:pt>
                <c:pt idx="52">
                  <c:v>2.1700000000000008</c:v>
                </c:pt>
                <c:pt idx="53">
                  <c:v>2.370000000000001</c:v>
                </c:pt>
                <c:pt idx="54">
                  <c:v>2.5700000000000012</c:v>
                </c:pt>
                <c:pt idx="55">
                  <c:v>2.7700000000000014</c:v>
                </c:pt>
                <c:pt idx="56">
                  <c:v>2.9700000000000015</c:v>
                </c:pt>
                <c:pt idx="57">
                  <c:v>3.1700000000000017</c:v>
                </c:pt>
                <c:pt idx="58">
                  <c:v>3.3700000000000019</c:v>
                </c:pt>
                <c:pt idx="59">
                  <c:v>3.5700000000000021</c:v>
                </c:pt>
                <c:pt idx="60">
                  <c:v>3.7700000000000022</c:v>
                </c:pt>
                <c:pt idx="61">
                  <c:v>3.9700000000000024</c:v>
                </c:pt>
                <c:pt idx="62">
                  <c:v>4.1700000000000026</c:v>
                </c:pt>
                <c:pt idx="63">
                  <c:v>4.3700000000000028</c:v>
                </c:pt>
                <c:pt idx="64">
                  <c:v>4.5700000000000029</c:v>
                </c:pt>
                <c:pt idx="65">
                  <c:v>4.7700000000000031</c:v>
                </c:pt>
                <c:pt idx="66">
                  <c:v>4.9700000000000033</c:v>
                </c:pt>
                <c:pt idx="67">
                  <c:v>5.1700000000000035</c:v>
                </c:pt>
                <c:pt idx="68">
                  <c:v>5.3700000000000037</c:v>
                </c:pt>
              </c:numCache>
            </c:numRef>
          </c:yVal>
          <c:smooth val="1"/>
        </c:ser>
        <c:ser>
          <c:idx val="1"/>
          <c:order val="1"/>
          <c:spPr>
            <a:ln w="38100"/>
          </c:spPr>
          <c:marker>
            <c:symbol val="none"/>
          </c:marker>
          <c:xVal>
            <c:numRef>
              <c:f>Data!$J$7:$J$75</c:f>
              <c:numCache>
                <c:formatCode>General</c:formatCode>
                <c:ptCount val="69"/>
                <c:pt idx="0">
                  <c:v>81.549439347604476</c:v>
                </c:pt>
                <c:pt idx="1">
                  <c:v>20.387359836901119</c:v>
                </c:pt>
                <c:pt idx="2">
                  <c:v>9.061048816400497</c:v>
                </c:pt>
                <c:pt idx="3">
                  <c:v>5.0968399592252798</c:v>
                </c:pt>
                <c:pt idx="4">
                  <c:v>4.6229840900002541</c:v>
                </c:pt>
                <c:pt idx="5">
                  <c:v>4.2122644291118005</c:v>
                </c:pt>
                <c:pt idx="6">
                  <c:v>3.8539432583934041</c:v>
                </c:pt>
                <c:pt idx="7">
                  <c:v>3.5394721939064437</c:v>
                </c:pt>
                <c:pt idx="8">
                  <c:v>3.2619775739041779</c:v>
                </c:pt>
                <c:pt idx="9">
                  <c:v>3.0158816326776794</c:v>
                </c:pt>
                <c:pt idx="10">
                  <c:v>2.796620005061881</c:v>
                </c:pt>
                <c:pt idx="11">
                  <c:v>2.600428550625141</c:v>
                </c:pt>
                <c:pt idx="12">
                  <c:v>2.4241807178241506</c:v>
                </c:pt>
                <c:pt idx="13">
                  <c:v>2.2652622041001229</c:v>
                </c:pt>
                <c:pt idx="14">
                  <c:v>2.1214734481686897</c:v>
                </c:pt>
                <c:pt idx="15">
                  <c:v>1.9909531090723731</c:v>
                </c:pt>
                <c:pt idx="16">
                  <c:v>1.8721175240496881</c:v>
                </c:pt>
                <c:pt idx="17">
                  <c:v>1.7636124426385038</c:v>
                </c:pt>
                <c:pt idx="18">
                  <c:v>1.6642742724000901</c:v>
                </c:pt>
                <c:pt idx="19">
                  <c:v>1.5730987528473075</c:v>
                </c:pt>
                <c:pt idx="20">
                  <c:v>1.4892154738423009</c:v>
                </c:pt>
                <c:pt idx="21">
                  <c:v>1.4118670247161429</c:v>
                </c:pt>
                <c:pt idx="22">
                  <c:v>1.3403918367456347</c:v>
                </c:pt>
                <c:pt idx="23">
                  <c:v>1.2742099898063186</c:v>
                </c:pt>
                <c:pt idx="24">
                  <c:v>1.2128114120702616</c:v>
                </c:pt>
                <c:pt idx="25">
                  <c:v>1.1557460225000622</c:v>
                </c:pt>
                <c:pt idx="26">
                  <c:v>1.1026154589995185</c:v>
                </c:pt>
                <c:pt idx="27">
                  <c:v>1.0530661072779495</c:v>
                </c:pt>
                <c:pt idx="28">
                  <c:v>1.0067832018222764</c:v>
                </c:pt>
                <c:pt idx="29">
                  <c:v>0.9634858145983507</c:v>
                </c:pt>
                <c:pt idx="30">
                  <c:v>0.9229225820235899</c:v>
                </c:pt>
                <c:pt idx="31">
                  <c:v>0.75397040816941951</c:v>
                </c:pt>
                <c:pt idx="32">
                  <c:v>0.62749645542939658</c:v>
                </c:pt>
                <c:pt idx="33">
                  <c:v>0.5303683620421723</c:v>
                </c:pt>
                <c:pt idx="34">
                  <c:v>0.45416261610383374</c:v>
                </c:pt>
                <c:pt idx="35">
                  <c:v>0.39327468821182676</c:v>
                </c:pt>
                <c:pt idx="36">
                  <c:v>0.34385832074382017</c:v>
                </c:pt>
                <c:pt idx="37">
                  <c:v>0.30320285301756539</c:v>
                </c:pt>
                <c:pt idx="38">
                  <c:v>0.26935341309157212</c:v>
                </c:pt>
                <c:pt idx="39">
                  <c:v>0.24087145364958759</c:v>
                </c:pt>
                <c:pt idx="40">
                  <c:v>0.2166793478254978</c:v>
                </c:pt>
                <c:pt idx="41">
                  <c:v>0.19595693807094475</c:v>
                </c:pt>
                <c:pt idx="42">
                  <c:v>0.17807109648791239</c:v>
                </c:pt>
                <c:pt idx="43">
                  <c:v>0.1625267844140712</c:v>
                </c:pt>
                <c:pt idx="44">
                  <c:v>0.14893242630507042</c:v>
                </c:pt>
                <c:pt idx="45">
                  <c:v>0.1369750056228238</c:v>
                </c:pt>
                <c:pt idx="46">
                  <c:v>0.12640188379255438</c:v>
                </c:pt>
                <c:pt idx="47">
                  <c:v>0.11700734525310544</c:v>
                </c:pt>
                <c:pt idx="48">
                  <c:v>0.10862251498162442</c:v>
                </c:pt>
                <c:pt idx="49">
                  <c:v>8.2710697541081166E-2</c:v>
                </c:pt>
                <c:pt idx="50">
                  <c:v>6.5075041772482675E-2</c:v>
                </c:pt>
                <c:pt idx="51">
                  <c:v>5.2532556460875304E-2</c:v>
                </c:pt>
                <c:pt idx="52">
                  <c:v>4.3295376493238565E-2</c:v>
                </c:pt>
                <c:pt idx="53">
                  <c:v>3.6296462171128391E-2</c:v>
                </c:pt>
                <c:pt idx="54">
                  <c:v>3.0867022720860428E-2</c:v>
                </c:pt>
                <c:pt idx="55">
                  <c:v>2.6570605425459866E-2</c:v>
                </c:pt>
                <c:pt idx="56">
                  <c:v>2.3112562025304782E-2</c:v>
                </c:pt>
                <c:pt idx="57">
                  <c:v>2.0288150779588905E-2</c:v>
                </c:pt>
                <c:pt idx="58">
                  <c:v>1.7951518316531002E-2</c:v>
                </c:pt>
                <c:pt idx="59">
                  <c:v>1.5996484740485289E-2</c:v>
                </c:pt>
                <c:pt idx="60">
                  <c:v>1.434426460250976E-2</c:v>
                </c:pt>
                <c:pt idx="61">
                  <c:v>1.2935403331599777E-2</c:v>
                </c:pt>
                <c:pt idx="62">
                  <c:v>1.1724352797992452E-2</c:v>
                </c:pt>
                <c:pt idx="63">
                  <c:v>1.0675743098042662E-2</c:v>
                </c:pt>
                <c:pt idx="64">
                  <c:v>9.7617703876490165E-3</c:v>
                </c:pt>
                <c:pt idx="65">
                  <c:v>8.960334654879637E-3</c:v>
                </c:pt>
                <c:pt idx="66">
                  <c:v>8.2536910950212726E-3</c:v>
                </c:pt>
                <c:pt idx="67">
                  <c:v>7.6274593555668568E-3</c:v>
                </c:pt>
                <c:pt idx="68">
                  <c:v>7.0698860962520576E-3</c:v>
                </c:pt>
              </c:numCache>
            </c:numRef>
          </c:xVal>
          <c:yVal>
            <c:numRef>
              <c:f>Data!$C$7:$C$75</c:f>
              <c:numCache>
                <c:formatCode>General</c:formatCode>
                <c:ptCount val="69"/>
                <c:pt idx="0">
                  <c:v>0.05</c:v>
                </c:pt>
                <c:pt idx="1">
                  <c:v>0.1</c:v>
                </c:pt>
                <c:pt idx="2">
                  <c:v>0.15000000000000002</c:v>
                </c:pt>
                <c:pt idx="3">
                  <c:v>0.2</c:v>
                </c:pt>
                <c:pt idx="4">
                  <c:v>0.21000000000000002</c:v>
                </c:pt>
                <c:pt idx="5">
                  <c:v>0.22000000000000003</c:v>
                </c:pt>
                <c:pt idx="6">
                  <c:v>0.23000000000000004</c:v>
                </c:pt>
                <c:pt idx="7">
                  <c:v>0.24000000000000005</c:v>
                </c:pt>
                <c:pt idx="8">
                  <c:v>0.25000000000000006</c:v>
                </c:pt>
                <c:pt idx="9">
                  <c:v>0.26000000000000006</c:v>
                </c:pt>
                <c:pt idx="10">
                  <c:v>0.27000000000000007</c:v>
                </c:pt>
                <c:pt idx="11">
                  <c:v>0.28000000000000008</c:v>
                </c:pt>
                <c:pt idx="12">
                  <c:v>0.29000000000000009</c:v>
                </c:pt>
                <c:pt idx="13">
                  <c:v>0.3000000000000001</c:v>
                </c:pt>
                <c:pt idx="14">
                  <c:v>0.31000000000000011</c:v>
                </c:pt>
                <c:pt idx="15">
                  <c:v>0.32000000000000012</c:v>
                </c:pt>
                <c:pt idx="16">
                  <c:v>0.33000000000000013</c:v>
                </c:pt>
                <c:pt idx="17">
                  <c:v>0.34000000000000014</c:v>
                </c:pt>
                <c:pt idx="18">
                  <c:v>0.35000000000000014</c:v>
                </c:pt>
                <c:pt idx="19">
                  <c:v>0.36000000000000015</c:v>
                </c:pt>
                <c:pt idx="20">
                  <c:v>0.37000000000000016</c:v>
                </c:pt>
                <c:pt idx="21">
                  <c:v>0.38000000000000017</c:v>
                </c:pt>
                <c:pt idx="22">
                  <c:v>0.39000000000000018</c:v>
                </c:pt>
                <c:pt idx="23">
                  <c:v>0.40000000000000019</c:v>
                </c:pt>
                <c:pt idx="24">
                  <c:v>0.4100000000000002</c:v>
                </c:pt>
                <c:pt idx="25">
                  <c:v>0.42000000000000021</c:v>
                </c:pt>
                <c:pt idx="26">
                  <c:v>0.43000000000000022</c:v>
                </c:pt>
                <c:pt idx="27">
                  <c:v>0.44000000000000022</c:v>
                </c:pt>
                <c:pt idx="28">
                  <c:v>0.45000000000000023</c:v>
                </c:pt>
                <c:pt idx="29">
                  <c:v>0.46000000000000024</c:v>
                </c:pt>
                <c:pt idx="30">
                  <c:v>0.47000000000000025</c:v>
                </c:pt>
                <c:pt idx="31">
                  <c:v>0.52000000000000024</c:v>
                </c:pt>
                <c:pt idx="32">
                  <c:v>0.57000000000000028</c:v>
                </c:pt>
                <c:pt idx="33">
                  <c:v>0.62000000000000033</c:v>
                </c:pt>
                <c:pt idx="34">
                  <c:v>0.67000000000000037</c:v>
                </c:pt>
                <c:pt idx="35">
                  <c:v>0.72000000000000042</c:v>
                </c:pt>
                <c:pt idx="36">
                  <c:v>0.77000000000000046</c:v>
                </c:pt>
                <c:pt idx="37">
                  <c:v>0.82000000000000051</c:v>
                </c:pt>
                <c:pt idx="38">
                  <c:v>0.87000000000000055</c:v>
                </c:pt>
                <c:pt idx="39">
                  <c:v>0.9200000000000006</c:v>
                </c:pt>
                <c:pt idx="40">
                  <c:v>0.97000000000000064</c:v>
                </c:pt>
                <c:pt idx="41">
                  <c:v>1.0200000000000007</c:v>
                </c:pt>
                <c:pt idx="42">
                  <c:v>1.0700000000000007</c:v>
                </c:pt>
                <c:pt idx="43">
                  <c:v>1.1200000000000008</c:v>
                </c:pt>
                <c:pt idx="44">
                  <c:v>1.1700000000000008</c:v>
                </c:pt>
                <c:pt idx="45">
                  <c:v>1.2200000000000009</c:v>
                </c:pt>
                <c:pt idx="46">
                  <c:v>1.2700000000000009</c:v>
                </c:pt>
                <c:pt idx="47">
                  <c:v>1.320000000000001</c:v>
                </c:pt>
                <c:pt idx="48">
                  <c:v>1.370000000000001</c:v>
                </c:pt>
                <c:pt idx="49">
                  <c:v>1.570000000000001</c:v>
                </c:pt>
                <c:pt idx="50">
                  <c:v>1.7700000000000009</c:v>
                </c:pt>
                <c:pt idx="51">
                  <c:v>1.9700000000000009</c:v>
                </c:pt>
                <c:pt idx="52">
                  <c:v>2.1700000000000008</c:v>
                </c:pt>
                <c:pt idx="53">
                  <c:v>2.370000000000001</c:v>
                </c:pt>
                <c:pt idx="54">
                  <c:v>2.5700000000000012</c:v>
                </c:pt>
                <c:pt idx="55">
                  <c:v>2.7700000000000014</c:v>
                </c:pt>
                <c:pt idx="56">
                  <c:v>2.9700000000000015</c:v>
                </c:pt>
                <c:pt idx="57">
                  <c:v>3.1700000000000017</c:v>
                </c:pt>
                <c:pt idx="58">
                  <c:v>3.3700000000000019</c:v>
                </c:pt>
                <c:pt idx="59">
                  <c:v>3.5700000000000021</c:v>
                </c:pt>
                <c:pt idx="60">
                  <c:v>3.7700000000000022</c:v>
                </c:pt>
                <c:pt idx="61">
                  <c:v>3.9700000000000024</c:v>
                </c:pt>
                <c:pt idx="62">
                  <c:v>4.1700000000000026</c:v>
                </c:pt>
                <c:pt idx="63">
                  <c:v>4.3700000000000028</c:v>
                </c:pt>
                <c:pt idx="64">
                  <c:v>4.5700000000000029</c:v>
                </c:pt>
                <c:pt idx="65">
                  <c:v>4.7700000000000031</c:v>
                </c:pt>
                <c:pt idx="66">
                  <c:v>4.9700000000000033</c:v>
                </c:pt>
                <c:pt idx="67">
                  <c:v>5.1700000000000035</c:v>
                </c:pt>
                <c:pt idx="68">
                  <c:v>5.3700000000000037</c:v>
                </c:pt>
              </c:numCache>
            </c:numRef>
          </c:yVal>
          <c:smooth val="1"/>
        </c:ser>
        <c:ser>
          <c:idx val="2"/>
          <c:order val="2"/>
          <c:spPr>
            <a:ln w="38100"/>
          </c:spPr>
          <c:marker>
            <c:symbol val="none"/>
          </c:marker>
          <c:xVal>
            <c:numRef>
              <c:f>Data!$K$7:$K$75</c:f>
              <c:numCache>
                <c:formatCode>General</c:formatCode>
                <c:ptCount val="69"/>
                <c:pt idx="0">
                  <c:v>183.48623853211009</c:v>
                </c:pt>
                <c:pt idx="1">
                  <c:v>45.871559633027523</c:v>
                </c:pt>
                <c:pt idx="2">
                  <c:v>20.387359836901116</c:v>
                </c:pt>
                <c:pt idx="3">
                  <c:v>11.467889908256881</c:v>
                </c:pt>
                <c:pt idx="4">
                  <c:v>10.401714202500571</c:v>
                </c:pt>
                <c:pt idx="5">
                  <c:v>9.4775949655015523</c:v>
                </c:pt>
                <c:pt idx="6">
                  <c:v>8.6713723313851609</c:v>
                </c:pt>
                <c:pt idx="7">
                  <c:v>7.9638124362894969</c:v>
                </c:pt>
                <c:pt idx="8">
                  <c:v>7.3394495412843987</c:v>
                </c:pt>
                <c:pt idx="9">
                  <c:v>6.785733673524776</c:v>
                </c:pt>
                <c:pt idx="10">
                  <c:v>6.2923950113892317</c:v>
                </c:pt>
                <c:pt idx="11">
                  <c:v>5.8509642389065686</c:v>
                </c:pt>
                <c:pt idx="12">
                  <c:v>5.4544066151043387</c:v>
                </c:pt>
                <c:pt idx="13">
                  <c:v>5.0968399592252762</c:v>
                </c:pt>
                <c:pt idx="14">
                  <c:v>4.7733152583795517</c:v>
                </c:pt>
                <c:pt idx="15">
                  <c:v>4.47964449541284</c:v>
                </c:pt>
                <c:pt idx="16">
                  <c:v>4.2122644291117988</c:v>
                </c:pt>
                <c:pt idx="17">
                  <c:v>3.968127995936634</c:v>
                </c:pt>
                <c:pt idx="18">
                  <c:v>3.7446171129002024</c:v>
                </c:pt>
                <c:pt idx="19">
                  <c:v>3.5394721939064424</c:v>
                </c:pt>
                <c:pt idx="20">
                  <c:v>3.3507348161451782</c:v>
                </c:pt>
                <c:pt idx="21">
                  <c:v>3.1767008056113211</c:v>
                </c:pt>
                <c:pt idx="22">
                  <c:v>3.0158816326776781</c:v>
                </c:pt>
                <c:pt idx="23">
                  <c:v>2.8669724770642171</c:v>
                </c:pt>
                <c:pt idx="24">
                  <c:v>2.7288256771580892</c:v>
                </c:pt>
                <c:pt idx="25">
                  <c:v>2.6004285506251406</c:v>
                </c:pt>
                <c:pt idx="26">
                  <c:v>2.4808847827489169</c:v>
                </c:pt>
                <c:pt idx="27">
                  <c:v>2.3693987413753863</c:v>
                </c:pt>
                <c:pt idx="28">
                  <c:v>2.265262204100122</c:v>
                </c:pt>
                <c:pt idx="29">
                  <c:v>2.1678430828462893</c:v>
                </c:pt>
                <c:pt idx="30">
                  <c:v>2.0765758095530771</c:v>
                </c:pt>
                <c:pt idx="31">
                  <c:v>1.6964334183811938</c:v>
                </c:pt>
                <c:pt idx="32">
                  <c:v>1.4118670247161429</c:v>
                </c:pt>
                <c:pt idx="33">
                  <c:v>1.1933288145948875</c:v>
                </c:pt>
                <c:pt idx="34">
                  <c:v>1.0218658862336263</c:v>
                </c:pt>
                <c:pt idx="35">
                  <c:v>0.88486804847661016</c:v>
                </c:pt>
                <c:pt idx="36">
                  <c:v>0.77368122167359532</c:v>
                </c:pt>
                <c:pt idx="37">
                  <c:v>0.68220641928952219</c:v>
                </c:pt>
                <c:pt idx="38">
                  <c:v>0.60604517945603731</c:v>
                </c:pt>
                <c:pt idx="39">
                  <c:v>0.54196077071157212</c:v>
                </c:pt>
                <c:pt idx="40">
                  <c:v>0.48752853260737011</c:v>
                </c:pt>
                <c:pt idx="41">
                  <c:v>0.44090311065962567</c:v>
                </c:pt>
                <c:pt idx="42">
                  <c:v>0.40065996709780294</c:v>
                </c:pt>
                <c:pt idx="43">
                  <c:v>0.3656852649316602</c:v>
                </c:pt>
                <c:pt idx="44">
                  <c:v>0.33509795918640845</c:v>
                </c:pt>
                <c:pt idx="45">
                  <c:v>0.30819376265135351</c:v>
                </c:pt>
                <c:pt idx="46">
                  <c:v>0.28440423853324731</c:v>
                </c:pt>
                <c:pt idx="47">
                  <c:v>0.26326652681948726</c:v>
                </c:pt>
                <c:pt idx="48">
                  <c:v>0.24440065870865493</c:v>
                </c:pt>
                <c:pt idx="49">
                  <c:v>0.18609906946743263</c:v>
                </c:pt>
                <c:pt idx="50">
                  <c:v>0.14641884398808602</c:v>
                </c:pt>
                <c:pt idx="51">
                  <c:v>0.11819825203696946</c:v>
                </c:pt>
                <c:pt idx="52">
                  <c:v>9.7414597109786769E-2</c:v>
                </c:pt>
                <c:pt idx="53">
                  <c:v>8.1667039885038858E-2</c:v>
                </c:pt>
                <c:pt idx="54">
                  <c:v>6.9450801121935954E-2</c:v>
                </c:pt>
                <c:pt idx="55">
                  <c:v>5.978386220728469E-2</c:v>
                </c:pt>
                <c:pt idx="56">
                  <c:v>5.2003264556935762E-2</c:v>
                </c:pt>
                <c:pt idx="57">
                  <c:v>4.5648339254075042E-2</c:v>
                </c:pt>
                <c:pt idx="58">
                  <c:v>4.0390916212194761E-2</c:v>
                </c:pt>
                <c:pt idx="59">
                  <c:v>3.5992090666091908E-2</c:v>
                </c:pt>
                <c:pt idx="60">
                  <c:v>3.2274595355646953E-2</c:v>
                </c:pt>
                <c:pt idx="61">
                  <c:v>2.9104657496099501E-2</c:v>
                </c:pt>
                <c:pt idx="62">
                  <c:v>2.6379793795483015E-2</c:v>
                </c:pt>
                <c:pt idx="63">
                  <c:v>2.4020421970595993E-2</c:v>
                </c:pt>
                <c:pt idx="64">
                  <c:v>2.1963983372210283E-2</c:v>
                </c:pt>
                <c:pt idx="65">
                  <c:v>2.016075297347919E-2</c:v>
                </c:pt>
                <c:pt idx="66">
                  <c:v>1.8570804963797861E-2</c:v>
                </c:pt>
                <c:pt idx="67">
                  <c:v>1.7161783550025424E-2</c:v>
                </c:pt>
                <c:pt idx="68">
                  <c:v>1.5907243716567127E-2</c:v>
                </c:pt>
              </c:numCache>
            </c:numRef>
          </c:xVal>
          <c:yVal>
            <c:numRef>
              <c:f>Data!$C$7:$C$75</c:f>
              <c:numCache>
                <c:formatCode>General</c:formatCode>
                <c:ptCount val="69"/>
                <c:pt idx="0">
                  <c:v>0.05</c:v>
                </c:pt>
                <c:pt idx="1">
                  <c:v>0.1</c:v>
                </c:pt>
                <c:pt idx="2">
                  <c:v>0.15000000000000002</c:v>
                </c:pt>
                <c:pt idx="3">
                  <c:v>0.2</c:v>
                </c:pt>
                <c:pt idx="4">
                  <c:v>0.21000000000000002</c:v>
                </c:pt>
                <c:pt idx="5">
                  <c:v>0.22000000000000003</c:v>
                </c:pt>
                <c:pt idx="6">
                  <c:v>0.23000000000000004</c:v>
                </c:pt>
                <c:pt idx="7">
                  <c:v>0.24000000000000005</c:v>
                </c:pt>
                <c:pt idx="8">
                  <c:v>0.25000000000000006</c:v>
                </c:pt>
                <c:pt idx="9">
                  <c:v>0.26000000000000006</c:v>
                </c:pt>
                <c:pt idx="10">
                  <c:v>0.27000000000000007</c:v>
                </c:pt>
                <c:pt idx="11">
                  <c:v>0.28000000000000008</c:v>
                </c:pt>
                <c:pt idx="12">
                  <c:v>0.29000000000000009</c:v>
                </c:pt>
                <c:pt idx="13">
                  <c:v>0.3000000000000001</c:v>
                </c:pt>
                <c:pt idx="14">
                  <c:v>0.31000000000000011</c:v>
                </c:pt>
                <c:pt idx="15">
                  <c:v>0.32000000000000012</c:v>
                </c:pt>
                <c:pt idx="16">
                  <c:v>0.33000000000000013</c:v>
                </c:pt>
                <c:pt idx="17">
                  <c:v>0.34000000000000014</c:v>
                </c:pt>
                <c:pt idx="18">
                  <c:v>0.35000000000000014</c:v>
                </c:pt>
                <c:pt idx="19">
                  <c:v>0.36000000000000015</c:v>
                </c:pt>
                <c:pt idx="20">
                  <c:v>0.37000000000000016</c:v>
                </c:pt>
                <c:pt idx="21">
                  <c:v>0.38000000000000017</c:v>
                </c:pt>
                <c:pt idx="22">
                  <c:v>0.39000000000000018</c:v>
                </c:pt>
                <c:pt idx="23">
                  <c:v>0.40000000000000019</c:v>
                </c:pt>
                <c:pt idx="24">
                  <c:v>0.4100000000000002</c:v>
                </c:pt>
                <c:pt idx="25">
                  <c:v>0.42000000000000021</c:v>
                </c:pt>
                <c:pt idx="26">
                  <c:v>0.43000000000000022</c:v>
                </c:pt>
                <c:pt idx="27">
                  <c:v>0.44000000000000022</c:v>
                </c:pt>
                <c:pt idx="28">
                  <c:v>0.45000000000000023</c:v>
                </c:pt>
                <c:pt idx="29">
                  <c:v>0.46000000000000024</c:v>
                </c:pt>
                <c:pt idx="30">
                  <c:v>0.47000000000000025</c:v>
                </c:pt>
                <c:pt idx="31">
                  <c:v>0.52000000000000024</c:v>
                </c:pt>
                <c:pt idx="32">
                  <c:v>0.57000000000000028</c:v>
                </c:pt>
                <c:pt idx="33">
                  <c:v>0.62000000000000033</c:v>
                </c:pt>
                <c:pt idx="34">
                  <c:v>0.67000000000000037</c:v>
                </c:pt>
                <c:pt idx="35">
                  <c:v>0.72000000000000042</c:v>
                </c:pt>
                <c:pt idx="36">
                  <c:v>0.77000000000000046</c:v>
                </c:pt>
                <c:pt idx="37">
                  <c:v>0.82000000000000051</c:v>
                </c:pt>
                <c:pt idx="38">
                  <c:v>0.87000000000000055</c:v>
                </c:pt>
                <c:pt idx="39">
                  <c:v>0.9200000000000006</c:v>
                </c:pt>
                <c:pt idx="40">
                  <c:v>0.97000000000000064</c:v>
                </c:pt>
                <c:pt idx="41">
                  <c:v>1.0200000000000007</c:v>
                </c:pt>
                <c:pt idx="42">
                  <c:v>1.0700000000000007</c:v>
                </c:pt>
                <c:pt idx="43">
                  <c:v>1.1200000000000008</c:v>
                </c:pt>
                <c:pt idx="44">
                  <c:v>1.1700000000000008</c:v>
                </c:pt>
                <c:pt idx="45">
                  <c:v>1.2200000000000009</c:v>
                </c:pt>
                <c:pt idx="46">
                  <c:v>1.2700000000000009</c:v>
                </c:pt>
                <c:pt idx="47">
                  <c:v>1.320000000000001</c:v>
                </c:pt>
                <c:pt idx="48">
                  <c:v>1.370000000000001</c:v>
                </c:pt>
                <c:pt idx="49">
                  <c:v>1.570000000000001</c:v>
                </c:pt>
                <c:pt idx="50">
                  <c:v>1.7700000000000009</c:v>
                </c:pt>
                <c:pt idx="51">
                  <c:v>1.9700000000000009</c:v>
                </c:pt>
                <c:pt idx="52">
                  <c:v>2.1700000000000008</c:v>
                </c:pt>
                <c:pt idx="53">
                  <c:v>2.370000000000001</c:v>
                </c:pt>
                <c:pt idx="54">
                  <c:v>2.5700000000000012</c:v>
                </c:pt>
                <c:pt idx="55">
                  <c:v>2.7700000000000014</c:v>
                </c:pt>
                <c:pt idx="56">
                  <c:v>2.9700000000000015</c:v>
                </c:pt>
                <c:pt idx="57">
                  <c:v>3.1700000000000017</c:v>
                </c:pt>
                <c:pt idx="58">
                  <c:v>3.3700000000000019</c:v>
                </c:pt>
                <c:pt idx="59">
                  <c:v>3.5700000000000021</c:v>
                </c:pt>
                <c:pt idx="60">
                  <c:v>3.7700000000000022</c:v>
                </c:pt>
                <c:pt idx="61">
                  <c:v>3.9700000000000024</c:v>
                </c:pt>
                <c:pt idx="62">
                  <c:v>4.1700000000000026</c:v>
                </c:pt>
                <c:pt idx="63">
                  <c:v>4.3700000000000028</c:v>
                </c:pt>
                <c:pt idx="64">
                  <c:v>4.5700000000000029</c:v>
                </c:pt>
                <c:pt idx="65">
                  <c:v>4.7700000000000031</c:v>
                </c:pt>
                <c:pt idx="66">
                  <c:v>4.9700000000000033</c:v>
                </c:pt>
                <c:pt idx="67">
                  <c:v>5.1700000000000035</c:v>
                </c:pt>
                <c:pt idx="68">
                  <c:v>5.3700000000000037</c:v>
                </c:pt>
              </c:numCache>
            </c:numRef>
          </c:yVal>
          <c:smooth val="1"/>
        </c:ser>
        <c:ser>
          <c:idx val="3"/>
          <c:order val="3"/>
          <c:spPr>
            <a:ln w="38100"/>
          </c:spPr>
          <c:marker>
            <c:symbol val="none"/>
          </c:marker>
          <c:xVal>
            <c:numRef>
              <c:f>Data!$L$7:$L$75</c:f>
              <c:numCache>
                <c:formatCode>General</c:formatCode>
                <c:ptCount val="69"/>
                <c:pt idx="0">
                  <c:v>326.19775739041791</c:v>
                </c:pt>
                <c:pt idx="1">
                  <c:v>81.549439347604476</c:v>
                </c:pt>
                <c:pt idx="2">
                  <c:v>36.244195265601988</c:v>
                </c:pt>
                <c:pt idx="3">
                  <c:v>20.387359836901119</c:v>
                </c:pt>
                <c:pt idx="4">
                  <c:v>18.491936360001016</c:v>
                </c:pt>
                <c:pt idx="5">
                  <c:v>16.849057716447202</c:v>
                </c:pt>
                <c:pt idx="6">
                  <c:v>15.415773033573617</c:v>
                </c:pt>
                <c:pt idx="7">
                  <c:v>14.157888775625775</c:v>
                </c:pt>
                <c:pt idx="8">
                  <c:v>13.047910295616711</c:v>
                </c:pt>
                <c:pt idx="9">
                  <c:v>12.063526530710718</c:v>
                </c:pt>
                <c:pt idx="10">
                  <c:v>11.186480020247524</c:v>
                </c:pt>
                <c:pt idx="11">
                  <c:v>10.401714202500564</c:v>
                </c:pt>
                <c:pt idx="12">
                  <c:v>9.6967228712966023</c:v>
                </c:pt>
                <c:pt idx="13">
                  <c:v>9.0610488164004916</c:v>
                </c:pt>
                <c:pt idx="14">
                  <c:v>8.4858937926747586</c:v>
                </c:pt>
                <c:pt idx="15">
                  <c:v>7.9638124362894924</c:v>
                </c:pt>
                <c:pt idx="16">
                  <c:v>7.4884700961987525</c:v>
                </c:pt>
                <c:pt idx="17">
                  <c:v>7.0544497705540152</c:v>
                </c:pt>
                <c:pt idx="18">
                  <c:v>6.6570970896003603</c:v>
                </c:pt>
                <c:pt idx="19">
                  <c:v>6.29239501138923</c:v>
                </c:pt>
                <c:pt idx="20">
                  <c:v>5.9568618953692036</c:v>
                </c:pt>
                <c:pt idx="21">
                  <c:v>5.6474680988645716</c:v>
                </c:pt>
                <c:pt idx="22">
                  <c:v>5.3615673469825387</c:v>
                </c:pt>
                <c:pt idx="23">
                  <c:v>5.0968399592252744</c:v>
                </c:pt>
                <c:pt idx="24">
                  <c:v>4.8512456482810462</c:v>
                </c:pt>
                <c:pt idx="25">
                  <c:v>4.6229840900002488</c:v>
                </c:pt>
                <c:pt idx="26">
                  <c:v>4.4104618359980741</c:v>
                </c:pt>
                <c:pt idx="27">
                  <c:v>4.2122644291117979</c:v>
                </c:pt>
                <c:pt idx="28">
                  <c:v>4.0271328072891057</c:v>
                </c:pt>
                <c:pt idx="29">
                  <c:v>3.8539432583934028</c:v>
                </c:pt>
                <c:pt idx="30">
                  <c:v>3.6916903280943596</c:v>
                </c:pt>
                <c:pt idx="31">
                  <c:v>3.0158816326776781</c:v>
                </c:pt>
                <c:pt idx="32">
                  <c:v>2.5099858217175863</c:v>
                </c:pt>
                <c:pt idx="33">
                  <c:v>2.1214734481686892</c:v>
                </c:pt>
                <c:pt idx="34">
                  <c:v>1.816650464415335</c:v>
                </c:pt>
                <c:pt idx="35">
                  <c:v>1.573098752847307</c:v>
                </c:pt>
                <c:pt idx="36">
                  <c:v>1.3754332829752807</c:v>
                </c:pt>
                <c:pt idx="37">
                  <c:v>1.2128114120702616</c:v>
                </c:pt>
                <c:pt idx="38">
                  <c:v>1.0774136523662885</c:v>
                </c:pt>
                <c:pt idx="39">
                  <c:v>0.96348581459835037</c:v>
                </c:pt>
                <c:pt idx="40">
                  <c:v>0.86671739130199121</c:v>
                </c:pt>
                <c:pt idx="41">
                  <c:v>0.78382775228377899</c:v>
                </c:pt>
                <c:pt idx="42">
                  <c:v>0.71228438595164956</c:v>
                </c:pt>
                <c:pt idx="43">
                  <c:v>0.65010713765628481</c:v>
                </c:pt>
                <c:pt idx="44">
                  <c:v>0.59572970522028168</c:v>
                </c:pt>
                <c:pt idx="45">
                  <c:v>0.54790002249129521</c:v>
                </c:pt>
                <c:pt idx="46">
                  <c:v>0.5056075351702175</c:v>
                </c:pt>
                <c:pt idx="47">
                  <c:v>0.46802938101242175</c:v>
                </c:pt>
                <c:pt idx="48">
                  <c:v>0.4344900599264977</c:v>
                </c:pt>
                <c:pt idx="49">
                  <c:v>0.33084279016432466</c:v>
                </c:pt>
                <c:pt idx="50">
                  <c:v>0.2603001670899307</c:v>
                </c:pt>
                <c:pt idx="51">
                  <c:v>0.21013022584350122</c:v>
                </c:pt>
                <c:pt idx="52">
                  <c:v>0.17318150597295426</c:v>
                </c:pt>
                <c:pt idx="53">
                  <c:v>0.14518584868451356</c:v>
                </c:pt>
                <c:pt idx="54">
                  <c:v>0.12346809088344171</c:v>
                </c:pt>
                <c:pt idx="55">
                  <c:v>0.10628242170183946</c:v>
                </c:pt>
                <c:pt idx="56">
                  <c:v>9.2450248101219129E-2</c:v>
                </c:pt>
                <c:pt idx="57">
                  <c:v>8.1152603118355621E-2</c:v>
                </c:pt>
                <c:pt idx="58">
                  <c:v>7.180607326612401E-2</c:v>
                </c:pt>
                <c:pt idx="59">
                  <c:v>6.3985938961941158E-2</c:v>
                </c:pt>
                <c:pt idx="60">
                  <c:v>5.7377058410039039E-2</c:v>
                </c:pt>
                <c:pt idx="61">
                  <c:v>5.1741613326399108E-2</c:v>
                </c:pt>
                <c:pt idx="62">
                  <c:v>4.6897411191969808E-2</c:v>
                </c:pt>
                <c:pt idx="63">
                  <c:v>4.2702972392170649E-2</c:v>
                </c:pt>
                <c:pt idx="64">
                  <c:v>3.9047081550596066E-2</c:v>
                </c:pt>
                <c:pt idx="65">
                  <c:v>3.5841338619518548E-2</c:v>
                </c:pt>
                <c:pt idx="66">
                  <c:v>3.301476438008509E-2</c:v>
                </c:pt>
                <c:pt idx="67">
                  <c:v>3.0509837422267427E-2</c:v>
                </c:pt>
                <c:pt idx="68">
                  <c:v>2.827954438500823E-2</c:v>
                </c:pt>
              </c:numCache>
            </c:numRef>
          </c:xVal>
          <c:yVal>
            <c:numRef>
              <c:f>Data!$C$7:$C$75</c:f>
              <c:numCache>
                <c:formatCode>General</c:formatCode>
                <c:ptCount val="69"/>
                <c:pt idx="0">
                  <c:v>0.05</c:v>
                </c:pt>
                <c:pt idx="1">
                  <c:v>0.1</c:v>
                </c:pt>
                <c:pt idx="2">
                  <c:v>0.15000000000000002</c:v>
                </c:pt>
                <c:pt idx="3">
                  <c:v>0.2</c:v>
                </c:pt>
                <c:pt idx="4">
                  <c:v>0.21000000000000002</c:v>
                </c:pt>
                <c:pt idx="5">
                  <c:v>0.22000000000000003</c:v>
                </c:pt>
                <c:pt idx="6">
                  <c:v>0.23000000000000004</c:v>
                </c:pt>
                <c:pt idx="7">
                  <c:v>0.24000000000000005</c:v>
                </c:pt>
                <c:pt idx="8">
                  <c:v>0.25000000000000006</c:v>
                </c:pt>
                <c:pt idx="9">
                  <c:v>0.26000000000000006</c:v>
                </c:pt>
                <c:pt idx="10">
                  <c:v>0.27000000000000007</c:v>
                </c:pt>
                <c:pt idx="11">
                  <c:v>0.28000000000000008</c:v>
                </c:pt>
                <c:pt idx="12">
                  <c:v>0.29000000000000009</c:v>
                </c:pt>
                <c:pt idx="13">
                  <c:v>0.3000000000000001</c:v>
                </c:pt>
                <c:pt idx="14">
                  <c:v>0.31000000000000011</c:v>
                </c:pt>
                <c:pt idx="15">
                  <c:v>0.32000000000000012</c:v>
                </c:pt>
                <c:pt idx="16">
                  <c:v>0.33000000000000013</c:v>
                </c:pt>
                <c:pt idx="17">
                  <c:v>0.34000000000000014</c:v>
                </c:pt>
                <c:pt idx="18">
                  <c:v>0.35000000000000014</c:v>
                </c:pt>
                <c:pt idx="19">
                  <c:v>0.36000000000000015</c:v>
                </c:pt>
                <c:pt idx="20">
                  <c:v>0.37000000000000016</c:v>
                </c:pt>
                <c:pt idx="21">
                  <c:v>0.38000000000000017</c:v>
                </c:pt>
                <c:pt idx="22">
                  <c:v>0.39000000000000018</c:v>
                </c:pt>
                <c:pt idx="23">
                  <c:v>0.40000000000000019</c:v>
                </c:pt>
                <c:pt idx="24">
                  <c:v>0.4100000000000002</c:v>
                </c:pt>
                <c:pt idx="25">
                  <c:v>0.42000000000000021</c:v>
                </c:pt>
                <c:pt idx="26">
                  <c:v>0.43000000000000022</c:v>
                </c:pt>
                <c:pt idx="27">
                  <c:v>0.44000000000000022</c:v>
                </c:pt>
                <c:pt idx="28">
                  <c:v>0.45000000000000023</c:v>
                </c:pt>
                <c:pt idx="29">
                  <c:v>0.46000000000000024</c:v>
                </c:pt>
                <c:pt idx="30">
                  <c:v>0.47000000000000025</c:v>
                </c:pt>
                <c:pt idx="31">
                  <c:v>0.52000000000000024</c:v>
                </c:pt>
                <c:pt idx="32">
                  <c:v>0.57000000000000028</c:v>
                </c:pt>
                <c:pt idx="33">
                  <c:v>0.62000000000000033</c:v>
                </c:pt>
                <c:pt idx="34">
                  <c:v>0.67000000000000037</c:v>
                </c:pt>
                <c:pt idx="35">
                  <c:v>0.72000000000000042</c:v>
                </c:pt>
                <c:pt idx="36">
                  <c:v>0.77000000000000046</c:v>
                </c:pt>
                <c:pt idx="37">
                  <c:v>0.82000000000000051</c:v>
                </c:pt>
                <c:pt idx="38">
                  <c:v>0.87000000000000055</c:v>
                </c:pt>
                <c:pt idx="39">
                  <c:v>0.9200000000000006</c:v>
                </c:pt>
                <c:pt idx="40">
                  <c:v>0.97000000000000064</c:v>
                </c:pt>
                <c:pt idx="41">
                  <c:v>1.0200000000000007</c:v>
                </c:pt>
                <c:pt idx="42">
                  <c:v>1.0700000000000007</c:v>
                </c:pt>
                <c:pt idx="43">
                  <c:v>1.1200000000000008</c:v>
                </c:pt>
                <c:pt idx="44">
                  <c:v>1.1700000000000008</c:v>
                </c:pt>
                <c:pt idx="45">
                  <c:v>1.2200000000000009</c:v>
                </c:pt>
                <c:pt idx="46">
                  <c:v>1.2700000000000009</c:v>
                </c:pt>
                <c:pt idx="47">
                  <c:v>1.320000000000001</c:v>
                </c:pt>
                <c:pt idx="48">
                  <c:v>1.370000000000001</c:v>
                </c:pt>
                <c:pt idx="49">
                  <c:v>1.570000000000001</c:v>
                </c:pt>
                <c:pt idx="50">
                  <c:v>1.7700000000000009</c:v>
                </c:pt>
                <c:pt idx="51">
                  <c:v>1.9700000000000009</c:v>
                </c:pt>
                <c:pt idx="52">
                  <c:v>2.1700000000000008</c:v>
                </c:pt>
                <c:pt idx="53">
                  <c:v>2.370000000000001</c:v>
                </c:pt>
                <c:pt idx="54">
                  <c:v>2.5700000000000012</c:v>
                </c:pt>
                <c:pt idx="55">
                  <c:v>2.7700000000000014</c:v>
                </c:pt>
                <c:pt idx="56">
                  <c:v>2.9700000000000015</c:v>
                </c:pt>
                <c:pt idx="57">
                  <c:v>3.1700000000000017</c:v>
                </c:pt>
                <c:pt idx="58">
                  <c:v>3.3700000000000019</c:v>
                </c:pt>
                <c:pt idx="59">
                  <c:v>3.5700000000000021</c:v>
                </c:pt>
                <c:pt idx="60">
                  <c:v>3.7700000000000022</c:v>
                </c:pt>
                <c:pt idx="61">
                  <c:v>3.9700000000000024</c:v>
                </c:pt>
                <c:pt idx="62">
                  <c:v>4.1700000000000026</c:v>
                </c:pt>
                <c:pt idx="63">
                  <c:v>4.3700000000000028</c:v>
                </c:pt>
                <c:pt idx="64">
                  <c:v>4.5700000000000029</c:v>
                </c:pt>
                <c:pt idx="65">
                  <c:v>4.7700000000000031</c:v>
                </c:pt>
                <c:pt idx="66">
                  <c:v>4.9700000000000033</c:v>
                </c:pt>
                <c:pt idx="67">
                  <c:v>5.1700000000000035</c:v>
                </c:pt>
                <c:pt idx="68">
                  <c:v>5.3700000000000037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2691712"/>
        <c:axId val="32693632"/>
      </c:scatterChart>
      <c:valAx>
        <c:axId val="32691712"/>
        <c:scaling>
          <c:orientation val="minMax"/>
          <c:max val="4"/>
        </c:scaling>
        <c:delete val="0"/>
        <c:axPos val="b"/>
        <c:title>
          <c:tx>
            <c:rich>
              <a:bodyPr/>
              <a:lstStyle/>
              <a:p>
                <a:pPr>
                  <a:defRPr sz="1800"/>
                </a:pPr>
                <a:r>
                  <a:rPr lang="en-US" sz="1800"/>
                  <a:t>Velocity Head, </a:t>
                </a:r>
                <a:r>
                  <a:rPr lang="en-US" sz="1800" i="1"/>
                  <a:t>V</a:t>
                </a:r>
                <a:r>
                  <a:rPr lang="en-US" sz="1800" i="0" baseline="30000"/>
                  <a:t>2</a:t>
                </a:r>
                <a:r>
                  <a:rPr lang="en-US" sz="1800" i="0" baseline="0"/>
                  <a:t>/2</a:t>
                </a:r>
                <a:r>
                  <a:rPr lang="en-US" sz="1800" i="1" baseline="0"/>
                  <a:t>g</a:t>
                </a:r>
                <a:endParaRPr lang="en-US" sz="1800"/>
              </a:p>
            </c:rich>
          </c:tx>
          <c:layout>
            <c:manualLayout>
              <c:xMode val="edge"/>
              <c:yMode val="edge"/>
              <c:x val="0.35458088971534829"/>
              <c:y val="0.93128375190468804"/>
            </c:manualLayout>
          </c:layout>
          <c:overlay val="0"/>
        </c:title>
        <c:numFmt formatCode="General" sourceLinked="1"/>
        <c:majorTickMark val="in"/>
        <c:minorTickMark val="none"/>
        <c:tickLblPos val="none"/>
        <c:crossAx val="32693632"/>
        <c:crosses val="autoZero"/>
        <c:crossBetween val="midCat"/>
      </c:valAx>
      <c:valAx>
        <c:axId val="32693632"/>
        <c:scaling>
          <c:orientation val="minMax"/>
          <c:max val="4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sz="1800"/>
                  <a:t>Water Depth, </a:t>
                </a:r>
                <a:r>
                  <a:rPr lang="en-US" sz="1800" i="1"/>
                  <a:t>y</a:t>
                </a:r>
                <a:endParaRPr lang="en-US" sz="1800"/>
              </a:p>
            </c:rich>
          </c:tx>
          <c:layout>
            <c:manualLayout>
              <c:xMode val="edge"/>
              <c:yMode val="edge"/>
              <c:x val="0"/>
              <c:y val="0.35456138727308983"/>
            </c:manualLayout>
          </c:layout>
          <c:overlay val="0"/>
        </c:title>
        <c:numFmt formatCode="General" sourceLinked="1"/>
        <c:majorTickMark val="in"/>
        <c:minorTickMark val="none"/>
        <c:tickLblPos val="none"/>
        <c:crossAx val="32691712"/>
        <c:crosses val="autoZero"/>
        <c:crossBetween val="midCat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smoothMarker"/>
        <c:varyColors val="0"/>
        <c:ser>
          <c:idx val="0"/>
          <c:order val="0"/>
          <c:spPr>
            <a:ln w="38100"/>
          </c:spPr>
          <c:marker>
            <c:symbol val="none"/>
          </c:marker>
          <c:xVal>
            <c:numRef>
              <c:f>Data!$I$7:$I$75</c:f>
              <c:numCache>
                <c:formatCode>General</c:formatCode>
                <c:ptCount val="69"/>
                <c:pt idx="0">
                  <c:v>20.43735983690112</c:v>
                </c:pt>
                <c:pt idx="1">
                  <c:v>5.1968399592252794</c:v>
                </c:pt>
                <c:pt idx="2">
                  <c:v>2.4152622041001242</c:v>
                </c:pt>
                <c:pt idx="3">
                  <c:v>1.4742099898063199</c:v>
                </c:pt>
                <c:pt idx="4">
                  <c:v>1.3657460225000635</c:v>
                </c:pt>
                <c:pt idx="5">
                  <c:v>1.2730661072779501</c:v>
                </c:pt>
                <c:pt idx="6">
                  <c:v>1.1934858145983511</c:v>
                </c:pt>
                <c:pt idx="7">
                  <c:v>1.1248680484766109</c:v>
                </c:pt>
                <c:pt idx="8">
                  <c:v>1.0654943934760446</c:v>
                </c:pt>
                <c:pt idx="9">
                  <c:v>1.0139704081694199</c:v>
                </c:pt>
                <c:pt idx="10">
                  <c:v>0.96915500126547038</c:v>
                </c:pt>
                <c:pt idx="11">
                  <c:v>0.93010713765628528</c:v>
                </c:pt>
                <c:pt idx="12">
                  <c:v>0.89604517945603779</c:v>
                </c:pt>
                <c:pt idx="13">
                  <c:v>0.86631555102503088</c:v>
                </c:pt>
                <c:pt idx="14">
                  <c:v>0.84036836204217247</c:v>
                </c:pt>
                <c:pt idx="15">
                  <c:v>0.81773827726809345</c:v>
                </c:pt>
                <c:pt idx="16">
                  <c:v>0.79802938101242216</c:v>
                </c:pt>
                <c:pt idx="17">
                  <c:v>0.78090311065962603</c:v>
                </c:pt>
                <c:pt idx="18">
                  <c:v>0.76606856810002266</c:v>
                </c:pt>
                <c:pt idx="19">
                  <c:v>0.75327468821182708</c:v>
                </c:pt>
                <c:pt idx="20">
                  <c:v>0.74230386846057539</c:v>
                </c:pt>
                <c:pt idx="21">
                  <c:v>0.73296675617903584</c:v>
                </c:pt>
                <c:pt idx="22">
                  <c:v>0.72509795918640885</c:v>
                </c:pt>
                <c:pt idx="23">
                  <c:v>0.71855249745157979</c:v>
                </c:pt>
                <c:pt idx="24">
                  <c:v>0.71320285301756559</c:v>
                </c:pt>
                <c:pt idx="25">
                  <c:v>0.70893650562501576</c:v>
                </c:pt>
                <c:pt idx="26">
                  <c:v>0.70565386474987979</c:v>
                </c:pt>
                <c:pt idx="27">
                  <c:v>0.70326652681948754</c:v>
                </c:pt>
                <c:pt idx="28">
                  <c:v>0.70169580045556934</c:v>
                </c:pt>
                <c:pt idx="29">
                  <c:v>0.70087145364958792</c:v>
                </c:pt>
                <c:pt idx="30">
                  <c:v>0.7007306455058977</c:v>
                </c:pt>
                <c:pt idx="31">
                  <c:v>0.70849260204235509</c:v>
                </c:pt>
                <c:pt idx="32">
                  <c:v>0.72687411385734946</c:v>
                </c:pt>
                <c:pt idx="33">
                  <c:v>0.75259209051054343</c:v>
                </c:pt>
                <c:pt idx="34">
                  <c:v>0.78354065402595885</c:v>
                </c:pt>
                <c:pt idx="35">
                  <c:v>0.81831867205295716</c:v>
                </c:pt>
                <c:pt idx="36">
                  <c:v>0.85596458018595545</c:v>
                </c:pt>
                <c:pt idx="37">
                  <c:v>0.89580071325439181</c:v>
                </c:pt>
                <c:pt idx="38">
                  <c:v>0.93733835327289361</c:v>
                </c:pt>
                <c:pt idx="39">
                  <c:v>0.98021786341239747</c:v>
                </c:pt>
                <c:pt idx="40">
                  <c:v>1.024169836956375</c:v>
                </c:pt>
                <c:pt idx="41">
                  <c:v>1.068989234517737</c:v>
                </c:pt>
                <c:pt idx="42">
                  <c:v>1.1145177741219787</c:v>
                </c:pt>
                <c:pt idx="43">
                  <c:v>1.1606316961035186</c:v>
                </c:pt>
                <c:pt idx="44">
                  <c:v>1.2072331065762685</c:v>
                </c:pt>
                <c:pt idx="45">
                  <c:v>1.2542437514057068</c:v>
                </c:pt>
                <c:pt idx="46">
                  <c:v>1.3016004709481395</c:v>
                </c:pt>
                <c:pt idx="47">
                  <c:v>1.3492518363132773</c:v>
                </c:pt>
                <c:pt idx="48">
                  <c:v>1.397155628745407</c:v>
                </c:pt>
                <c:pt idx="49">
                  <c:v>1.5906776743852713</c:v>
                </c:pt>
                <c:pt idx="50">
                  <c:v>1.7862687604431216</c:v>
                </c:pt>
                <c:pt idx="51">
                  <c:v>1.9831331391152196</c:v>
                </c:pt>
                <c:pt idx="52">
                  <c:v>2.1808238441233105</c:v>
                </c:pt>
                <c:pt idx="53">
                  <c:v>2.379074115542783</c:v>
                </c:pt>
                <c:pt idx="54">
                  <c:v>2.5777167556802163</c:v>
                </c:pt>
                <c:pt idx="55">
                  <c:v>2.7766426513563665</c:v>
                </c:pt>
                <c:pt idx="56">
                  <c:v>2.9757781405063279</c:v>
                </c:pt>
                <c:pt idx="57">
                  <c:v>3.1750720376948989</c:v>
                </c:pt>
                <c:pt idx="58">
                  <c:v>3.3744878795791347</c:v>
                </c:pt>
                <c:pt idx="59">
                  <c:v>3.5739991211851234</c:v>
                </c:pt>
                <c:pt idx="60">
                  <c:v>3.7735860661506297</c:v>
                </c:pt>
                <c:pt idx="61">
                  <c:v>3.9732338508329024</c:v>
                </c:pt>
                <c:pt idx="62">
                  <c:v>4.1729310881995003</c:v>
                </c:pt>
                <c:pt idx="63">
                  <c:v>4.3726689357745139</c:v>
                </c:pt>
                <c:pt idx="64">
                  <c:v>4.572440442596915</c:v>
                </c:pt>
                <c:pt idx="65">
                  <c:v>4.7722400836637231</c:v>
                </c:pt>
                <c:pt idx="66">
                  <c:v>4.9720634227737586</c:v>
                </c:pt>
                <c:pt idx="67">
                  <c:v>5.1719068648388955</c:v>
                </c:pt>
                <c:pt idx="68">
                  <c:v>5.3717674715240671</c:v>
                </c:pt>
              </c:numCache>
            </c:numRef>
          </c:xVal>
          <c:yVal>
            <c:numRef>
              <c:f>Data!$C$7:$C$75</c:f>
              <c:numCache>
                <c:formatCode>General</c:formatCode>
                <c:ptCount val="69"/>
                <c:pt idx="0">
                  <c:v>0.05</c:v>
                </c:pt>
                <c:pt idx="1">
                  <c:v>0.1</c:v>
                </c:pt>
                <c:pt idx="2">
                  <c:v>0.15000000000000002</c:v>
                </c:pt>
                <c:pt idx="3">
                  <c:v>0.2</c:v>
                </c:pt>
                <c:pt idx="4">
                  <c:v>0.21000000000000002</c:v>
                </c:pt>
                <c:pt idx="5">
                  <c:v>0.22000000000000003</c:v>
                </c:pt>
                <c:pt idx="6">
                  <c:v>0.23000000000000004</c:v>
                </c:pt>
                <c:pt idx="7">
                  <c:v>0.24000000000000005</c:v>
                </c:pt>
                <c:pt idx="8">
                  <c:v>0.25000000000000006</c:v>
                </c:pt>
                <c:pt idx="9">
                  <c:v>0.26000000000000006</c:v>
                </c:pt>
                <c:pt idx="10">
                  <c:v>0.27000000000000007</c:v>
                </c:pt>
                <c:pt idx="11">
                  <c:v>0.28000000000000008</c:v>
                </c:pt>
                <c:pt idx="12">
                  <c:v>0.29000000000000009</c:v>
                </c:pt>
                <c:pt idx="13">
                  <c:v>0.3000000000000001</c:v>
                </c:pt>
                <c:pt idx="14">
                  <c:v>0.31000000000000011</c:v>
                </c:pt>
                <c:pt idx="15">
                  <c:v>0.32000000000000012</c:v>
                </c:pt>
                <c:pt idx="16">
                  <c:v>0.33000000000000013</c:v>
                </c:pt>
                <c:pt idx="17">
                  <c:v>0.34000000000000014</c:v>
                </c:pt>
                <c:pt idx="18">
                  <c:v>0.35000000000000014</c:v>
                </c:pt>
                <c:pt idx="19">
                  <c:v>0.36000000000000015</c:v>
                </c:pt>
                <c:pt idx="20">
                  <c:v>0.37000000000000016</c:v>
                </c:pt>
                <c:pt idx="21">
                  <c:v>0.38000000000000017</c:v>
                </c:pt>
                <c:pt idx="22">
                  <c:v>0.39000000000000018</c:v>
                </c:pt>
                <c:pt idx="23">
                  <c:v>0.40000000000000019</c:v>
                </c:pt>
                <c:pt idx="24">
                  <c:v>0.4100000000000002</c:v>
                </c:pt>
                <c:pt idx="25">
                  <c:v>0.42000000000000021</c:v>
                </c:pt>
                <c:pt idx="26">
                  <c:v>0.43000000000000022</c:v>
                </c:pt>
                <c:pt idx="27">
                  <c:v>0.44000000000000022</c:v>
                </c:pt>
                <c:pt idx="28">
                  <c:v>0.45000000000000023</c:v>
                </c:pt>
                <c:pt idx="29">
                  <c:v>0.46000000000000024</c:v>
                </c:pt>
                <c:pt idx="30">
                  <c:v>0.47000000000000025</c:v>
                </c:pt>
                <c:pt idx="31">
                  <c:v>0.52000000000000024</c:v>
                </c:pt>
                <c:pt idx="32">
                  <c:v>0.57000000000000028</c:v>
                </c:pt>
                <c:pt idx="33">
                  <c:v>0.62000000000000033</c:v>
                </c:pt>
                <c:pt idx="34">
                  <c:v>0.67000000000000037</c:v>
                </c:pt>
                <c:pt idx="35">
                  <c:v>0.72000000000000042</c:v>
                </c:pt>
                <c:pt idx="36">
                  <c:v>0.77000000000000046</c:v>
                </c:pt>
                <c:pt idx="37">
                  <c:v>0.82000000000000051</c:v>
                </c:pt>
                <c:pt idx="38">
                  <c:v>0.87000000000000055</c:v>
                </c:pt>
                <c:pt idx="39">
                  <c:v>0.9200000000000006</c:v>
                </c:pt>
                <c:pt idx="40">
                  <c:v>0.97000000000000064</c:v>
                </c:pt>
                <c:pt idx="41">
                  <c:v>1.0200000000000007</c:v>
                </c:pt>
                <c:pt idx="42">
                  <c:v>1.0700000000000007</c:v>
                </c:pt>
                <c:pt idx="43">
                  <c:v>1.1200000000000008</c:v>
                </c:pt>
                <c:pt idx="44">
                  <c:v>1.1700000000000008</c:v>
                </c:pt>
                <c:pt idx="45">
                  <c:v>1.2200000000000009</c:v>
                </c:pt>
                <c:pt idx="46">
                  <c:v>1.2700000000000009</c:v>
                </c:pt>
                <c:pt idx="47">
                  <c:v>1.320000000000001</c:v>
                </c:pt>
                <c:pt idx="48">
                  <c:v>1.370000000000001</c:v>
                </c:pt>
                <c:pt idx="49">
                  <c:v>1.570000000000001</c:v>
                </c:pt>
                <c:pt idx="50">
                  <c:v>1.7700000000000009</c:v>
                </c:pt>
                <c:pt idx="51">
                  <c:v>1.9700000000000009</c:v>
                </c:pt>
                <c:pt idx="52">
                  <c:v>2.1700000000000008</c:v>
                </c:pt>
                <c:pt idx="53">
                  <c:v>2.370000000000001</c:v>
                </c:pt>
                <c:pt idx="54">
                  <c:v>2.5700000000000012</c:v>
                </c:pt>
                <c:pt idx="55">
                  <c:v>2.7700000000000014</c:v>
                </c:pt>
                <c:pt idx="56">
                  <c:v>2.9700000000000015</c:v>
                </c:pt>
                <c:pt idx="57">
                  <c:v>3.1700000000000017</c:v>
                </c:pt>
                <c:pt idx="58">
                  <c:v>3.3700000000000019</c:v>
                </c:pt>
                <c:pt idx="59">
                  <c:v>3.5700000000000021</c:v>
                </c:pt>
                <c:pt idx="60">
                  <c:v>3.7700000000000022</c:v>
                </c:pt>
                <c:pt idx="61">
                  <c:v>3.9700000000000024</c:v>
                </c:pt>
                <c:pt idx="62">
                  <c:v>4.1700000000000026</c:v>
                </c:pt>
                <c:pt idx="63">
                  <c:v>4.3700000000000028</c:v>
                </c:pt>
                <c:pt idx="64">
                  <c:v>4.5700000000000029</c:v>
                </c:pt>
                <c:pt idx="65">
                  <c:v>4.7700000000000031</c:v>
                </c:pt>
                <c:pt idx="66">
                  <c:v>4.9700000000000033</c:v>
                </c:pt>
                <c:pt idx="67">
                  <c:v>5.1700000000000035</c:v>
                </c:pt>
                <c:pt idx="68">
                  <c:v>5.3700000000000037</c:v>
                </c:pt>
              </c:numCache>
            </c:numRef>
          </c:yVal>
          <c:smooth val="1"/>
        </c:ser>
        <c:ser>
          <c:idx val="1"/>
          <c:order val="1"/>
          <c:spPr>
            <a:ln w="38100"/>
          </c:spPr>
          <c:marker>
            <c:symbol val="none"/>
          </c:marker>
          <c:xVal>
            <c:numRef>
              <c:f>Data!$J$7:$J$75</c:f>
              <c:numCache>
                <c:formatCode>General</c:formatCode>
                <c:ptCount val="69"/>
                <c:pt idx="0">
                  <c:v>81.599439347604473</c:v>
                </c:pt>
                <c:pt idx="1">
                  <c:v>20.487359836901121</c:v>
                </c:pt>
                <c:pt idx="2">
                  <c:v>9.2110488164004973</c:v>
                </c:pt>
                <c:pt idx="3">
                  <c:v>5.2968399592252799</c:v>
                </c:pt>
                <c:pt idx="4">
                  <c:v>4.8329840900002541</c:v>
                </c:pt>
                <c:pt idx="5">
                  <c:v>4.4322644291118003</c:v>
                </c:pt>
                <c:pt idx="6">
                  <c:v>4.0839432583934041</c:v>
                </c:pt>
                <c:pt idx="7">
                  <c:v>3.779472193906444</c:v>
                </c:pt>
                <c:pt idx="8">
                  <c:v>3.5119775739041779</c:v>
                </c:pt>
                <c:pt idx="9">
                  <c:v>3.2758816326776796</c:v>
                </c:pt>
                <c:pt idx="10">
                  <c:v>3.066620005061881</c:v>
                </c:pt>
                <c:pt idx="11">
                  <c:v>2.8804285506251412</c:v>
                </c:pt>
                <c:pt idx="12">
                  <c:v>2.7141807178241506</c:v>
                </c:pt>
                <c:pt idx="13">
                  <c:v>2.5652622041001232</c:v>
                </c:pt>
                <c:pt idx="14">
                  <c:v>2.4314734481686897</c:v>
                </c:pt>
                <c:pt idx="15">
                  <c:v>2.3109531090723734</c:v>
                </c:pt>
                <c:pt idx="16">
                  <c:v>2.2021175240496884</c:v>
                </c:pt>
                <c:pt idx="17">
                  <c:v>2.1036124426385041</c:v>
                </c:pt>
                <c:pt idx="18">
                  <c:v>2.0142742724000904</c:v>
                </c:pt>
                <c:pt idx="19">
                  <c:v>1.9330987528473076</c:v>
                </c:pt>
                <c:pt idx="20">
                  <c:v>1.859215473842301</c:v>
                </c:pt>
                <c:pt idx="21">
                  <c:v>1.791867024716143</c:v>
                </c:pt>
                <c:pt idx="22">
                  <c:v>1.7303918367456348</c:v>
                </c:pt>
                <c:pt idx="23">
                  <c:v>1.6742099898063187</c:v>
                </c:pt>
                <c:pt idx="24">
                  <c:v>1.6228114120702617</c:v>
                </c:pt>
                <c:pt idx="25">
                  <c:v>1.5757460225000623</c:v>
                </c:pt>
                <c:pt idx="26">
                  <c:v>1.5326154589995187</c:v>
                </c:pt>
                <c:pt idx="27">
                  <c:v>1.4930661072779496</c:v>
                </c:pt>
                <c:pt idx="28">
                  <c:v>1.4567832018222766</c:v>
                </c:pt>
                <c:pt idx="29">
                  <c:v>1.4234858145983509</c:v>
                </c:pt>
                <c:pt idx="30">
                  <c:v>1.3929225820235902</c:v>
                </c:pt>
                <c:pt idx="31">
                  <c:v>1.2739704081694199</c:v>
                </c:pt>
                <c:pt idx="32">
                  <c:v>1.197496455429397</c:v>
                </c:pt>
                <c:pt idx="33">
                  <c:v>1.1503683620421725</c:v>
                </c:pt>
                <c:pt idx="34">
                  <c:v>1.1241626161038341</c:v>
                </c:pt>
                <c:pt idx="35">
                  <c:v>1.1132746882118272</c:v>
                </c:pt>
                <c:pt idx="36">
                  <c:v>1.1138583207438206</c:v>
                </c:pt>
                <c:pt idx="37">
                  <c:v>1.1232028530175659</c:v>
                </c:pt>
                <c:pt idx="38">
                  <c:v>1.1393534130915728</c:v>
                </c:pt>
                <c:pt idx="39">
                  <c:v>1.1608714536495881</c:v>
                </c:pt>
                <c:pt idx="40">
                  <c:v>1.1866793478254984</c:v>
                </c:pt>
                <c:pt idx="41">
                  <c:v>1.2159569380709454</c:v>
                </c:pt>
                <c:pt idx="42">
                  <c:v>1.2480710964879131</c:v>
                </c:pt>
                <c:pt idx="43">
                  <c:v>1.282526784414072</c:v>
                </c:pt>
                <c:pt idx="44">
                  <c:v>1.3189324263050712</c:v>
                </c:pt>
                <c:pt idx="45">
                  <c:v>1.3569750056228247</c:v>
                </c:pt>
                <c:pt idx="46">
                  <c:v>1.3964018837925554</c:v>
                </c:pt>
                <c:pt idx="47">
                  <c:v>1.4370073452531065</c:v>
                </c:pt>
                <c:pt idx="48">
                  <c:v>1.4786225149816254</c:v>
                </c:pt>
                <c:pt idx="49">
                  <c:v>1.6527106975410821</c:v>
                </c:pt>
                <c:pt idx="50">
                  <c:v>1.8350750417724835</c:v>
                </c:pt>
                <c:pt idx="51">
                  <c:v>2.022532556460876</c:v>
                </c:pt>
                <c:pt idx="52">
                  <c:v>2.2132953764932393</c:v>
                </c:pt>
                <c:pt idx="53">
                  <c:v>2.4062964621711296</c:v>
                </c:pt>
                <c:pt idx="54">
                  <c:v>2.6008670227208617</c:v>
                </c:pt>
                <c:pt idx="55">
                  <c:v>2.7965706054254613</c:v>
                </c:pt>
                <c:pt idx="56">
                  <c:v>2.9931125620253063</c:v>
                </c:pt>
                <c:pt idx="57">
                  <c:v>3.1902881507795908</c:v>
                </c:pt>
                <c:pt idx="58">
                  <c:v>3.387951518316533</c:v>
                </c:pt>
                <c:pt idx="59">
                  <c:v>3.5859964847404875</c:v>
                </c:pt>
                <c:pt idx="60">
                  <c:v>3.7843442646025118</c:v>
                </c:pt>
                <c:pt idx="61">
                  <c:v>3.9829354033316022</c:v>
                </c:pt>
                <c:pt idx="62">
                  <c:v>4.1817243527979953</c:v>
                </c:pt>
                <c:pt idx="63">
                  <c:v>4.3806757430980454</c:v>
                </c:pt>
                <c:pt idx="64">
                  <c:v>4.5797617703876519</c:v>
                </c:pt>
                <c:pt idx="65">
                  <c:v>4.778960334654883</c:v>
                </c:pt>
                <c:pt idx="66">
                  <c:v>4.9782536910950244</c:v>
                </c:pt>
                <c:pt idx="67">
                  <c:v>5.1776274593555707</c:v>
                </c:pt>
                <c:pt idx="68">
                  <c:v>5.3770698860962556</c:v>
                </c:pt>
              </c:numCache>
            </c:numRef>
          </c:xVal>
          <c:yVal>
            <c:numRef>
              <c:f>Data!$C$7:$C$75</c:f>
              <c:numCache>
                <c:formatCode>General</c:formatCode>
                <c:ptCount val="69"/>
                <c:pt idx="0">
                  <c:v>0.05</c:v>
                </c:pt>
                <c:pt idx="1">
                  <c:v>0.1</c:v>
                </c:pt>
                <c:pt idx="2">
                  <c:v>0.15000000000000002</c:v>
                </c:pt>
                <c:pt idx="3">
                  <c:v>0.2</c:v>
                </c:pt>
                <c:pt idx="4">
                  <c:v>0.21000000000000002</c:v>
                </c:pt>
                <c:pt idx="5">
                  <c:v>0.22000000000000003</c:v>
                </c:pt>
                <c:pt idx="6">
                  <c:v>0.23000000000000004</c:v>
                </c:pt>
                <c:pt idx="7">
                  <c:v>0.24000000000000005</c:v>
                </c:pt>
                <c:pt idx="8">
                  <c:v>0.25000000000000006</c:v>
                </c:pt>
                <c:pt idx="9">
                  <c:v>0.26000000000000006</c:v>
                </c:pt>
                <c:pt idx="10">
                  <c:v>0.27000000000000007</c:v>
                </c:pt>
                <c:pt idx="11">
                  <c:v>0.28000000000000008</c:v>
                </c:pt>
                <c:pt idx="12">
                  <c:v>0.29000000000000009</c:v>
                </c:pt>
                <c:pt idx="13">
                  <c:v>0.3000000000000001</c:v>
                </c:pt>
                <c:pt idx="14">
                  <c:v>0.31000000000000011</c:v>
                </c:pt>
                <c:pt idx="15">
                  <c:v>0.32000000000000012</c:v>
                </c:pt>
                <c:pt idx="16">
                  <c:v>0.33000000000000013</c:v>
                </c:pt>
                <c:pt idx="17">
                  <c:v>0.34000000000000014</c:v>
                </c:pt>
                <c:pt idx="18">
                  <c:v>0.35000000000000014</c:v>
                </c:pt>
                <c:pt idx="19">
                  <c:v>0.36000000000000015</c:v>
                </c:pt>
                <c:pt idx="20">
                  <c:v>0.37000000000000016</c:v>
                </c:pt>
                <c:pt idx="21">
                  <c:v>0.38000000000000017</c:v>
                </c:pt>
                <c:pt idx="22">
                  <c:v>0.39000000000000018</c:v>
                </c:pt>
                <c:pt idx="23">
                  <c:v>0.40000000000000019</c:v>
                </c:pt>
                <c:pt idx="24">
                  <c:v>0.4100000000000002</c:v>
                </c:pt>
                <c:pt idx="25">
                  <c:v>0.42000000000000021</c:v>
                </c:pt>
                <c:pt idx="26">
                  <c:v>0.43000000000000022</c:v>
                </c:pt>
                <c:pt idx="27">
                  <c:v>0.44000000000000022</c:v>
                </c:pt>
                <c:pt idx="28">
                  <c:v>0.45000000000000023</c:v>
                </c:pt>
                <c:pt idx="29">
                  <c:v>0.46000000000000024</c:v>
                </c:pt>
                <c:pt idx="30">
                  <c:v>0.47000000000000025</c:v>
                </c:pt>
                <c:pt idx="31">
                  <c:v>0.52000000000000024</c:v>
                </c:pt>
                <c:pt idx="32">
                  <c:v>0.57000000000000028</c:v>
                </c:pt>
                <c:pt idx="33">
                  <c:v>0.62000000000000033</c:v>
                </c:pt>
                <c:pt idx="34">
                  <c:v>0.67000000000000037</c:v>
                </c:pt>
                <c:pt idx="35">
                  <c:v>0.72000000000000042</c:v>
                </c:pt>
                <c:pt idx="36">
                  <c:v>0.77000000000000046</c:v>
                </c:pt>
                <c:pt idx="37">
                  <c:v>0.82000000000000051</c:v>
                </c:pt>
                <c:pt idx="38">
                  <c:v>0.87000000000000055</c:v>
                </c:pt>
                <c:pt idx="39">
                  <c:v>0.9200000000000006</c:v>
                </c:pt>
                <c:pt idx="40">
                  <c:v>0.97000000000000064</c:v>
                </c:pt>
                <c:pt idx="41">
                  <c:v>1.0200000000000007</c:v>
                </c:pt>
                <c:pt idx="42">
                  <c:v>1.0700000000000007</c:v>
                </c:pt>
                <c:pt idx="43">
                  <c:v>1.1200000000000008</c:v>
                </c:pt>
                <c:pt idx="44">
                  <c:v>1.1700000000000008</c:v>
                </c:pt>
                <c:pt idx="45">
                  <c:v>1.2200000000000009</c:v>
                </c:pt>
                <c:pt idx="46">
                  <c:v>1.2700000000000009</c:v>
                </c:pt>
                <c:pt idx="47">
                  <c:v>1.320000000000001</c:v>
                </c:pt>
                <c:pt idx="48">
                  <c:v>1.370000000000001</c:v>
                </c:pt>
                <c:pt idx="49">
                  <c:v>1.570000000000001</c:v>
                </c:pt>
                <c:pt idx="50">
                  <c:v>1.7700000000000009</c:v>
                </c:pt>
                <c:pt idx="51">
                  <c:v>1.9700000000000009</c:v>
                </c:pt>
                <c:pt idx="52">
                  <c:v>2.1700000000000008</c:v>
                </c:pt>
                <c:pt idx="53">
                  <c:v>2.370000000000001</c:v>
                </c:pt>
                <c:pt idx="54">
                  <c:v>2.5700000000000012</c:v>
                </c:pt>
                <c:pt idx="55">
                  <c:v>2.7700000000000014</c:v>
                </c:pt>
                <c:pt idx="56">
                  <c:v>2.9700000000000015</c:v>
                </c:pt>
                <c:pt idx="57">
                  <c:v>3.1700000000000017</c:v>
                </c:pt>
                <c:pt idx="58">
                  <c:v>3.3700000000000019</c:v>
                </c:pt>
                <c:pt idx="59">
                  <c:v>3.5700000000000021</c:v>
                </c:pt>
                <c:pt idx="60">
                  <c:v>3.7700000000000022</c:v>
                </c:pt>
                <c:pt idx="61">
                  <c:v>3.9700000000000024</c:v>
                </c:pt>
                <c:pt idx="62">
                  <c:v>4.1700000000000026</c:v>
                </c:pt>
                <c:pt idx="63">
                  <c:v>4.3700000000000028</c:v>
                </c:pt>
                <c:pt idx="64">
                  <c:v>4.5700000000000029</c:v>
                </c:pt>
                <c:pt idx="65">
                  <c:v>4.7700000000000031</c:v>
                </c:pt>
                <c:pt idx="66">
                  <c:v>4.9700000000000033</c:v>
                </c:pt>
                <c:pt idx="67">
                  <c:v>5.1700000000000035</c:v>
                </c:pt>
                <c:pt idx="68">
                  <c:v>5.3700000000000037</c:v>
                </c:pt>
              </c:numCache>
            </c:numRef>
          </c:yVal>
          <c:smooth val="1"/>
        </c:ser>
        <c:ser>
          <c:idx val="2"/>
          <c:order val="2"/>
          <c:spPr>
            <a:ln w="38100"/>
          </c:spPr>
          <c:marker>
            <c:symbol val="none"/>
          </c:marker>
          <c:xVal>
            <c:numRef>
              <c:f>Data!$K$7:$K$75</c:f>
              <c:numCache>
                <c:formatCode>General</c:formatCode>
                <c:ptCount val="69"/>
                <c:pt idx="0">
                  <c:v>183.5362385321101</c:v>
                </c:pt>
                <c:pt idx="1">
                  <c:v>45.971559633027525</c:v>
                </c:pt>
                <c:pt idx="2">
                  <c:v>20.537359836901114</c:v>
                </c:pt>
                <c:pt idx="3">
                  <c:v>11.66788990825688</c:v>
                </c:pt>
                <c:pt idx="4">
                  <c:v>10.611714202500572</c:v>
                </c:pt>
                <c:pt idx="5">
                  <c:v>9.697594965501553</c:v>
                </c:pt>
                <c:pt idx="6">
                  <c:v>8.9013723313851614</c:v>
                </c:pt>
                <c:pt idx="7">
                  <c:v>8.2038124362894962</c:v>
                </c:pt>
                <c:pt idx="8">
                  <c:v>7.5894495412843987</c:v>
                </c:pt>
                <c:pt idx="9">
                  <c:v>7.0457336735247758</c:v>
                </c:pt>
                <c:pt idx="10">
                  <c:v>6.5623950113892322</c:v>
                </c:pt>
                <c:pt idx="11">
                  <c:v>6.1309642389065688</c:v>
                </c:pt>
                <c:pt idx="12">
                  <c:v>5.7444066151043387</c:v>
                </c:pt>
                <c:pt idx="13">
                  <c:v>5.396839959225276</c:v>
                </c:pt>
                <c:pt idx="14">
                  <c:v>5.0833152583795522</c:v>
                </c:pt>
                <c:pt idx="15">
                  <c:v>4.7996444954128403</c:v>
                </c:pt>
                <c:pt idx="16">
                  <c:v>4.5422644291117988</c:v>
                </c:pt>
                <c:pt idx="17">
                  <c:v>4.3081279959366343</c:v>
                </c:pt>
                <c:pt idx="18">
                  <c:v>4.0946171129002025</c:v>
                </c:pt>
                <c:pt idx="19">
                  <c:v>3.8994721939064427</c:v>
                </c:pt>
                <c:pt idx="20">
                  <c:v>3.7207348161451783</c:v>
                </c:pt>
                <c:pt idx="21">
                  <c:v>3.5567008056113214</c:v>
                </c:pt>
                <c:pt idx="22">
                  <c:v>3.4058816326776782</c:v>
                </c:pt>
                <c:pt idx="23">
                  <c:v>3.2669724770642175</c:v>
                </c:pt>
                <c:pt idx="24">
                  <c:v>3.1388256771580894</c:v>
                </c:pt>
                <c:pt idx="25">
                  <c:v>3.0204285506251409</c:v>
                </c:pt>
                <c:pt idx="26">
                  <c:v>2.910884782748917</c:v>
                </c:pt>
                <c:pt idx="27">
                  <c:v>2.8093987413753867</c:v>
                </c:pt>
                <c:pt idx="28">
                  <c:v>2.7152622041001222</c:v>
                </c:pt>
                <c:pt idx="29">
                  <c:v>2.6278430828462898</c:v>
                </c:pt>
                <c:pt idx="30">
                  <c:v>2.5465758095530773</c:v>
                </c:pt>
                <c:pt idx="31">
                  <c:v>2.216433418381194</c:v>
                </c:pt>
                <c:pt idx="32">
                  <c:v>1.9818670247161432</c:v>
                </c:pt>
                <c:pt idx="33">
                  <c:v>1.8133288145948878</c:v>
                </c:pt>
                <c:pt idx="34">
                  <c:v>1.6918658862336267</c:v>
                </c:pt>
                <c:pt idx="35">
                  <c:v>1.6048680484766105</c:v>
                </c:pt>
                <c:pt idx="36">
                  <c:v>1.5436812216735958</c:v>
                </c:pt>
                <c:pt idx="37">
                  <c:v>1.5022064192895228</c:v>
                </c:pt>
                <c:pt idx="38">
                  <c:v>1.4760451794560379</c:v>
                </c:pt>
                <c:pt idx="39">
                  <c:v>1.4619607707115727</c:v>
                </c:pt>
                <c:pt idx="40">
                  <c:v>1.4575285326073708</c:v>
                </c:pt>
                <c:pt idx="41">
                  <c:v>1.4609031106596264</c:v>
                </c:pt>
                <c:pt idx="42">
                  <c:v>1.4706599670978036</c:v>
                </c:pt>
                <c:pt idx="43">
                  <c:v>1.485685264931661</c:v>
                </c:pt>
                <c:pt idx="44">
                  <c:v>1.5050979591864093</c:v>
                </c:pt>
                <c:pt idx="45">
                  <c:v>1.5281937626513544</c:v>
                </c:pt>
                <c:pt idx="46">
                  <c:v>1.5544042385332482</c:v>
                </c:pt>
                <c:pt idx="47">
                  <c:v>1.5832665268194881</c:v>
                </c:pt>
                <c:pt idx="48">
                  <c:v>1.6144006587086559</c:v>
                </c:pt>
                <c:pt idx="49">
                  <c:v>1.7560990694674337</c:v>
                </c:pt>
                <c:pt idx="50">
                  <c:v>1.9164188439880869</c:v>
                </c:pt>
                <c:pt idx="51">
                  <c:v>2.0881982520369702</c:v>
                </c:pt>
                <c:pt idx="52">
                  <c:v>2.2674145971097874</c:v>
                </c:pt>
                <c:pt idx="53">
                  <c:v>2.4516670398850398</c:v>
                </c:pt>
                <c:pt idx="54">
                  <c:v>2.6394508011219373</c:v>
                </c:pt>
                <c:pt idx="55">
                  <c:v>2.8297838622072859</c:v>
                </c:pt>
                <c:pt idx="56">
                  <c:v>3.0220032645569375</c:v>
                </c:pt>
                <c:pt idx="57">
                  <c:v>3.2156483392540767</c:v>
                </c:pt>
                <c:pt idx="58">
                  <c:v>3.4103909162121968</c:v>
                </c:pt>
                <c:pt idx="59">
                  <c:v>3.6059920906660938</c:v>
                </c:pt>
                <c:pt idx="60">
                  <c:v>3.8022745953556494</c:v>
                </c:pt>
                <c:pt idx="61">
                  <c:v>3.999104657496102</c:v>
                </c:pt>
                <c:pt idx="62">
                  <c:v>4.1963797937954856</c:v>
                </c:pt>
                <c:pt idx="63">
                  <c:v>4.3940204219705992</c:v>
                </c:pt>
                <c:pt idx="64">
                  <c:v>4.5919639833722137</c:v>
                </c:pt>
                <c:pt idx="65">
                  <c:v>4.790160752973482</c:v>
                </c:pt>
                <c:pt idx="66">
                  <c:v>4.9885708049638016</c:v>
                </c:pt>
                <c:pt idx="67">
                  <c:v>5.187161783550029</c:v>
                </c:pt>
                <c:pt idx="68">
                  <c:v>5.3859072437165709</c:v>
                </c:pt>
              </c:numCache>
            </c:numRef>
          </c:xVal>
          <c:yVal>
            <c:numRef>
              <c:f>Data!$C$7:$C$75</c:f>
              <c:numCache>
                <c:formatCode>General</c:formatCode>
                <c:ptCount val="69"/>
                <c:pt idx="0">
                  <c:v>0.05</c:v>
                </c:pt>
                <c:pt idx="1">
                  <c:v>0.1</c:v>
                </c:pt>
                <c:pt idx="2">
                  <c:v>0.15000000000000002</c:v>
                </c:pt>
                <c:pt idx="3">
                  <c:v>0.2</c:v>
                </c:pt>
                <c:pt idx="4">
                  <c:v>0.21000000000000002</c:v>
                </c:pt>
                <c:pt idx="5">
                  <c:v>0.22000000000000003</c:v>
                </c:pt>
                <c:pt idx="6">
                  <c:v>0.23000000000000004</c:v>
                </c:pt>
                <c:pt idx="7">
                  <c:v>0.24000000000000005</c:v>
                </c:pt>
                <c:pt idx="8">
                  <c:v>0.25000000000000006</c:v>
                </c:pt>
                <c:pt idx="9">
                  <c:v>0.26000000000000006</c:v>
                </c:pt>
                <c:pt idx="10">
                  <c:v>0.27000000000000007</c:v>
                </c:pt>
                <c:pt idx="11">
                  <c:v>0.28000000000000008</c:v>
                </c:pt>
                <c:pt idx="12">
                  <c:v>0.29000000000000009</c:v>
                </c:pt>
                <c:pt idx="13">
                  <c:v>0.3000000000000001</c:v>
                </c:pt>
                <c:pt idx="14">
                  <c:v>0.31000000000000011</c:v>
                </c:pt>
                <c:pt idx="15">
                  <c:v>0.32000000000000012</c:v>
                </c:pt>
                <c:pt idx="16">
                  <c:v>0.33000000000000013</c:v>
                </c:pt>
                <c:pt idx="17">
                  <c:v>0.34000000000000014</c:v>
                </c:pt>
                <c:pt idx="18">
                  <c:v>0.35000000000000014</c:v>
                </c:pt>
                <c:pt idx="19">
                  <c:v>0.36000000000000015</c:v>
                </c:pt>
                <c:pt idx="20">
                  <c:v>0.37000000000000016</c:v>
                </c:pt>
                <c:pt idx="21">
                  <c:v>0.38000000000000017</c:v>
                </c:pt>
                <c:pt idx="22">
                  <c:v>0.39000000000000018</c:v>
                </c:pt>
                <c:pt idx="23">
                  <c:v>0.40000000000000019</c:v>
                </c:pt>
                <c:pt idx="24">
                  <c:v>0.4100000000000002</c:v>
                </c:pt>
                <c:pt idx="25">
                  <c:v>0.42000000000000021</c:v>
                </c:pt>
                <c:pt idx="26">
                  <c:v>0.43000000000000022</c:v>
                </c:pt>
                <c:pt idx="27">
                  <c:v>0.44000000000000022</c:v>
                </c:pt>
                <c:pt idx="28">
                  <c:v>0.45000000000000023</c:v>
                </c:pt>
                <c:pt idx="29">
                  <c:v>0.46000000000000024</c:v>
                </c:pt>
                <c:pt idx="30">
                  <c:v>0.47000000000000025</c:v>
                </c:pt>
                <c:pt idx="31">
                  <c:v>0.52000000000000024</c:v>
                </c:pt>
                <c:pt idx="32">
                  <c:v>0.57000000000000028</c:v>
                </c:pt>
                <c:pt idx="33">
                  <c:v>0.62000000000000033</c:v>
                </c:pt>
                <c:pt idx="34">
                  <c:v>0.67000000000000037</c:v>
                </c:pt>
                <c:pt idx="35">
                  <c:v>0.72000000000000042</c:v>
                </c:pt>
                <c:pt idx="36">
                  <c:v>0.77000000000000046</c:v>
                </c:pt>
                <c:pt idx="37">
                  <c:v>0.82000000000000051</c:v>
                </c:pt>
                <c:pt idx="38">
                  <c:v>0.87000000000000055</c:v>
                </c:pt>
                <c:pt idx="39">
                  <c:v>0.9200000000000006</c:v>
                </c:pt>
                <c:pt idx="40">
                  <c:v>0.97000000000000064</c:v>
                </c:pt>
                <c:pt idx="41">
                  <c:v>1.0200000000000007</c:v>
                </c:pt>
                <c:pt idx="42">
                  <c:v>1.0700000000000007</c:v>
                </c:pt>
                <c:pt idx="43">
                  <c:v>1.1200000000000008</c:v>
                </c:pt>
                <c:pt idx="44">
                  <c:v>1.1700000000000008</c:v>
                </c:pt>
                <c:pt idx="45">
                  <c:v>1.2200000000000009</c:v>
                </c:pt>
                <c:pt idx="46">
                  <c:v>1.2700000000000009</c:v>
                </c:pt>
                <c:pt idx="47">
                  <c:v>1.320000000000001</c:v>
                </c:pt>
                <c:pt idx="48">
                  <c:v>1.370000000000001</c:v>
                </c:pt>
                <c:pt idx="49">
                  <c:v>1.570000000000001</c:v>
                </c:pt>
                <c:pt idx="50">
                  <c:v>1.7700000000000009</c:v>
                </c:pt>
                <c:pt idx="51">
                  <c:v>1.9700000000000009</c:v>
                </c:pt>
                <c:pt idx="52">
                  <c:v>2.1700000000000008</c:v>
                </c:pt>
                <c:pt idx="53">
                  <c:v>2.370000000000001</c:v>
                </c:pt>
                <c:pt idx="54">
                  <c:v>2.5700000000000012</c:v>
                </c:pt>
                <c:pt idx="55">
                  <c:v>2.7700000000000014</c:v>
                </c:pt>
                <c:pt idx="56">
                  <c:v>2.9700000000000015</c:v>
                </c:pt>
                <c:pt idx="57">
                  <c:v>3.1700000000000017</c:v>
                </c:pt>
                <c:pt idx="58">
                  <c:v>3.3700000000000019</c:v>
                </c:pt>
                <c:pt idx="59">
                  <c:v>3.5700000000000021</c:v>
                </c:pt>
                <c:pt idx="60">
                  <c:v>3.7700000000000022</c:v>
                </c:pt>
                <c:pt idx="61">
                  <c:v>3.9700000000000024</c:v>
                </c:pt>
                <c:pt idx="62">
                  <c:v>4.1700000000000026</c:v>
                </c:pt>
                <c:pt idx="63">
                  <c:v>4.3700000000000028</c:v>
                </c:pt>
                <c:pt idx="64">
                  <c:v>4.5700000000000029</c:v>
                </c:pt>
                <c:pt idx="65">
                  <c:v>4.7700000000000031</c:v>
                </c:pt>
                <c:pt idx="66">
                  <c:v>4.9700000000000033</c:v>
                </c:pt>
                <c:pt idx="67">
                  <c:v>5.1700000000000035</c:v>
                </c:pt>
                <c:pt idx="68">
                  <c:v>5.3700000000000037</c:v>
                </c:pt>
              </c:numCache>
            </c:numRef>
          </c:yVal>
          <c:smooth val="1"/>
        </c:ser>
        <c:ser>
          <c:idx val="3"/>
          <c:order val="3"/>
          <c:spPr>
            <a:ln w="38100"/>
          </c:spPr>
          <c:marker>
            <c:symbol val="none"/>
          </c:marker>
          <c:xVal>
            <c:numRef>
              <c:f>Data!$L$7:$L$75</c:f>
              <c:numCache>
                <c:formatCode>General</c:formatCode>
                <c:ptCount val="69"/>
                <c:pt idx="0">
                  <c:v>326.24775739041792</c:v>
                </c:pt>
                <c:pt idx="1">
                  <c:v>81.649439347604471</c:v>
                </c:pt>
                <c:pt idx="2">
                  <c:v>36.394195265601986</c:v>
                </c:pt>
                <c:pt idx="3">
                  <c:v>20.587359836901118</c:v>
                </c:pt>
                <c:pt idx="4">
                  <c:v>18.701936360001017</c:v>
                </c:pt>
                <c:pt idx="5">
                  <c:v>17.069057716447201</c:v>
                </c:pt>
                <c:pt idx="6">
                  <c:v>15.645773033573617</c:v>
                </c:pt>
                <c:pt idx="7">
                  <c:v>14.397888775625775</c:v>
                </c:pt>
                <c:pt idx="8">
                  <c:v>13.297910295616711</c:v>
                </c:pt>
                <c:pt idx="9">
                  <c:v>12.323526530710717</c:v>
                </c:pt>
                <c:pt idx="10">
                  <c:v>11.456480020247524</c:v>
                </c:pt>
                <c:pt idx="11">
                  <c:v>10.681714202500563</c:v>
                </c:pt>
                <c:pt idx="12">
                  <c:v>9.9867228712966032</c:v>
                </c:pt>
                <c:pt idx="13">
                  <c:v>9.3610488164004924</c:v>
                </c:pt>
                <c:pt idx="14">
                  <c:v>8.7958937926747591</c:v>
                </c:pt>
                <c:pt idx="15">
                  <c:v>8.2838124362894927</c:v>
                </c:pt>
                <c:pt idx="16">
                  <c:v>7.8184700961987526</c:v>
                </c:pt>
                <c:pt idx="17">
                  <c:v>7.3944497705540151</c:v>
                </c:pt>
                <c:pt idx="18">
                  <c:v>7.0070970896003608</c:v>
                </c:pt>
                <c:pt idx="19">
                  <c:v>6.6523950113892303</c:v>
                </c:pt>
                <c:pt idx="20">
                  <c:v>6.3268618953692037</c:v>
                </c:pt>
                <c:pt idx="21">
                  <c:v>6.0274680988645715</c:v>
                </c:pt>
                <c:pt idx="22">
                  <c:v>5.7515673469825392</c:v>
                </c:pt>
                <c:pt idx="23">
                  <c:v>5.4968399592252748</c:v>
                </c:pt>
                <c:pt idx="24">
                  <c:v>5.2612456482810463</c:v>
                </c:pt>
                <c:pt idx="25">
                  <c:v>5.0429840900002487</c:v>
                </c:pt>
                <c:pt idx="26">
                  <c:v>4.8404618359980747</c:v>
                </c:pt>
                <c:pt idx="27">
                  <c:v>4.6522644291117983</c:v>
                </c:pt>
                <c:pt idx="28">
                  <c:v>4.4771328072891059</c:v>
                </c:pt>
                <c:pt idx="29">
                  <c:v>4.3139432583934028</c:v>
                </c:pt>
                <c:pt idx="30">
                  <c:v>4.1616903280943598</c:v>
                </c:pt>
                <c:pt idx="31">
                  <c:v>3.5358816326776781</c:v>
                </c:pt>
                <c:pt idx="32">
                  <c:v>3.0799858217175866</c:v>
                </c:pt>
                <c:pt idx="33">
                  <c:v>2.7414734481686898</c:v>
                </c:pt>
                <c:pt idx="34">
                  <c:v>2.4866504644153355</c:v>
                </c:pt>
                <c:pt idx="35">
                  <c:v>2.2930987528473077</c:v>
                </c:pt>
                <c:pt idx="36">
                  <c:v>2.1454332829752811</c:v>
                </c:pt>
                <c:pt idx="37">
                  <c:v>2.0328114120702621</c:v>
                </c:pt>
                <c:pt idx="38">
                  <c:v>1.947413652366289</c:v>
                </c:pt>
                <c:pt idx="39">
                  <c:v>1.8834858145983508</c:v>
                </c:pt>
                <c:pt idx="40">
                  <c:v>1.8367173913019919</c:v>
                </c:pt>
                <c:pt idx="41">
                  <c:v>1.8038277522837798</c:v>
                </c:pt>
                <c:pt idx="42">
                  <c:v>1.7822843859516504</c:v>
                </c:pt>
                <c:pt idx="43">
                  <c:v>1.7701071376562856</c:v>
                </c:pt>
                <c:pt idx="44">
                  <c:v>1.7657297052202825</c:v>
                </c:pt>
                <c:pt idx="45">
                  <c:v>1.767900022491296</c:v>
                </c:pt>
                <c:pt idx="46">
                  <c:v>1.7756075351702183</c:v>
                </c:pt>
                <c:pt idx="47">
                  <c:v>1.7880293810124228</c:v>
                </c:pt>
                <c:pt idx="48">
                  <c:v>1.8044900599264988</c:v>
                </c:pt>
                <c:pt idx="49">
                  <c:v>1.9008427901643257</c:v>
                </c:pt>
                <c:pt idx="50">
                  <c:v>2.0303001670899317</c:v>
                </c:pt>
                <c:pt idx="51">
                  <c:v>2.1801302258435022</c:v>
                </c:pt>
                <c:pt idx="52">
                  <c:v>2.343181505972955</c:v>
                </c:pt>
                <c:pt idx="53">
                  <c:v>2.5151858486845144</c:v>
                </c:pt>
                <c:pt idx="54">
                  <c:v>2.6934680908834427</c:v>
                </c:pt>
                <c:pt idx="55">
                  <c:v>2.8762824217018408</c:v>
                </c:pt>
                <c:pt idx="56">
                  <c:v>3.0624502481012206</c:v>
                </c:pt>
                <c:pt idx="57">
                  <c:v>3.2511526031183573</c:v>
                </c:pt>
                <c:pt idx="58">
                  <c:v>3.4418060732661258</c:v>
                </c:pt>
                <c:pt idx="59">
                  <c:v>3.6339859389619433</c:v>
                </c:pt>
                <c:pt idx="60">
                  <c:v>3.8273770584100415</c:v>
                </c:pt>
                <c:pt idx="61">
                  <c:v>4.0217416133264017</c:v>
                </c:pt>
                <c:pt idx="62">
                  <c:v>4.2168974111919724</c:v>
                </c:pt>
                <c:pt idx="63">
                  <c:v>4.4127029723921734</c:v>
                </c:pt>
                <c:pt idx="64">
                  <c:v>4.6090470815505986</c:v>
                </c:pt>
                <c:pt idx="65">
                  <c:v>4.8058413386195218</c:v>
                </c:pt>
                <c:pt idx="66">
                  <c:v>5.0030147643800884</c:v>
                </c:pt>
                <c:pt idx="67">
                  <c:v>5.2005098374222705</c:v>
                </c:pt>
                <c:pt idx="68">
                  <c:v>5.3982795443850122</c:v>
                </c:pt>
              </c:numCache>
            </c:numRef>
          </c:xVal>
          <c:yVal>
            <c:numRef>
              <c:f>Data!$C$7:$C$75</c:f>
              <c:numCache>
                <c:formatCode>General</c:formatCode>
                <c:ptCount val="69"/>
                <c:pt idx="0">
                  <c:v>0.05</c:v>
                </c:pt>
                <c:pt idx="1">
                  <c:v>0.1</c:v>
                </c:pt>
                <c:pt idx="2">
                  <c:v>0.15000000000000002</c:v>
                </c:pt>
                <c:pt idx="3">
                  <c:v>0.2</c:v>
                </c:pt>
                <c:pt idx="4">
                  <c:v>0.21000000000000002</c:v>
                </c:pt>
                <c:pt idx="5">
                  <c:v>0.22000000000000003</c:v>
                </c:pt>
                <c:pt idx="6">
                  <c:v>0.23000000000000004</c:v>
                </c:pt>
                <c:pt idx="7">
                  <c:v>0.24000000000000005</c:v>
                </c:pt>
                <c:pt idx="8">
                  <c:v>0.25000000000000006</c:v>
                </c:pt>
                <c:pt idx="9">
                  <c:v>0.26000000000000006</c:v>
                </c:pt>
                <c:pt idx="10">
                  <c:v>0.27000000000000007</c:v>
                </c:pt>
                <c:pt idx="11">
                  <c:v>0.28000000000000008</c:v>
                </c:pt>
                <c:pt idx="12">
                  <c:v>0.29000000000000009</c:v>
                </c:pt>
                <c:pt idx="13">
                  <c:v>0.3000000000000001</c:v>
                </c:pt>
                <c:pt idx="14">
                  <c:v>0.31000000000000011</c:v>
                </c:pt>
                <c:pt idx="15">
                  <c:v>0.32000000000000012</c:v>
                </c:pt>
                <c:pt idx="16">
                  <c:v>0.33000000000000013</c:v>
                </c:pt>
                <c:pt idx="17">
                  <c:v>0.34000000000000014</c:v>
                </c:pt>
                <c:pt idx="18">
                  <c:v>0.35000000000000014</c:v>
                </c:pt>
                <c:pt idx="19">
                  <c:v>0.36000000000000015</c:v>
                </c:pt>
                <c:pt idx="20">
                  <c:v>0.37000000000000016</c:v>
                </c:pt>
                <c:pt idx="21">
                  <c:v>0.38000000000000017</c:v>
                </c:pt>
                <c:pt idx="22">
                  <c:v>0.39000000000000018</c:v>
                </c:pt>
                <c:pt idx="23">
                  <c:v>0.40000000000000019</c:v>
                </c:pt>
                <c:pt idx="24">
                  <c:v>0.4100000000000002</c:v>
                </c:pt>
                <c:pt idx="25">
                  <c:v>0.42000000000000021</c:v>
                </c:pt>
                <c:pt idx="26">
                  <c:v>0.43000000000000022</c:v>
                </c:pt>
                <c:pt idx="27">
                  <c:v>0.44000000000000022</c:v>
                </c:pt>
                <c:pt idx="28">
                  <c:v>0.45000000000000023</c:v>
                </c:pt>
                <c:pt idx="29">
                  <c:v>0.46000000000000024</c:v>
                </c:pt>
                <c:pt idx="30">
                  <c:v>0.47000000000000025</c:v>
                </c:pt>
                <c:pt idx="31">
                  <c:v>0.52000000000000024</c:v>
                </c:pt>
                <c:pt idx="32">
                  <c:v>0.57000000000000028</c:v>
                </c:pt>
                <c:pt idx="33">
                  <c:v>0.62000000000000033</c:v>
                </c:pt>
                <c:pt idx="34">
                  <c:v>0.67000000000000037</c:v>
                </c:pt>
                <c:pt idx="35">
                  <c:v>0.72000000000000042</c:v>
                </c:pt>
                <c:pt idx="36">
                  <c:v>0.77000000000000046</c:v>
                </c:pt>
                <c:pt idx="37">
                  <c:v>0.82000000000000051</c:v>
                </c:pt>
                <c:pt idx="38">
                  <c:v>0.87000000000000055</c:v>
                </c:pt>
                <c:pt idx="39">
                  <c:v>0.9200000000000006</c:v>
                </c:pt>
                <c:pt idx="40">
                  <c:v>0.97000000000000064</c:v>
                </c:pt>
                <c:pt idx="41">
                  <c:v>1.0200000000000007</c:v>
                </c:pt>
                <c:pt idx="42">
                  <c:v>1.0700000000000007</c:v>
                </c:pt>
                <c:pt idx="43">
                  <c:v>1.1200000000000008</c:v>
                </c:pt>
                <c:pt idx="44">
                  <c:v>1.1700000000000008</c:v>
                </c:pt>
                <c:pt idx="45">
                  <c:v>1.2200000000000009</c:v>
                </c:pt>
                <c:pt idx="46">
                  <c:v>1.2700000000000009</c:v>
                </c:pt>
                <c:pt idx="47">
                  <c:v>1.320000000000001</c:v>
                </c:pt>
                <c:pt idx="48">
                  <c:v>1.370000000000001</c:v>
                </c:pt>
                <c:pt idx="49">
                  <c:v>1.570000000000001</c:v>
                </c:pt>
                <c:pt idx="50">
                  <c:v>1.7700000000000009</c:v>
                </c:pt>
                <c:pt idx="51">
                  <c:v>1.9700000000000009</c:v>
                </c:pt>
                <c:pt idx="52">
                  <c:v>2.1700000000000008</c:v>
                </c:pt>
                <c:pt idx="53">
                  <c:v>2.370000000000001</c:v>
                </c:pt>
                <c:pt idx="54">
                  <c:v>2.5700000000000012</c:v>
                </c:pt>
                <c:pt idx="55">
                  <c:v>2.7700000000000014</c:v>
                </c:pt>
                <c:pt idx="56">
                  <c:v>2.9700000000000015</c:v>
                </c:pt>
                <c:pt idx="57">
                  <c:v>3.1700000000000017</c:v>
                </c:pt>
                <c:pt idx="58">
                  <c:v>3.3700000000000019</c:v>
                </c:pt>
                <c:pt idx="59">
                  <c:v>3.5700000000000021</c:v>
                </c:pt>
                <c:pt idx="60">
                  <c:v>3.7700000000000022</c:v>
                </c:pt>
                <c:pt idx="61">
                  <c:v>3.9700000000000024</c:v>
                </c:pt>
                <c:pt idx="62">
                  <c:v>4.1700000000000026</c:v>
                </c:pt>
                <c:pt idx="63">
                  <c:v>4.3700000000000028</c:v>
                </c:pt>
                <c:pt idx="64">
                  <c:v>4.5700000000000029</c:v>
                </c:pt>
                <c:pt idx="65">
                  <c:v>4.7700000000000031</c:v>
                </c:pt>
                <c:pt idx="66">
                  <c:v>4.9700000000000033</c:v>
                </c:pt>
                <c:pt idx="67">
                  <c:v>5.1700000000000035</c:v>
                </c:pt>
                <c:pt idx="68">
                  <c:v>5.3700000000000037</c:v>
                </c:pt>
              </c:numCache>
            </c:numRef>
          </c:yVal>
          <c:smooth val="1"/>
        </c:ser>
        <c:ser>
          <c:idx val="4"/>
          <c:order val="4"/>
          <c:spPr>
            <a:ln w="19050">
              <a:solidFill>
                <a:schemeClr val="tx1"/>
              </a:solidFill>
              <a:prstDash val="dash"/>
            </a:ln>
          </c:spPr>
          <c:marker>
            <c:symbol val="none"/>
          </c:marker>
          <c:xVal>
            <c:numRef>
              <c:f>Data!$M$7:$M$75</c:f>
              <c:numCache>
                <c:formatCode>General</c:formatCode>
                <c:ptCount val="69"/>
                <c:pt idx="0">
                  <c:v>0.05</c:v>
                </c:pt>
                <c:pt idx="1">
                  <c:v>0.1</c:v>
                </c:pt>
                <c:pt idx="2">
                  <c:v>0.15000000000000002</c:v>
                </c:pt>
                <c:pt idx="3">
                  <c:v>0.2</c:v>
                </c:pt>
                <c:pt idx="4">
                  <c:v>0.21000000000000002</c:v>
                </c:pt>
                <c:pt idx="5">
                  <c:v>0.22000000000000003</c:v>
                </c:pt>
                <c:pt idx="6">
                  <c:v>0.23000000000000004</c:v>
                </c:pt>
                <c:pt idx="7">
                  <c:v>0.24000000000000005</c:v>
                </c:pt>
                <c:pt idx="8">
                  <c:v>0.25000000000000006</c:v>
                </c:pt>
                <c:pt idx="9">
                  <c:v>0.26000000000000006</c:v>
                </c:pt>
                <c:pt idx="10">
                  <c:v>0.27000000000000007</c:v>
                </c:pt>
                <c:pt idx="11">
                  <c:v>0.28000000000000008</c:v>
                </c:pt>
                <c:pt idx="12">
                  <c:v>0.29000000000000009</c:v>
                </c:pt>
                <c:pt idx="13">
                  <c:v>0.3000000000000001</c:v>
                </c:pt>
                <c:pt idx="14">
                  <c:v>0.31000000000000011</c:v>
                </c:pt>
                <c:pt idx="15">
                  <c:v>0.32000000000000012</c:v>
                </c:pt>
                <c:pt idx="16">
                  <c:v>0.33000000000000013</c:v>
                </c:pt>
                <c:pt idx="17">
                  <c:v>0.34000000000000014</c:v>
                </c:pt>
                <c:pt idx="18">
                  <c:v>0.35000000000000014</c:v>
                </c:pt>
                <c:pt idx="19">
                  <c:v>0.36000000000000015</c:v>
                </c:pt>
                <c:pt idx="20">
                  <c:v>0.37000000000000016</c:v>
                </c:pt>
                <c:pt idx="21">
                  <c:v>0.38000000000000017</c:v>
                </c:pt>
                <c:pt idx="22">
                  <c:v>0.39000000000000018</c:v>
                </c:pt>
                <c:pt idx="23">
                  <c:v>0.40000000000000019</c:v>
                </c:pt>
                <c:pt idx="24">
                  <c:v>0.4100000000000002</c:v>
                </c:pt>
                <c:pt idx="25">
                  <c:v>0.42000000000000021</c:v>
                </c:pt>
                <c:pt idx="26">
                  <c:v>0.43000000000000022</c:v>
                </c:pt>
                <c:pt idx="27">
                  <c:v>0.44000000000000022</c:v>
                </c:pt>
                <c:pt idx="28">
                  <c:v>0.45000000000000023</c:v>
                </c:pt>
                <c:pt idx="29">
                  <c:v>0.46000000000000024</c:v>
                </c:pt>
                <c:pt idx="30">
                  <c:v>0.47000000000000025</c:v>
                </c:pt>
                <c:pt idx="31">
                  <c:v>0.52000000000000024</c:v>
                </c:pt>
                <c:pt idx="32">
                  <c:v>0.57000000000000028</c:v>
                </c:pt>
                <c:pt idx="33">
                  <c:v>0.62000000000000033</c:v>
                </c:pt>
                <c:pt idx="34">
                  <c:v>0.67000000000000037</c:v>
                </c:pt>
                <c:pt idx="35">
                  <c:v>0.72000000000000042</c:v>
                </c:pt>
                <c:pt idx="36">
                  <c:v>0.77000000000000046</c:v>
                </c:pt>
                <c:pt idx="37">
                  <c:v>0.82000000000000051</c:v>
                </c:pt>
                <c:pt idx="38">
                  <c:v>0.87000000000000055</c:v>
                </c:pt>
                <c:pt idx="39">
                  <c:v>0.9200000000000006</c:v>
                </c:pt>
                <c:pt idx="40">
                  <c:v>0.97000000000000064</c:v>
                </c:pt>
                <c:pt idx="41">
                  <c:v>1.0200000000000007</c:v>
                </c:pt>
                <c:pt idx="42">
                  <c:v>1.0700000000000007</c:v>
                </c:pt>
                <c:pt idx="43">
                  <c:v>1.1200000000000008</c:v>
                </c:pt>
                <c:pt idx="44">
                  <c:v>1.1700000000000008</c:v>
                </c:pt>
                <c:pt idx="45">
                  <c:v>1.2200000000000009</c:v>
                </c:pt>
                <c:pt idx="46">
                  <c:v>1.2700000000000009</c:v>
                </c:pt>
                <c:pt idx="47">
                  <c:v>1.320000000000001</c:v>
                </c:pt>
                <c:pt idx="48">
                  <c:v>1.370000000000001</c:v>
                </c:pt>
                <c:pt idx="49">
                  <c:v>1.570000000000001</c:v>
                </c:pt>
                <c:pt idx="50">
                  <c:v>1.7700000000000009</c:v>
                </c:pt>
                <c:pt idx="51">
                  <c:v>1.9700000000000009</c:v>
                </c:pt>
                <c:pt idx="52">
                  <c:v>2.1700000000000008</c:v>
                </c:pt>
                <c:pt idx="53">
                  <c:v>2.370000000000001</c:v>
                </c:pt>
                <c:pt idx="54">
                  <c:v>2.5700000000000012</c:v>
                </c:pt>
                <c:pt idx="55">
                  <c:v>2.7700000000000014</c:v>
                </c:pt>
                <c:pt idx="56">
                  <c:v>2.9700000000000015</c:v>
                </c:pt>
                <c:pt idx="57">
                  <c:v>3.1700000000000017</c:v>
                </c:pt>
                <c:pt idx="58">
                  <c:v>3.3700000000000019</c:v>
                </c:pt>
                <c:pt idx="59">
                  <c:v>3.5700000000000021</c:v>
                </c:pt>
                <c:pt idx="60">
                  <c:v>3.7700000000000022</c:v>
                </c:pt>
                <c:pt idx="61">
                  <c:v>3.9700000000000024</c:v>
                </c:pt>
                <c:pt idx="62">
                  <c:v>4.1700000000000026</c:v>
                </c:pt>
                <c:pt idx="63">
                  <c:v>4.3700000000000028</c:v>
                </c:pt>
                <c:pt idx="64">
                  <c:v>4.5700000000000029</c:v>
                </c:pt>
                <c:pt idx="65">
                  <c:v>4.7700000000000031</c:v>
                </c:pt>
                <c:pt idx="66">
                  <c:v>4.9700000000000033</c:v>
                </c:pt>
                <c:pt idx="67">
                  <c:v>5.1700000000000035</c:v>
                </c:pt>
                <c:pt idx="68">
                  <c:v>5.3700000000000037</c:v>
                </c:pt>
              </c:numCache>
            </c:numRef>
          </c:xVal>
          <c:yVal>
            <c:numRef>
              <c:f>Data!$C$7:$C$75</c:f>
              <c:numCache>
                <c:formatCode>General</c:formatCode>
                <c:ptCount val="69"/>
                <c:pt idx="0">
                  <c:v>0.05</c:v>
                </c:pt>
                <c:pt idx="1">
                  <c:v>0.1</c:v>
                </c:pt>
                <c:pt idx="2">
                  <c:v>0.15000000000000002</c:v>
                </c:pt>
                <c:pt idx="3">
                  <c:v>0.2</c:v>
                </c:pt>
                <c:pt idx="4">
                  <c:v>0.21000000000000002</c:v>
                </c:pt>
                <c:pt idx="5">
                  <c:v>0.22000000000000003</c:v>
                </c:pt>
                <c:pt idx="6">
                  <c:v>0.23000000000000004</c:v>
                </c:pt>
                <c:pt idx="7">
                  <c:v>0.24000000000000005</c:v>
                </c:pt>
                <c:pt idx="8">
                  <c:v>0.25000000000000006</c:v>
                </c:pt>
                <c:pt idx="9">
                  <c:v>0.26000000000000006</c:v>
                </c:pt>
                <c:pt idx="10">
                  <c:v>0.27000000000000007</c:v>
                </c:pt>
                <c:pt idx="11">
                  <c:v>0.28000000000000008</c:v>
                </c:pt>
                <c:pt idx="12">
                  <c:v>0.29000000000000009</c:v>
                </c:pt>
                <c:pt idx="13">
                  <c:v>0.3000000000000001</c:v>
                </c:pt>
                <c:pt idx="14">
                  <c:v>0.31000000000000011</c:v>
                </c:pt>
                <c:pt idx="15">
                  <c:v>0.32000000000000012</c:v>
                </c:pt>
                <c:pt idx="16">
                  <c:v>0.33000000000000013</c:v>
                </c:pt>
                <c:pt idx="17">
                  <c:v>0.34000000000000014</c:v>
                </c:pt>
                <c:pt idx="18">
                  <c:v>0.35000000000000014</c:v>
                </c:pt>
                <c:pt idx="19">
                  <c:v>0.36000000000000015</c:v>
                </c:pt>
                <c:pt idx="20">
                  <c:v>0.37000000000000016</c:v>
                </c:pt>
                <c:pt idx="21">
                  <c:v>0.38000000000000017</c:v>
                </c:pt>
                <c:pt idx="22">
                  <c:v>0.39000000000000018</c:v>
                </c:pt>
                <c:pt idx="23">
                  <c:v>0.40000000000000019</c:v>
                </c:pt>
                <c:pt idx="24">
                  <c:v>0.4100000000000002</c:v>
                </c:pt>
                <c:pt idx="25">
                  <c:v>0.42000000000000021</c:v>
                </c:pt>
                <c:pt idx="26">
                  <c:v>0.43000000000000022</c:v>
                </c:pt>
                <c:pt idx="27">
                  <c:v>0.44000000000000022</c:v>
                </c:pt>
                <c:pt idx="28">
                  <c:v>0.45000000000000023</c:v>
                </c:pt>
                <c:pt idx="29">
                  <c:v>0.46000000000000024</c:v>
                </c:pt>
                <c:pt idx="30">
                  <c:v>0.47000000000000025</c:v>
                </c:pt>
                <c:pt idx="31">
                  <c:v>0.52000000000000024</c:v>
                </c:pt>
                <c:pt idx="32">
                  <c:v>0.57000000000000028</c:v>
                </c:pt>
                <c:pt idx="33">
                  <c:v>0.62000000000000033</c:v>
                </c:pt>
                <c:pt idx="34">
                  <c:v>0.67000000000000037</c:v>
                </c:pt>
                <c:pt idx="35">
                  <c:v>0.72000000000000042</c:v>
                </c:pt>
                <c:pt idx="36">
                  <c:v>0.77000000000000046</c:v>
                </c:pt>
                <c:pt idx="37">
                  <c:v>0.82000000000000051</c:v>
                </c:pt>
                <c:pt idx="38">
                  <c:v>0.87000000000000055</c:v>
                </c:pt>
                <c:pt idx="39">
                  <c:v>0.9200000000000006</c:v>
                </c:pt>
                <c:pt idx="40">
                  <c:v>0.97000000000000064</c:v>
                </c:pt>
                <c:pt idx="41">
                  <c:v>1.0200000000000007</c:v>
                </c:pt>
                <c:pt idx="42">
                  <c:v>1.0700000000000007</c:v>
                </c:pt>
                <c:pt idx="43">
                  <c:v>1.1200000000000008</c:v>
                </c:pt>
                <c:pt idx="44">
                  <c:v>1.1700000000000008</c:v>
                </c:pt>
                <c:pt idx="45">
                  <c:v>1.2200000000000009</c:v>
                </c:pt>
                <c:pt idx="46">
                  <c:v>1.2700000000000009</c:v>
                </c:pt>
                <c:pt idx="47">
                  <c:v>1.320000000000001</c:v>
                </c:pt>
                <c:pt idx="48">
                  <c:v>1.370000000000001</c:v>
                </c:pt>
                <c:pt idx="49">
                  <c:v>1.570000000000001</c:v>
                </c:pt>
                <c:pt idx="50">
                  <c:v>1.7700000000000009</c:v>
                </c:pt>
                <c:pt idx="51">
                  <c:v>1.9700000000000009</c:v>
                </c:pt>
                <c:pt idx="52">
                  <c:v>2.1700000000000008</c:v>
                </c:pt>
                <c:pt idx="53">
                  <c:v>2.370000000000001</c:v>
                </c:pt>
                <c:pt idx="54">
                  <c:v>2.5700000000000012</c:v>
                </c:pt>
                <c:pt idx="55">
                  <c:v>2.7700000000000014</c:v>
                </c:pt>
                <c:pt idx="56">
                  <c:v>2.9700000000000015</c:v>
                </c:pt>
                <c:pt idx="57">
                  <c:v>3.1700000000000017</c:v>
                </c:pt>
                <c:pt idx="58">
                  <c:v>3.3700000000000019</c:v>
                </c:pt>
                <c:pt idx="59">
                  <c:v>3.5700000000000021</c:v>
                </c:pt>
                <c:pt idx="60">
                  <c:v>3.7700000000000022</c:v>
                </c:pt>
                <c:pt idx="61">
                  <c:v>3.9700000000000024</c:v>
                </c:pt>
                <c:pt idx="62">
                  <c:v>4.1700000000000026</c:v>
                </c:pt>
                <c:pt idx="63">
                  <c:v>4.3700000000000028</c:v>
                </c:pt>
                <c:pt idx="64">
                  <c:v>4.5700000000000029</c:v>
                </c:pt>
                <c:pt idx="65">
                  <c:v>4.7700000000000031</c:v>
                </c:pt>
                <c:pt idx="66">
                  <c:v>4.9700000000000033</c:v>
                </c:pt>
                <c:pt idx="67">
                  <c:v>5.1700000000000035</c:v>
                </c:pt>
                <c:pt idx="68">
                  <c:v>5.3700000000000037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2834304"/>
        <c:axId val="32836224"/>
      </c:scatterChart>
      <c:valAx>
        <c:axId val="32834304"/>
        <c:scaling>
          <c:orientation val="minMax"/>
          <c:max val="4"/>
        </c:scaling>
        <c:delete val="0"/>
        <c:axPos val="b"/>
        <c:title>
          <c:tx>
            <c:rich>
              <a:bodyPr/>
              <a:lstStyle/>
              <a:p>
                <a:pPr>
                  <a:defRPr sz="1800"/>
                </a:pPr>
                <a:r>
                  <a:rPr lang="en-US" sz="1800" dirty="0"/>
                  <a:t>Specific Energy, </a:t>
                </a:r>
                <a:r>
                  <a:rPr lang="en-US" sz="1800" i="1" dirty="0"/>
                  <a:t>E</a:t>
                </a:r>
              </a:p>
            </c:rich>
          </c:tx>
          <c:layout>
            <c:manualLayout>
              <c:xMode val="edge"/>
              <c:yMode val="edge"/>
              <c:x val="0.35933958615238354"/>
              <c:y val="0.90610375091098405"/>
            </c:manualLayout>
          </c:layout>
          <c:overlay val="0"/>
        </c:title>
        <c:numFmt formatCode="General" sourceLinked="1"/>
        <c:majorTickMark val="in"/>
        <c:minorTickMark val="none"/>
        <c:tickLblPos val="none"/>
        <c:crossAx val="32836224"/>
        <c:crosses val="autoZero"/>
        <c:crossBetween val="midCat"/>
      </c:valAx>
      <c:valAx>
        <c:axId val="32836224"/>
        <c:scaling>
          <c:orientation val="minMax"/>
          <c:max val="4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sz="1800" dirty="0"/>
                  <a:t>Water </a:t>
                </a:r>
                <a:r>
                  <a:rPr lang="en-US" sz="1800" dirty="0" smtClean="0"/>
                  <a:t>Depth</a:t>
                </a:r>
                <a:r>
                  <a:rPr lang="en-US" sz="1800" dirty="0"/>
                  <a:t>, </a:t>
                </a:r>
                <a:r>
                  <a:rPr lang="en-US" sz="1800" i="1" dirty="0"/>
                  <a:t>y</a:t>
                </a:r>
              </a:p>
            </c:rich>
          </c:tx>
          <c:layout>
            <c:manualLayout>
              <c:xMode val="edge"/>
              <c:yMode val="edge"/>
              <c:x val="3.8256745537817547E-3"/>
              <c:y val="0.25224124694705563"/>
            </c:manualLayout>
          </c:layout>
          <c:overlay val="0"/>
        </c:title>
        <c:numFmt formatCode="General" sourceLinked="1"/>
        <c:majorTickMark val="in"/>
        <c:minorTickMark val="none"/>
        <c:tickLblPos val="none"/>
        <c:crossAx val="32834304"/>
        <c:crosses val="autoZero"/>
        <c:crossBetween val="midCat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image" Target="../media/image14.wmf"/><Relationship Id="rId7" Type="http://schemas.openxmlformats.org/officeDocument/2006/relationships/image" Target="../media/image18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5" Type="http://schemas.openxmlformats.org/officeDocument/2006/relationships/image" Target="../media/image31.wmf"/><Relationship Id="rId4" Type="http://schemas.openxmlformats.org/officeDocument/2006/relationships/image" Target="../media/image30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4" Type="http://schemas.openxmlformats.org/officeDocument/2006/relationships/image" Target="../media/image35.w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0.36792</cdr:x>
      <cdr:y>0.28479</cdr:y>
    </cdr:from>
    <cdr:to>
      <cdr:x>0.45334</cdr:x>
      <cdr:y>0.40979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3189980" y="1791023"/>
          <a:ext cx="740608" cy="7861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800" b="1" i="1"/>
            <a:t>q</a:t>
          </a:r>
          <a:r>
            <a:rPr lang="en-US" sz="1800" b="1" i="0" baseline="-25000"/>
            <a:t>1</a:t>
          </a:r>
          <a:endParaRPr lang="en-US" sz="1800" b="1" i="1" baseline="-25000"/>
        </a:p>
      </cdr:txBody>
    </cdr:sp>
  </cdr:relSizeAnchor>
  <cdr:relSizeAnchor xmlns:cdr="http://schemas.openxmlformats.org/drawingml/2006/chartDrawing">
    <cdr:from>
      <cdr:x>0.22775</cdr:x>
      <cdr:y>0.63243</cdr:y>
    </cdr:from>
    <cdr:to>
      <cdr:x>0.31317</cdr:x>
      <cdr:y>0.75743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1974641" y="3977346"/>
          <a:ext cx="740608" cy="7861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800" b="1" i="1" dirty="0"/>
            <a:t>q</a:t>
          </a:r>
          <a:r>
            <a:rPr lang="en-US" sz="1800" b="1" i="0" baseline="-25000" dirty="0"/>
            <a:t>4</a:t>
          </a:r>
          <a:endParaRPr lang="en-US" sz="1800" b="1" i="1" baseline="-25000" dirty="0"/>
        </a:p>
      </cdr:txBody>
    </cdr:sp>
  </cdr:relSizeAnchor>
  <cdr:relSizeAnchor xmlns:cdr="http://schemas.openxmlformats.org/drawingml/2006/chartDrawing">
    <cdr:from>
      <cdr:x>0.27898</cdr:x>
      <cdr:y>0.48078</cdr:y>
    </cdr:from>
    <cdr:to>
      <cdr:x>0.3644</cdr:x>
      <cdr:y>0.60578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2418807" y="3023616"/>
          <a:ext cx="740608" cy="7861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800" b="1" i="1"/>
            <a:t>q</a:t>
          </a:r>
          <a:r>
            <a:rPr lang="en-US" sz="1800" b="1" i="0" baseline="-25000"/>
            <a:t>3</a:t>
          </a:r>
          <a:endParaRPr lang="en-US" sz="1800" b="1" i="1" baseline="-25000"/>
        </a:p>
      </cdr:txBody>
    </cdr:sp>
  </cdr:relSizeAnchor>
  <cdr:relSizeAnchor xmlns:cdr="http://schemas.openxmlformats.org/drawingml/2006/chartDrawing">
    <cdr:from>
      <cdr:x>0.32335</cdr:x>
      <cdr:y>0.36773</cdr:y>
    </cdr:from>
    <cdr:to>
      <cdr:x>0.40877</cdr:x>
      <cdr:y>0.49273</cdr:y>
    </cdr:to>
    <cdr:sp macro="" textlink="">
      <cdr:nvSpPr>
        <cdr:cNvPr id="9" name="TextBox 1"/>
        <cdr:cNvSpPr txBox="1"/>
      </cdr:nvSpPr>
      <cdr:spPr>
        <a:xfrm xmlns:a="http://schemas.openxmlformats.org/drawingml/2006/main">
          <a:off x="2803470" y="2312640"/>
          <a:ext cx="740608" cy="7861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800" b="1" i="1"/>
            <a:t>q</a:t>
          </a:r>
          <a:r>
            <a:rPr lang="en-US" sz="1800" b="1" i="0" baseline="-25000"/>
            <a:t>2</a:t>
          </a:r>
          <a:endParaRPr lang="en-US" sz="1800" b="1" i="1" baseline="-2500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0.17167</cdr:x>
      <cdr:y>0.56999</cdr:y>
    </cdr:from>
    <cdr:to>
      <cdr:x>0.25709</cdr:x>
      <cdr:y>0.69499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1152128" y="2736304"/>
          <a:ext cx="573284" cy="60008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800" b="1" i="1" dirty="0"/>
            <a:t>q</a:t>
          </a:r>
          <a:r>
            <a:rPr lang="en-US" sz="1800" b="1" i="0" baseline="-25000" dirty="0"/>
            <a:t>1</a:t>
          </a:r>
          <a:endParaRPr lang="en-US" sz="1800" b="1" i="1" baseline="-25000" dirty="0"/>
        </a:p>
      </cdr:txBody>
    </cdr:sp>
  </cdr:relSizeAnchor>
  <cdr:relSizeAnchor xmlns:cdr="http://schemas.openxmlformats.org/drawingml/2006/chartDrawing">
    <cdr:from>
      <cdr:x>0.11802</cdr:x>
      <cdr:y>0.76498</cdr:y>
    </cdr:from>
    <cdr:to>
      <cdr:x>0.18307</cdr:x>
      <cdr:y>0.85937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792088" y="3672408"/>
          <a:ext cx="436563" cy="4531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800" b="1" i="1" dirty="0"/>
            <a:t>q</a:t>
          </a:r>
          <a:r>
            <a:rPr lang="en-US" sz="1800" b="1" i="0" baseline="-25000" dirty="0"/>
            <a:t>4</a:t>
          </a:r>
          <a:endParaRPr lang="en-US" sz="1800" b="1" i="1" baseline="-25000" dirty="0"/>
        </a:p>
      </cdr:txBody>
    </cdr:sp>
  </cdr:relSizeAnchor>
  <cdr:relSizeAnchor xmlns:cdr="http://schemas.openxmlformats.org/drawingml/2006/chartDrawing">
    <cdr:from>
      <cdr:x>0.15021</cdr:x>
      <cdr:y>0.70498</cdr:y>
    </cdr:from>
    <cdr:to>
      <cdr:x>0.23563</cdr:x>
      <cdr:y>0.82998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1008112" y="3384376"/>
          <a:ext cx="573285" cy="60008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800" b="1" i="1" dirty="0"/>
            <a:t>q</a:t>
          </a:r>
          <a:r>
            <a:rPr lang="en-US" sz="1800" b="1" i="0" baseline="-25000" dirty="0"/>
            <a:t>3</a:t>
          </a:r>
          <a:endParaRPr lang="en-US" sz="1800" b="1" i="1" baseline="-25000" dirty="0"/>
        </a:p>
      </cdr:txBody>
    </cdr:sp>
  </cdr:relSizeAnchor>
  <cdr:relSizeAnchor xmlns:cdr="http://schemas.openxmlformats.org/drawingml/2006/chartDrawing">
    <cdr:from>
      <cdr:x>0.16094</cdr:x>
      <cdr:y>0.64498</cdr:y>
    </cdr:from>
    <cdr:to>
      <cdr:x>0.24636</cdr:x>
      <cdr:y>0.76998</cdr:y>
    </cdr:to>
    <cdr:sp macro="" textlink="">
      <cdr:nvSpPr>
        <cdr:cNvPr id="9" name="TextBox 1"/>
        <cdr:cNvSpPr txBox="1"/>
      </cdr:nvSpPr>
      <cdr:spPr>
        <a:xfrm xmlns:a="http://schemas.openxmlformats.org/drawingml/2006/main">
          <a:off x="1080120" y="3096344"/>
          <a:ext cx="573285" cy="60008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800" b="1" i="1" dirty="0"/>
            <a:t>q</a:t>
          </a:r>
          <a:r>
            <a:rPr lang="en-US" sz="1800" b="1" i="0" baseline="-25000" dirty="0"/>
            <a:t>2</a:t>
          </a:r>
          <a:endParaRPr lang="en-US" sz="1800" b="1" i="1" baseline="-250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0.18766</cdr:x>
      <cdr:y>0.78864</cdr:y>
    </cdr:from>
    <cdr:to>
      <cdr:x>0.27308</cdr:x>
      <cdr:y>0.91364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1245972" y="3816424"/>
          <a:ext cx="567133" cy="6049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000" b="1" i="1" dirty="0" smtClean="0"/>
            <a:t>q</a:t>
          </a:r>
          <a:r>
            <a:rPr lang="en-US" sz="2000" b="1" i="0" baseline="-25000" dirty="0" smtClean="0"/>
            <a:t>4</a:t>
          </a:r>
          <a:endParaRPr lang="en-US" sz="2000" b="1" i="1" baseline="-25000" dirty="0"/>
        </a:p>
      </cdr:txBody>
    </cdr:sp>
  </cdr:relSizeAnchor>
  <cdr:relSizeAnchor xmlns:cdr="http://schemas.openxmlformats.org/drawingml/2006/chartDrawing">
    <cdr:from>
      <cdr:x>0.41863</cdr:x>
      <cdr:y>0.62496</cdr:y>
    </cdr:from>
    <cdr:to>
      <cdr:x>0.50405</cdr:x>
      <cdr:y>0.74996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2779436" y="3024336"/>
          <a:ext cx="567134" cy="6049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2000" b="1" i="1" dirty="0" smtClean="0"/>
            <a:t>q</a:t>
          </a:r>
          <a:r>
            <a:rPr lang="en-US" sz="2000" b="1" i="0" baseline="-25000" dirty="0" smtClean="0"/>
            <a:t>1</a:t>
          </a:r>
          <a:endParaRPr lang="en-US" sz="2000" b="1" i="1" baseline="-25000" dirty="0"/>
        </a:p>
      </cdr:txBody>
    </cdr:sp>
  </cdr:relSizeAnchor>
  <cdr:relSizeAnchor xmlns:cdr="http://schemas.openxmlformats.org/drawingml/2006/chartDrawing">
    <cdr:from>
      <cdr:x>0.34816</cdr:x>
      <cdr:y>0.6696</cdr:y>
    </cdr:from>
    <cdr:to>
      <cdr:x>0.43358</cdr:x>
      <cdr:y>0.7946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2311564" y="3240360"/>
          <a:ext cx="567133" cy="6049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2000" b="1" i="1" dirty="0" smtClean="0"/>
            <a:t>q</a:t>
          </a:r>
          <a:r>
            <a:rPr lang="en-US" sz="2000" b="1" i="0" baseline="-25000" dirty="0" smtClean="0"/>
            <a:t>2</a:t>
          </a:r>
          <a:endParaRPr lang="en-US" sz="2000" b="1" i="1" baseline="-25000" dirty="0"/>
        </a:p>
      </cdr:txBody>
    </cdr:sp>
  </cdr:relSizeAnchor>
  <cdr:relSizeAnchor xmlns:cdr="http://schemas.openxmlformats.org/drawingml/2006/chartDrawing">
    <cdr:from>
      <cdr:x>0.27442</cdr:x>
      <cdr:y>0.72943</cdr:y>
    </cdr:from>
    <cdr:to>
      <cdr:x>0.35984</cdr:x>
      <cdr:y>0.85443</cdr:y>
    </cdr:to>
    <cdr:sp macro="" textlink="">
      <cdr:nvSpPr>
        <cdr:cNvPr id="9" name="TextBox 1"/>
        <cdr:cNvSpPr txBox="1"/>
      </cdr:nvSpPr>
      <cdr:spPr>
        <a:xfrm xmlns:a="http://schemas.openxmlformats.org/drawingml/2006/main">
          <a:off x="1822002" y="3529893"/>
          <a:ext cx="567133" cy="6049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2000" b="1" i="1" dirty="0" smtClean="0"/>
            <a:t>q</a:t>
          </a:r>
          <a:r>
            <a:rPr lang="en-US" sz="2000" b="1" i="0" baseline="-25000" dirty="0" smtClean="0"/>
            <a:t>3</a:t>
          </a:r>
          <a:endParaRPr lang="en-US" sz="2000" b="1" i="1" baseline="-250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4160520" cy="366010"/>
          </a:xfrm>
          <a:prstGeom prst="rect">
            <a:avLst/>
          </a:prstGeom>
        </p:spPr>
        <p:txBody>
          <a:bodyPr vert="horz" lIns="95207" tIns="47604" rIns="95207" bIns="4760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438460" y="2"/>
            <a:ext cx="4160520" cy="366010"/>
          </a:xfrm>
          <a:prstGeom prst="rect">
            <a:avLst/>
          </a:prstGeom>
        </p:spPr>
        <p:txBody>
          <a:bodyPr vert="horz" lIns="95207" tIns="47604" rIns="95207" bIns="47604" rtlCol="0"/>
          <a:lstStyle>
            <a:lvl1pPr algn="r">
              <a:defRPr sz="1200"/>
            </a:lvl1pPr>
          </a:lstStyle>
          <a:p>
            <a:fld id="{F97D5526-C04E-4A82-86DB-96713ECA513E}" type="datetimeFigureOut">
              <a:rPr lang="en-US" smtClean="0"/>
              <a:t>5/21/2012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947941"/>
            <a:ext cx="4160520" cy="366010"/>
          </a:xfrm>
          <a:prstGeom prst="rect">
            <a:avLst/>
          </a:prstGeom>
        </p:spPr>
        <p:txBody>
          <a:bodyPr vert="horz" lIns="95207" tIns="47604" rIns="95207" bIns="4760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438460" y="6947941"/>
            <a:ext cx="4160520" cy="366010"/>
          </a:xfrm>
          <a:prstGeom prst="rect">
            <a:avLst/>
          </a:prstGeom>
        </p:spPr>
        <p:txBody>
          <a:bodyPr vert="horz" lIns="95207" tIns="47604" rIns="95207" bIns="47604" rtlCol="0" anchor="b"/>
          <a:lstStyle>
            <a:lvl1pPr algn="r">
              <a:defRPr sz="1200"/>
            </a:lvl1pPr>
          </a:lstStyle>
          <a:p>
            <a:fld id="{67E1DD06-4F19-4030-9452-ADB8DA65AB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309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201AE-4B39-4020-B2DE-8A43CEDBF112}" type="datetimeFigureOut">
              <a:rPr lang="en-US" smtClean="0"/>
              <a:t>5/21/2012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19DFC-7049-4263-A8D8-E4A266695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494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201AE-4B39-4020-B2DE-8A43CEDBF112}" type="datetimeFigureOut">
              <a:rPr lang="en-US" smtClean="0"/>
              <a:t>5/21/2012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19DFC-7049-4263-A8D8-E4A266695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563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201AE-4B39-4020-B2DE-8A43CEDBF112}" type="datetimeFigureOut">
              <a:rPr lang="en-US" smtClean="0"/>
              <a:t>5/21/2012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19DFC-7049-4263-A8D8-E4A266695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845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201AE-4B39-4020-B2DE-8A43CEDBF112}" type="datetimeFigureOut">
              <a:rPr lang="en-US" smtClean="0"/>
              <a:t>5/21/2012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19DFC-7049-4263-A8D8-E4A266695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778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201AE-4B39-4020-B2DE-8A43CEDBF112}" type="datetimeFigureOut">
              <a:rPr lang="en-US" smtClean="0"/>
              <a:t>5/21/2012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19DFC-7049-4263-A8D8-E4A266695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838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201AE-4B39-4020-B2DE-8A43CEDBF112}" type="datetimeFigureOut">
              <a:rPr lang="en-US" smtClean="0"/>
              <a:t>5/21/2012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19DFC-7049-4263-A8D8-E4A266695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531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201AE-4B39-4020-B2DE-8A43CEDBF112}" type="datetimeFigureOut">
              <a:rPr lang="en-US" smtClean="0"/>
              <a:t>5/21/2012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19DFC-7049-4263-A8D8-E4A266695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333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201AE-4B39-4020-B2DE-8A43CEDBF112}" type="datetimeFigureOut">
              <a:rPr lang="en-US" smtClean="0"/>
              <a:t>5/21/2012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19DFC-7049-4263-A8D8-E4A266695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064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201AE-4B39-4020-B2DE-8A43CEDBF112}" type="datetimeFigureOut">
              <a:rPr lang="en-US" smtClean="0"/>
              <a:t>5/21/2012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19DFC-7049-4263-A8D8-E4A266695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993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201AE-4B39-4020-B2DE-8A43CEDBF112}" type="datetimeFigureOut">
              <a:rPr lang="en-US" smtClean="0"/>
              <a:t>5/21/2012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19DFC-7049-4263-A8D8-E4A266695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376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201AE-4B39-4020-B2DE-8A43CEDBF112}" type="datetimeFigureOut">
              <a:rPr lang="en-US" smtClean="0"/>
              <a:t>5/21/2012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19DFC-7049-4263-A8D8-E4A266695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188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B201AE-4B39-4020-B2DE-8A43CEDBF112}" type="datetimeFigureOut">
              <a:rPr lang="en-US" smtClean="0"/>
              <a:t>5/21/2012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919DFC-7049-4263-A8D8-E4A266695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261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20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22.png"/><Relationship Id="rId4" Type="http://schemas.openxmlformats.org/officeDocument/2006/relationships/image" Target="../media/image21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chart" Target="../charts/chart1.xml"/><Relationship Id="rId7" Type="http://schemas.openxmlformats.org/officeDocument/2006/relationships/image" Target="../media/image2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23.wmf"/><Relationship Id="rId4" Type="http://schemas.openxmlformats.org/officeDocument/2006/relationships/oleObject" Target="../embeddings/oleObject14.bin"/><Relationship Id="rId9" Type="http://schemas.openxmlformats.org/officeDocument/2006/relationships/image" Target="../media/image25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26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5" Type="http://schemas.openxmlformats.org/officeDocument/2006/relationships/chart" Target="../charts/chart3.xml"/><Relationship Id="rId4" Type="http://schemas.openxmlformats.org/officeDocument/2006/relationships/image" Target="../media/image26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12" Type="http://schemas.openxmlformats.org/officeDocument/2006/relationships/image" Target="../media/image31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8.wmf"/><Relationship Id="rId11" Type="http://schemas.openxmlformats.org/officeDocument/2006/relationships/oleObject" Target="../embeddings/oleObject23.bin"/><Relationship Id="rId5" Type="http://schemas.openxmlformats.org/officeDocument/2006/relationships/oleObject" Target="../embeddings/oleObject20.bin"/><Relationship Id="rId10" Type="http://schemas.openxmlformats.org/officeDocument/2006/relationships/image" Target="../media/image30.wmf"/><Relationship Id="rId4" Type="http://schemas.openxmlformats.org/officeDocument/2006/relationships/image" Target="../media/image27.wmf"/><Relationship Id="rId9" Type="http://schemas.openxmlformats.org/officeDocument/2006/relationships/oleObject" Target="../embeddings/oleObject22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3.wmf"/><Relationship Id="rId5" Type="http://schemas.openxmlformats.org/officeDocument/2006/relationships/oleObject" Target="../embeddings/oleObject25.bin"/><Relationship Id="rId10" Type="http://schemas.openxmlformats.org/officeDocument/2006/relationships/image" Target="../media/image35.wmf"/><Relationship Id="rId4" Type="http://schemas.openxmlformats.org/officeDocument/2006/relationships/image" Target="../media/image32.wmf"/><Relationship Id="rId9" Type="http://schemas.openxmlformats.org/officeDocument/2006/relationships/oleObject" Target="../embeddings/oleObject27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7" Type="http://schemas.openxmlformats.org/officeDocument/2006/relationships/image" Target="../media/image37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9.bin"/><Relationship Id="rId5" Type="http://schemas.openxmlformats.org/officeDocument/2006/relationships/image" Target="../media/image38.png"/><Relationship Id="rId4" Type="http://schemas.openxmlformats.org/officeDocument/2006/relationships/image" Target="../media/image36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oleObject" Target="../embeddings/oleObject1.bin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10" Type="http://schemas.openxmlformats.org/officeDocument/2006/relationships/oleObject" Target="../embeddings/oleObject3.bin"/><Relationship Id="rId4" Type="http://schemas.openxmlformats.org/officeDocument/2006/relationships/image" Target="../media/image1.wmf"/><Relationship Id="rId9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13" Type="http://schemas.openxmlformats.org/officeDocument/2006/relationships/oleObject" Target="../embeddings/oleObject9.bin"/><Relationship Id="rId18" Type="http://schemas.openxmlformats.org/officeDocument/2006/relationships/image" Target="../media/image19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12" Type="http://schemas.openxmlformats.org/officeDocument/2006/relationships/image" Target="../media/image16.wmf"/><Relationship Id="rId17" Type="http://schemas.openxmlformats.org/officeDocument/2006/relationships/oleObject" Target="../embeddings/oleObject11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18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5.bin"/><Relationship Id="rId15" Type="http://schemas.openxmlformats.org/officeDocument/2006/relationships/oleObject" Target="../embeddings/oleObject10.bin"/><Relationship Id="rId10" Type="http://schemas.openxmlformats.org/officeDocument/2006/relationships/image" Target="../media/image15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7.bin"/><Relationship Id="rId14" Type="http://schemas.openxmlformats.org/officeDocument/2006/relationships/image" Target="../media/image1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b="1" dirty="0" smtClean="0"/>
              <a:t>Overview of Open </a:t>
            </a:r>
            <a:r>
              <a:rPr lang="en-US" b="1" dirty="0"/>
              <a:t>Channel 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58200" cy="5157936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Definition: Any flow with a free surface at atmospheric pressure</a:t>
            </a:r>
          </a:p>
          <a:p>
            <a:r>
              <a:rPr lang="en-US" dirty="0" smtClean="0"/>
              <a:t>Driven entirely by gravity</a:t>
            </a:r>
          </a:p>
          <a:p>
            <a:r>
              <a:rPr lang="en-US" dirty="0" smtClean="0"/>
              <a:t>Cross-section can vary with location and time, and is often irregular</a:t>
            </a:r>
          </a:p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Rivers, streams, natural channels</a:t>
            </a:r>
          </a:p>
          <a:p>
            <a:pPr lvl="1"/>
            <a:r>
              <a:rPr lang="en-US" dirty="0" smtClean="0"/>
              <a:t>Storm runoff, flood waves, tides, tsunamis</a:t>
            </a:r>
          </a:p>
          <a:p>
            <a:pPr lvl="1"/>
            <a:r>
              <a:rPr lang="en-US" dirty="0" smtClean="0"/>
              <a:t>Canals, culverts, aqueducts, other constructed channels</a:t>
            </a:r>
          </a:p>
          <a:p>
            <a:pPr lvl="1"/>
            <a:r>
              <a:rPr lang="en-US" dirty="0" smtClean="0"/>
              <a:t>Sewers for </a:t>
            </a:r>
            <a:r>
              <a:rPr lang="en-US" dirty="0" err="1" smtClean="0"/>
              <a:t>stormwater</a:t>
            </a:r>
            <a:r>
              <a:rPr lang="en-US" dirty="0" smtClean="0"/>
              <a:t> and sanitary wastes</a:t>
            </a:r>
          </a:p>
          <a:p>
            <a:pPr lvl="1"/>
            <a:r>
              <a:rPr lang="en-US" dirty="0" smtClean="0"/>
              <a:t>Weirs, gates, and other flow-measuring or flow-control devices</a:t>
            </a:r>
          </a:p>
        </p:txBody>
      </p:sp>
    </p:spTree>
    <p:extLst>
      <p:ext uri="{BB962C8B-B14F-4D97-AF65-F5344CB8AC3E}">
        <p14:creationId xmlns:p14="http://schemas.microsoft.com/office/powerpoint/2010/main" val="422482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43204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0" y="43204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43204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0" y="43204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1766367"/>
              </p:ext>
            </p:extLst>
          </p:nvPr>
        </p:nvGraphicFramePr>
        <p:xfrm>
          <a:off x="3419872" y="2564904"/>
          <a:ext cx="2017712" cy="900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62" name="Equation" r:id="rId3" imgW="1054080" imgH="469800" progId="Equation.DSMT4">
                  <p:embed/>
                </p:oleObj>
              </mc:Choice>
              <mc:Fallback>
                <p:oleObj name="Equation" r:id="rId3" imgW="1054080" imgH="469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872" y="2564904"/>
                        <a:ext cx="2017712" cy="900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Content Placeholder 2"/>
          <p:cNvSpPr txBox="1">
            <a:spLocks/>
          </p:cNvSpPr>
          <p:nvPr/>
        </p:nvSpPr>
        <p:spPr>
          <a:xfrm>
            <a:off x="392008" y="548680"/>
            <a:ext cx="8356456" cy="1584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Aft>
                <a:spcPts val="1200"/>
              </a:spcAft>
              <a:tabLst>
                <a:tab pos="796925" algn="l"/>
              </a:tabLst>
            </a:pP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For a more general situation where the wave is not stationary, its net velocity relative to a stationary observer is </a:t>
            </a:r>
            <a:r>
              <a:rPr lang="en-US" sz="2200" i="1" dirty="0" smtClean="0">
                <a:solidFill>
                  <a:schemeClr val="tx1"/>
                </a:solidFill>
                <a:cs typeface="Times New Roman" pitchFamily="18" charset="0"/>
              </a:rPr>
              <a:t>c</a:t>
            </a:r>
            <a:r>
              <a:rPr lang="en-US" sz="2200" dirty="0" smtClean="0">
                <a:solidFill>
                  <a:schemeClr val="tx1"/>
                </a:solidFill>
                <a:latin typeface="Symbol" pitchFamily="18" charset="2"/>
                <a:cs typeface="Times New Roman" pitchFamily="18" charset="0"/>
              </a:rPr>
              <a:t>-</a:t>
            </a:r>
            <a:r>
              <a:rPr lang="en-US" sz="2200" i="1" dirty="0" smtClean="0">
                <a:solidFill>
                  <a:schemeClr val="tx1"/>
                </a:solidFill>
                <a:cs typeface="Times New Roman" pitchFamily="18" charset="0"/>
              </a:rPr>
              <a:t>V</a:t>
            </a: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. If </a:t>
            </a:r>
            <a:r>
              <a:rPr lang="en-US" sz="2200" i="1" dirty="0" smtClean="0">
                <a:solidFill>
                  <a:schemeClr val="tx1"/>
                </a:solidFill>
                <a:cs typeface="Times New Roman" pitchFamily="18" charset="0"/>
              </a:rPr>
              <a:t>V</a:t>
            </a: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&lt;</a:t>
            </a:r>
            <a:r>
              <a:rPr lang="en-US" sz="2200" i="1" dirty="0" smtClean="0">
                <a:solidFill>
                  <a:schemeClr val="tx1"/>
                </a:solidFill>
                <a:cs typeface="Times New Roman" pitchFamily="18" charset="0"/>
              </a:rPr>
              <a:t>c</a:t>
            </a: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, the net motion is in the direction of the wave, and if </a:t>
            </a:r>
            <a:r>
              <a:rPr lang="en-US" sz="2200" i="1" dirty="0" smtClean="0">
                <a:solidFill>
                  <a:schemeClr val="tx1"/>
                </a:solidFill>
                <a:cs typeface="Times New Roman" pitchFamily="18" charset="0"/>
              </a:rPr>
              <a:t>V</a:t>
            </a: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&gt;</a:t>
            </a:r>
            <a:r>
              <a:rPr lang="en-US" sz="2200" i="1" dirty="0" smtClean="0">
                <a:solidFill>
                  <a:schemeClr val="tx1"/>
                </a:solidFill>
                <a:cs typeface="Times New Roman" pitchFamily="18" charset="0"/>
              </a:rPr>
              <a:t>c</a:t>
            </a: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, it is in the direction of the bulk flow. The </a:t>
            </a:r>
            <a:r>
              <a:rPr lang="en-US" sz="2200" dirty="0">
                <a:solidFill>
                  <a:schemeClr val="tx1"/>
                </a:solidFill>
                <a:cs typeface="Times New Roman" pitchFamily="18" charset="0"/>
              </a:rPr>
              <a:t>ratio </a:t>
            </a:r>
            <a:r>
              <a:rPr lang="en-US" sz="2200" i="1" dirty="0" smtClean="0">
                <a:solidFill>
                  <a:schemeClr val="tx1"/>
                </a:solidFill>
                <a:cs typeface="Times New Roman" pitchFamily="18" charset="0"/>
              </a:rPr>
              <a:t>V</a:t>
            </a: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/</a:t>
            </a:r>
            <a:r>
              <a:rPr lang="en-US" sz="2200" i="1" dirty="0" smtClean="0">
                <a:solidFill>
                  <a:schemeClr val="tx1"/>
                </a:solidFill>
                <a:cs typeface="Times New Roman" pitchFamily="18" charset="0"/>
              </a:rPr>
              <a:t>c</a:t>
            </a: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2200" dirty="0">
                <a:solidFill>
                  <a:schemeClr val="tx1"/>
                </a:solidFill>
                <a:cs typeface="Times New Roman" pitchFamily="18" charset="0"/>
              </a:rPr>
              <a:t>is </a:t>
            </a: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the </a:t>
            </a:r>
            <a:r>
              <a:rPr lang="en-US" sz="2200" dirty="0">
                <a:solidFill>
                  <a:schemeClr val="tx1"/>
                </a:solidFill>
                <a:cs typeface="Times New Roman" pitchFamily="18" charset="0"/>
              </a:rPr>
              <a:t>Froude number, </a:t>
            </a:r>
            <a:r>
              <a:rPr lang="en-US" sz="2200" dirty="0" err="1" smtClean="0">
                <a:solidFill>
                  <a:schemeClr val="tx1"/>
                </a:solidFill>
                <a:cs typeface="Times New Roman" pitchFamily="18" charset="0"/>
              </a:rPr>
              <a:t>Fr</a:t>
            </a: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, so for a surface wave: </a:t>
            </a:r>
            <a:endParaRPr lang="en-US" sz="2200" dirty="0">
              <a:solidFill>
                <a:schemeClr val="tx1"/>
              </a:solidFill>
            </a:endParaRPr>
          </a:p>
          <a:p>
            <a:pPr algn="l">
              <a:spcAft>
                <a:spcPts val="1200"/>
              </a:spcAft>
              <a:tabLst>
                <a:tab pos="796925" algn="l"/>
              </a:tabLst>
            </a:pP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395536" y="4149080"/>
            <a:ext cx="8356456" cy="19442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Aft>
                <a:spcPts val="1200"/>
              </a:spcAft>
              <a:tabLst>
                <a:tab pos="796925" algn="l"/>
              </a:tabLst>
            </a:pP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If </a:t>
            </a:r>
            <a:r>
              <a:rPr lang="en-US" sz="2200" dirty="0" err="1" smtClean="0">
                <a:solidFill>
                  <a:schemeClr val="tx1"/>
                </a:solidFill>
                <a:cs typeface="Times New Roman" pitchFamily="18" charset="0"/>
              </a:rPr>
              <a:t>Fr</a:t>
            </a: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&lt;1, a wave propagates both upstream and downstream from its source and is ‘in hydraulic communication’ with upstream locations, and the flow is </a:t>
            </a:r>
            <a:r>
              <a:rPr lang="en-US" sz="2200" b="1" i="1" dirty="0" smtClean="0">
                <a:solidFill>
                  <a:schemeClr val="tx1"/>
                </a:solidFill>
                <a:cs typeface="Times New Roman" pitchFamily="18" charset="0"/>
              </a:rPr>
              <a:t>sub-critical</a:t>
            </a: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. If </a:t>
            </a:r>
            <a:r>
              <a:rPr lang="en-US" sz="2200" dirty="0" err="1" smtClean="0">
                <a:solidFill>
                  <a:schemeClr val="tx1"/>
                </a:solidFill>
                <a:cs typeface="Times New Roman" pitchFamily="18" charset="0"/>
              </a:rPr>
              <a:t>Fr</a:t>
            </a: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&gt;1, the wave does not propagate upstream, and the flow is </a:t>
            </a:r>
            <a:r>
              <a:rPr lang="en-US" sz="2200" b="1" i="1" dirty="0" smtClean="0">
                <a:solidFill>
                  <a:schemeClr val="tx1"/>
                </a:solidFill>
                <a:cs typeface="Times New Roman" pitchFamily="18" charset="0"/>
              </a:rPr>
              <a:t>super-critical</a:t>
            </a: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. If </a:t>
            </a:r>
            <a:r>
              <a:rPr lang="en-US" sz="2200" dirty="0" err="1" smtClean="0">
                <a:solidFill>
                  <a:schemeClr val="tx1"/>
                </a:solidFill>
                <a:cs typeface="Times New Roman" pitchFamily="18" charset="0"/>
              </a:rPr>
              <a:t>Fr</a:t>
            </a: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=1, the flow is </a:t>
            </a:r>
            <a:r>
              <a:rPr lang="en-US" sz="2200" b="1" i="1" dirty="0" smtClean="0">
                <a:solidFill>
                  <a:schemeClr val="tx1"/>
                </a:solidFill>
                <a:cs typeface="Times New Roman" pitchFamily="18" charset="0"/>
              </a:rPr>
              <a:t>critical</a:t>
            </a: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. The status of the flow in this regard has major implications for its behavior.</a:t>
            </a:r>
            <a:endParaRPr lang="en-US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662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539552" y="260648"/>
            <a:ext cx="821244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/>
              <a:t>Characterizing Fluid Energy in Open Channel Flow</a:t>
            </a:r>
            <a:endParaRPr lang="en-US" sz="3200" b="1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95536" y="1124744"/>
            <a:ext cx="8424936" cy="48965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Aft>
                <a:spcPts val="1200"/>
              </a:spcAft>
              <a:tabLst>
                <a:tab pos="796925" algn="l"/>
              </a:tabLst>
            </a:pP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Consider steady flow in a channel with fixed cross-sectional shape. If the average depth at a location is </a:t>
            </a:r>
            <a:r>
              <a:rPr lang="en-US" sz="2200" i="1" dirty="0" err="1" smtClean="0">
                <a:solidFill>
                  <a:schemeClr val="tx1"/>
                </a:solidFill>
                <a:cs typeface="Times New Roman" pitchFamily="18" charset="0"/>
              </a:rPr>
              <a:t>b</a:t>
            </a:r>
            <a:r>
              <a:rPr lang="en-US" sz="2200" i="1" baseline="-25000" dirty="0" err="1" smtClean="0">
                <a:solidFill>
                  <a:schemeClr val="tx1"/>
                </a:solidFill>
                <a:cs typeface="Times New Roman" pitchFamily="18" charset="0"/>
              </a:rPr>
              <a:t>avg</a:t>
            </a:r>
            <a:r>
              <a:rPr lang="en-US" sz="2200" dirty="0">
                <a:solidFill>
                  <a:schemeClr val="tx1"/>
                </a:solidFill>
                <a:cs typeface="Times New Roman" pitchFamily="18" charset="0"/>
              </a:rPr>
              <a:t>, </a:t>
            </a: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by continuity:</a:t>
            </a:r>
          </a:p>
          <a:p>
            <a:pPr algn="l">
              <a:spcAft>
                <a:spcPts val="1200"/>
              </a:spcAft>
              <a:tabLst>
                <a:tab pos="796925" algn="l"/>
              </a:tabLst>
            </a:pPr>
            <a:endParaRPr lang="en-US" sz="2200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algn="l">
              <a:spcAft>
                <a:spcPts val="1200"/>
              </a:spcAft>
              <a:tabLst>
                <a:tab pos="796925" algn="l"/>
              </a:tabLst>
            </a:pPr>
            <a:endParaRPr lang="en-US" sz="2200" dirty="0">
              <a:solidFill>
                <a:schemeClr val="tx1"/>
              </a:solidFill>
              <a:cs typeface="Times New Roman" pitchFamily="18" charset="0"/>
            </a:endParaRPr>
          </a:p>
          <a:p>
            <a:pPr algn="l">
              <a:spcAft>
                <a:spcPts val="1200"/>
              </a:spcAft>
              <a:tabLst>
                <a:tab pos="796925" algn="l"/>
              </a:tabLst>
            </a:pPr>
            <a:endParaRPr lang="en-US" sz="2200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algn="l">
              <a:spcAft>
                <a:spcPts val="1200"/>
              </a:spcAft>
              <a:tabLst>
                <a:tab pos="796925" algn="l"/>
              </a:tabLst>
            </a:pPr>
            <a:endParaRPr lang="en-US" sz="2200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algn="l">
              <a:spcAft>
                <a:spcPts val="1200"/>
              </a:spcAft>
              <a:tabLst>
                <a:tab pos="796925" algn="l"/>
              </a:tabLst>
            </a:pP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In a given channel, a specific </a:t>
            </a:r>
            <a:r>
              <a:rPr lang="en-US" sz="2200" i="1" dirty="0" err="1" smtClean="0">
                <a:solidFill>
                  <a:schemeClr val="tx1"/>
                </a:solidFill>
                <a:cs typeface="Times New Roman" pitchFamily="18" charset="0"/>
              </a:rPr>
              <a:t>b</a:t>
            </a:r>
            <a:r>
              <a:rPr lang="en-US" sz="2200" i="1" baseline="-25000" dirty="0" err="1" smtClean="0">
                <a:solidFill>
                  <a:schemeClr val="tx1"/>
                </a:solidFill>
                <a:cs typeface="Times New Roman" pitchFamily="18" charset="0"/>
              </a:rPr>
              <a:t>avg</a:t>
            </a: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 is associated with any given </a:t>
            </a:r>
            <a:r>
              <a:rPr lang="en-US" sz="2200" i="1" dirty="0" smtClean="0">
                <a:solidFill>
                  <a:schemeClr val="tx1"/>
                </a:solidFill>
                <a:cs typeface="Times New Roman" pitchFamily="18" charset="0"/>
              </a:rPr>
              <a:t>y</a:t>
            </a: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. Thus, steady flow can be maintained with any </a:t>
            </a:r>
            <a:r>
              <a:rPr lang="en-US" sz="2200" i="1" dirty="0" smtClean="0">
                <a:solidFill>
                  <a:schemeClr val="tx1"/>
                </a:solidFill>
                <a:cs typeface="Times New Roman" pitchFamily="18" charset="0"/>
              </a:rPr>
              <a:t>y</a:t>
            </a: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, including </a:t>
            </a:r>
            <a:r>
              <a:rPr lang="en-US" sz="2200" i="1" dirty="0" smtClean="0">
                <a:solidFill>
                  <a:schemeClr val="tx1"/>
                </a:solidFill>
                <a:cs typeface="Times New Roman" pitchFamily="18" charset="0"/>
              </a:rPr>
              <a:t>y</a:t>
            </a: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’s that change with location, as long as </a:t>
            </a:r>
            <a:r>
              <a:rPr lang="en-US" sz="2200" i="1" dirty="0" smtClean="0">
                <a:solidFill>
                  <a:schemeClr val="tx1"/>
                </a:solidFill>
                <a:cs typeface="Times New Roman" pitchFamily="18" charset="0"/>
              </a:rPr>
              <a:t>V</a:t>
            </a: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 = </a:t>
            </a:r>
            <a:r>
              <a:rPr lang="en-US" sz="2200" i="1" dirty="0" smtClean="0">
                <a:solidFill>
                  <a:schemeClr val="tx1"/>
                </a:solidFill>
                <a:cs typeface="Times New Roman" pitchFamily="18" charset="0"/>
              </a:rPr>
              <a:t>Q</a:t>
            </a: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/(</a:t>
            </a:r>
            <a:r>
              <a:rPr lang="en-US" sz="2200" i="1" dirty="0" err="1" smtClean="0">
                <a:solidFill>
                  <a:schemeClr val="tx1"/>
                </a:solidFill>
                <a:cs typeface="Times New Roman" pitchFamily="18" charset="0"/>
              </a:rPr>
              <a:t>yb</a:t>
            </a:r>
            <a:r>
              <a:rPr lang="en-US" sz="2200" i="1" baseline="-25000" dirty="0" err="1" smtClean="0">
                <a:solidFill>
                  <a:schemeClr val="tx1"/>
                </a:solidFill>
                <a:cs typeface="Times New Roman" pitchFamily="18" charset="0"/>
              </a:rPr>
              <a:t>avg</a:t>
            </a: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) at every location.</a:t>
            </a: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3756608"/>
              </p:ext>
            </p:extLst>
          </p:nvPr>
        </p:nvGraphicFramePr>
        <p:xfrm>
          <a:off x="4620146" y="2527052"/>
          <a:ext cx="3624262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7" name="Equation" r:id="rId3" imgW="1879560" imgH="241200" progId="Equation.DSMT4">
                  <p:embed/>
                </p:oleObj>
              </mc:Choice>
              <mc:Fallback>
                <p:oleObj name="Equation" r:id="rId3" imgW="187956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0146" y="2527052"/>
                        <a:ext cx="3624262" cy="4699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687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082786"/>
            <a:ext cx="3953619" cy="13462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08876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2999715"/>
              </p:ext>
            </p:extLst>
          </p:nvPr>
        </p:nvGraphicFramePr>
        <p:xfrm>
          <a:off x="539552" y="2420888"/>
          <a:ext cx="6054216" cy="39244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395536" y="188640"/>
            <a:ext cx="7272808" cy="8640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Aft>
                <a:spcPts val="1200"/>
              </a:spcAft>
              <a:tabLst>
                <a:tab pos="796925" algn="l"/>
              </a:tabLst>
            </a:pP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For simplicity, consider a rectangular channel of fixed width </a:t>
            </a:r>
            <a:r>
              <a:rPr lang="en-US" sz="2200" i="1" dirty="0" smtClean="0">
                <a:solidFill>
                  <a:schemeClr val="tx1"/>
                </a:solidFill>
                <a:cs typeface="Times New Roman" pitchFamily="18" charset="0"/>
              </a:rPr>
              <a:t>b</a:t>
            </a: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. For steady flow:</a:t>
            </a:r>
            <a:endParaRPr lang="en-US" sz="2200" dirty="0">
              <a:solidFill>
                <a:schemeClr val="tx1"/>
              </a:solidFill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3360282"/>
              </p:ext>
            </p:extLst>
          </p:nvPr>
        </p:nvGraphicFramePr>
        <p:xfrm>
          <a:off x="5715000" y="1141413"/>
          <a:ext cx="1441450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80" name="Equation" r:id="rId4" imgW="749160" imgH="419040" progId="Equation.DSMT4">
                  <p:embed/>
                </p:oleObj>
              </mc:Choice>
              <mc:Fallback>
                <p:oleObj name="Equation" r:id="rId4" imgW="749160" imgH="41904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1141413"/>
                        <a:ext cx="1441450" cy="815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7688147"/>
              </p:ext>
            </p:extLst>
          </p:nvPr>
        </p:nvGraphicFramePr>
        <p:xfrm>
          <a:off x="3890467" y="3702993"/>
          <a:ext cx="1955800" cy="446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81" name="Equation" r:id="rId6" imgW="1015920" imgH="228600" progId="Equation.DSMT4">
                  <p:embed/>
                </p:oleObj>
              </mc:Choice>
              <mc:Fallback>
                <p:oleObj name="Equation" r:id="rId6" imgW="1015920" imgH="2286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90467" y="3702993"/>
                        <a:ext cx="1955800" cy="446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Freeform 6"/>
          <p:cNvSpPr/>
          <p:nvPr/>
        </p:nvSpPr>
        <p:spPr>
          <a:xfrm>
            <a:off x="2624336" y="1141675"/>
            <a:ext cx="1371600" cy="847165"/>
          </a:xfrm>
          <a:custGeom>
            <a:avLst/>
            <a:gdLst>
              <a:gd name="connsiteX0" fmla="*/ 0 w 1371600"/>
              <a:gd name="connsiteY0" fmla="*/ 0 h 847165"/>
              <a:gd name="connsiteX1" fmla="*/ 0 w 1371600"/>
              <a:gd name="connsiteY1" fmla="*/ 833718 h 847165"/>
              <a:gd name="connsiteX2" fmla="*/ 1358153 w 1371600"/>
              <a:gd name="connsiteY2" fmla="*/ 847165 h 847165"/>
              <a:gd name="connsiteX3" fmla="*/ 1371600 w 1371600"/>
              <a:gd name="connsiteY3" fmla="*/ 80682 h 8471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71600" h="847165">
                <a:moveTo>
                  <a:pt x="0" y="0"/>
                </a:moveTo>
                <a:lnTo>
                  <a:pt x="0" y="833718"/>
                </a:lnTo>
                <a:lnTo>
                  <a:pt x="1358153" y="847165"/>
                </a:lnTo>
                <a:lnTo>
                  <a:pt x="1371600" y="80682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2627784" y="1412776"/>
            <a:ext cx="1371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Isosceles Triangle 9"/>
          <p:cNvSpPr/>
          <p:nvPr/>
        </p:nvSpPr>
        <p:spPr>
          <a:xfrm flipV="1">
            <a:off x="3464986" y="1271546"/>
            <a:ext cx="144016" cy="127783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6217252"/>
              </p:ext>
            </p:extLst>
          </p:nvPr>
        </p:nvGraphicFramePr>
        <p:xfrm>
          <a:off x="5026025" y="2348880"/>
          <a:ext cx="3282950" cy="973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82" name="Equation" r:id="rId8" imgW="1714320" imgH="507960" progId="Equation.DSMT4">
                  <p:embed/>
                </p:oleObj>
              </mc:Choice>
              <mc:Fallback>
                <p:oleObj name="Equation" r:id="rId8" imgW="1714320" imgH="50796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6025" y="2348880"/>
                        <a:ext cx="3282950" cy="973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12360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1138691"/>
              </p:ext>
            </p:extLst>
          </p:nvPr>
        </p:nvGraphicFramePr>
        <p:xfrm>
          <a:off x="1043608" y="1196752"/>
          <a:ext cx="6711360" cy="48006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2555776" y="692696"/>
            <a:ext cx="5400600" cy="20882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Aft>
                <a:spcPts val="1200"/>
              </a:spcAft>
              <a:tabLst>
                <a:tab pos="796925" algn="l"/>
              </a:tabLst>
            </a:pP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Previous plot fully describes </a:t>
            </a:r>
            <a:r>
              <a:rPr lang="en-US" sz="2200" i="1" dirty="0" smtClean="0">
                <a:solidFill>
                  <a:schemeClr val="tx1"/>
                </a:solidFill>
                <a:cs typeface="Times New Roman" pitchFamily="18" charset="0"/>
              </a:rPr>
              <a:t>V</a:t>
            </a: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 vs. </a:t>
            </a:r>
            <a:r>
              <a:rPr lang="en-US" sz="2200" i="1" dirty="0" smtClean="0">
                <a:solidFill>
                  <a:schemeClr val="tx1"/>
                </a:solidFill>
                <a:cs typeface="Times New Roman" pitchFamily="18" charset="0"/>
              </a:rPr>
              <a:t>y</a:t>
            </a: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, but it is sometimes convenient to show the </a:t>
            </a:r>
            <a:r>
              <a:rPr lang="en-US" sz="2200" b="1" dirty="0" smtClean="0">
                <a:solidFill>
                  <a:schemeClr val="tx1"/>
                </a:solidFill>
                <a:cs typeface="Times New Roman" pitchFamily="18" charset="0"/>
              </a:rPr>
              <a:t>same info</a:t>
            </a: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 in other ways. For instance, we could compare contributions of depth and velocity directly by expressing both in terms of head.</a:t>
            </a:r>
            <a:endParaRPr lang="en-US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1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395536" y="4509120"/>
            <a:ext cx="8356456" cy="11521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Aft>
                <a:spcPts val="1200"/>
              </a:spcAft>
              <a:tabLst>
                <a:tab pos="796925" algn="l"/>
              </a:tabLst>
            </a:pP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For a given </a:t>
            </a:r>
            <a:r>
              <a:rPr lang="en-US" sz="2200" i="1" dirty="0" smtClean="0">
                <a:solidFill>
                  <a:schemeClr val="tx1"/>
                </a:solidFill>
                <a:cs typeface="Times New Roman" pitchFamily="18" charset="0"/>
              </a:rPr>
              <a:t>q</a:t>
            </a: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, </a:t>
            </a:r>
            <a:r>
              <a:rPr lang="en-US" sz="2200" i="1" dirty="0" smtClean="0">
                <a:solidFill>
                  <a:schemeClr val="tx1"/>
                </a:solidFill>
                <a:cs typeface="Times New Roman" pitchFamily="18" charset="0"/>
              </a:rPr>
              <a:t>E</a:t>
            </a: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 depends </a:t>
            </a:r>
            <a:r>
              <a:rPr lang="en-US" sz="2200" b="1" dirty="0" smtClean="0">
                <a:solidFill>
                  <a:schemeClr val="tx1"/>
                </a:solidFill>
                <a:cs typeface="Times New Roman" pitchFamily="18" charset="0"/>
              </a:rPr>
              <a:t>only</a:t>
            </a: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 on </a:t>
            </a:r>
            <a:r>
              <a:rPr lang="en-US" sz="2200" i="1" dirty="0" smtClean="0">
                <a:solidFill>
                  <a:schemeClr val="tx1"/>
                </a:solidFill>
                <a:cs typeface="Times New Roman" pitchFamily="18" charset="0"/>
              </a:rPr>
              <a:t>y</a:t>
            </a: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. At </a:t>
            </a:r>
            <a:r>
              <a:rPr lang="en-US" sz="2200" dirty="0">
                <a:solidFill>
                  <a:schemeClr val="tx1"/>
                </a:solidFill>
                <a:cs typeface="Times New Roman" pitchFamily="18" charset="0"/>
              </a:rPr>
              <a:t>low </a:t>
            </a:r>
            <a:r>
              <a:rPr lang="en-US" sz="2200" i="1" dirty="0">
                <a:solidFill>
                  <a:schemeClr val="tx1"/>
                </a:solidFill>
                <a:cs typeface="Times New Roman" pitchFamily="18" charset="0"/>
              </a:rPr>
              <a:t>y</a:t>
            </a:r>
            <a:r>
              <a:rPr lang="en-US" sz="2200" dirty="0">
                <a:solidFill>
                  <a:schemeClr val="tx1"/>
                </a:solidFill>
                <a:cs typeface="Times New Roman" pitchFamily="18" charset="0"/>
              </a:rPr>
              <a:t>, </a:t>
            </a:r>
            <a:r>
              <a:rPr lang="en-US" sz="2200" i="1" dirty="0">
                <a:solidFill>
                  <a:schemeClr val="tx1"/>
                </a:solidFill>
                <a:cs typeface="Times New Roman" pitchFamily="18" charset="0"/>
              </a:rPr>
              <a:t>E</a:t>
            </a:r>
            <a:r>
              <a:rPr lang="en-US" sz="2200" dirty="0">
                <a:solidFill>
                  <a:schemeClr val="tx1"/>
                </a:solidFill>
                <a:cs typeface="Times New Roman" pitchFamily="18" charset="0"/>
              </a:rPr>
              <a:t> is proportional to 1/</a:t>
            </a:r>
            <a:r>
              <a:rPr lang="en-US" sz="2200" i="1" dirty="0">
                <a:solidFill>
                  <a:schemeClr val="tx1"/>
                </a:solidFill>
                <a:cs typeface="Times New Roman" pitchFamily="18" charset="0"/>
              </a:rPr>
              <a:t>y</a:t>
            </a:r>
            <a:r>
              <a:rPr lang="en-US" sz="2200" baseline="30000" dirty="0">
                <a:solidFill>
                  <a:schemeClr val="tx1"/>
                </a:solidFill>
                <a:cs typeface="Times New Roman" pitchFamily="18" charset="0"/>
              </a:rPr>
              <a:t>2</a:t>
            </a:r>
            <a:r>
              <a:rPr lang="en-US" sz="2200" dirty="0">
                <a:solidFill>
                  <a:schemeClr val="tx1"/>
                </a:solidFill>
                <a:cs typeface="Times New Roman" pitchFamily="18" charset="0"/>
              </a:rPr>
              <a:t>, and at high </a:t>
            </a:r>
            <a:r>
              <a:rPr lang="en-US" sz="2200" i="1" dirty="0">
                <a:solidFill>
                  <a:schemeClr val="tx1"/>
                </a:solidFill>
                <a:cs typeface="Times New Roman" pitchFamily="18" charset="0"/>
              </a:rPr>
              <a:t>y</a:t>
            </a:r>
            <a:r>
              <a:rPr lang="en-US" sz="2200" dirty="0">
                <a:solidFill>
                  <a:schemeClr val="tx1"/>
                </a:solidFill>
                <a:cs typeface="Times New Roman" pitchFamily="18" charset="0"/>
              </a:rPr>
              <a:t>, </a:t>
            </a:r>
            <a:r>
              <a:rPr lang="en-US" sz="2200" i="1" dirty="0">
                <a:solidFill>
                  <a:schemeClr val="tx1"/>
                </a:solidFill>
                <a:cs typeface="Times New Roman" pitchFamily="18" charset="0"/>
              </a:rPr>
              <a:t>E</a:t>
            </a:r>
            <a:r>
              <a:rPr lang="en-US" sz="2200" dirty="0">
                <a:solidFill>
                  <a:schemeClr val="tx1"/>
                </a:solidFill>
                <a:cs typeface="Times New Roman" pitchFamily="18" charset="0"/>
              </a:rPr>
              <a:t> approaches </a:t>
            </a:r>
            <a:r>
              <a:rPr lang="en-US" sz="2200" i="1" dirty="0">
                <a:solidFill>
                  <a:schemeClr val="tx1"/>
                </a:solidFill>
                <a:cs typeface="Times New Roman" pitchFamily="18" charset="0"/>
              </a:rPr>
              <a:t>y</a:t>
            </a:r>
            <a:r>
              <a:rPr lang="en-US" sz="2200" dirty="0">
                <a:solidFill>
                  <a:schemeClr val="tx1"/>
                </a:solidFill>
                <a:cs typeface="Times New Roman" pitchFamily="18" charset="0"/>
              </a:rPr>
              <a:t>. Thus, </a:t>
            </a:r>
            <a:r>
              <a:rPr lang="en-US" sz="2200" i="1" dirty="0">
                <a:solidFill>
                  <a:schemeClr val="tx1"/>
                </a:solidFill>
                <a:cs typeface="Times New Roman" pitchFamily="18" charset="0"/>
              </a:rPr>
              <a:t>E</a:t>
            </a:r>
            <a:r>
              <a:rPr lang="en-US" sz="2200" dirty="0">
                <a:solidFill>
                  <a:schemeClr val="tx1"/>
                </a:solidFill>
                <a:cs typeface="Times New Roman" pitchFamily="18" charset="0"/>
              </a:rPr>
              <a:t> becomes large at low and high </a:t>
            </a:r>
            <a:r>
              <a:rPr lang="en-US" sz="2200" i="1" dirty="0">
                <a:solidFill>
                  <a:schemeClr val="tx1"/>
                </a:solidFill>
                <a:cs typeface="Times New Roman" pitchFamily="18" charset="0"/>
              </a:rPr>
              <a:t>y</a:t>
            </a:r>
            <a:r>
              <a:rPr lang="en-US" sz="2200" dirty="0">
                <a:solidFill>
                  <a:schemeClr val="tx1"/>
                </a:solidFill>
                <a:cs typeface="Times New Roman" pitchFamily="18" charset="0"/>
              </a:rPr>
              <a:t>, and passes through a minimum at intermediate </a:t>
            </a:r>
            <a:r>
              <a:rPr lang="en-US" sz="2200" i="1" dirty="0" smtClean="0">
                <a:solidFill>
                  <a:schemeClr val="tx1"/>
                </a:solidFill>
                <a:cs typeface="Times New Roman" pitchFamily="18" charset="0"/>
              </a:rPr>
              <a:t>y</a:t>
            </a: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.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2374346"/>
              </p:ext>
            </p:extLst>
          </p:nvPr>
        </p:nvGraphicFramePr>
        <p:xfrm>
          <a:off x="1885950" y="2805981"/>
          <a:ext cx="4918298" cy="9830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6" name="Equation" r:id="rId3" imgW="2412720" imgH="482400" progId="Equation.DSMT4">
                  <p:embed/>
                </p:oleObj>
              </mc:Choice>
              <mc:Fallback>
                <p:oleObj name="Equation" r:id="rId3" imgW="241272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85950" y="2805981"/>
                        <a:ext cx="4918298" cy="9830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>
          <a:xfrm>
            <a:off x="611560" y="404664"/>
            <a:ext cx="8136904" cy="13681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Aft>
                <a:spcPts val="1200"/>
              </a:spcAft>
              <a:tabLst>
                <a:tab pos="796925" algn="l"/>
              </a:tabLst>
            </a:pP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For certain analyses, it is useful to define the </a:t>
            </a:r>
            <a:r>
              <a:rPr lang="en-US" sz="2200" b="1" dirty="0" smtClean="0">
                <a:solidFill>
                  <a:schemeClr val="tx1"/>
                </a:solidFill>
                <a:cs typeface="Times New Roman" pitchFamily="18" charset="0"/>
              </a:rPr>
              <a:t>specific energy</a:t>
            </a: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, </a:t>
            </a:r>
            <a:r>
              <a:rPr lang="en-US" sz="2200" b="1" i="1" dirty="0" smtClean="0">
                <a:solidFill>
                  <a:schemeClr val="tx1"/>
                </a:solidFill>
                <a:cs typeface="Times New Roman" pitchFamily="18" charset="0"/>
              </a:rPr>
              <a:t>E</a:t>
            </a: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, equal to </a:t>
            </a:r>
            <a:r>
              <a:rPr lang="en-US" sz="2200" i="1" dirty="0" smtClean="0">
                <a:solidFill>
                  <a:schemeClr val="tx1"/>
                </a:solidFill>
                <a:cs typeface="Times New Roman" pitchFamily="18" charset="0"/>
              </a:rPr>
              <a:t>y</a:t>
            </a: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 + </a:t>
            </a:r>
            <a:r>
              <a:rPr lang="en-US" sz="2200" i="1" dirty="0" smtClean="0">
                <a:solidFill>
                  <a:schemeClr val="tx1"/>
                </a:solidFill>
                <a:cs typeface="Times New Roman" pitchFamily="18" charset="0"/>
              </a:rPr>
              <a:t>V</a:t>
            </a:r>
            <a:r>
              <a:rPr lang="en-US" sz="2200" baseline="30000" dirty="0" smtClean="0">
                <a:solidFill>
                  <a:schemeClr val="tx1"/>
                </a:solidFill>
                <a:cs typeface="Times New Roman" pitchFamily="18" charset="0"/>
              </a:rPr>
              <a:t>2</a:t>
            </a: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/2</a:t>
            </a:r>
            <a:r>
              <a:rPr lang="en-US" sz="2200" i="1" dirty="0" smtClean="0">
                <a:solidFill>
                  <a:schemeClr val="tx1"/>
                </a:solidFill>
                <a:cs typeface="Times New Roman" pitchFamily="18" charset="0"/>
              </a:rPr>
              <a:t>g</a:t>
            </a: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. </a:t>
            </a:r>
            <a:r>
              <a:rPr lang="en-US" sz="2200" i="1" dirty="0" smtClean="0">
                <a:solidFill>
                  <a:schemeClr val="tx1"/>
                </a:solidFill>
                <a:cs typeface="Times New Roman" pitchFamily="18" charset="0"/>
              </a:rPr>
              <a:t>E</a:t>
            </a: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 is actually head (not energy), and can be thought of as the </a:t>
            </a:r>
            <a:r>
              <a:rPr lang="en-US" sz="2200" dirty="0">
                <a:solidFill>
                  <a:schemeClr val="tx1"/>
                </a:solidFill>
                <a:cs typeface="Times New Roman" pitchFamily="18" charset="0"/>
              </a:rPr>
              <a:t>energy of the water per </a:t>
            </a: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unit weight, above and  beyond that provided automatically by the terrain.</a:t>
            </a: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547936" y="2132856"/>
            <a:ext cx="5248200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Aft>
                <a:spcPts val="1200"/>
              </a:spcAft>
              <a:tabLst>
                <a:tab pos="796925" algn="l"/>
              </a:tabLst>
            </a:pP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For water in a rectangular channel:</a:t>
            </a:r>
          </a:p>
        </p:txBody>
      </p:sp>
    </p:spTree>
    <p:extLst>
      <p:ext uri="{BB962C8B-B14F-4D97-AF65-F5344CB8AC3E}">
        <p14:creationId xmlns:p14="http://schemas.microsoft.com/office/powerpoint/2010/main" val="2782939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8638606"/>
              </p:ext>
            </p:extLst>
          </p:nvPr>
        </p:nvGraphicFramePr>
        <p:xfrm>
          <a:off x="2101974" y="476672"/>
          <a:ext cx="4918298" cy="9830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87" name="Equation" r:id="rId3" imgW="2412720" imgH="482400" progId="Equation.DSMT4">
                  <p:embed/>
                </p:oleObj>
              </mc:Choice>
              <mc:Fallback>
                <p:oleObj name="Equation" r:id="rId3" imgW="241272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01974" y="476672"/>
                        <a:ext cx="4918298" cy="9830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5043527"/>
              </p:ext>
            </p:extLst>
          </p:nvPr>
        </p:nvGraphicFramePr>
        <p:xfrm>
          <a:off x="1252324" y="1916832"/>
          <a:ext cx="6639352" cy="4839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205901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395536" y="332656"/>
            <a:ext cx="8356456" cy="8640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Aft>
                <a:spcPts val="1200"/>
              </a:spcAft>
              <a:tabLst>
                <a:tab pos="796925" algn="l"/>
              </a:tabLst>
            </a:pP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The minimum value of </a:t>
            </a:r>
            <a:r>
              <a:rPr lang="en-US" sz="2200" i="1" dirty="0" smtClean="0">
                <a:solidFill>
                  <a:schemeClr val="tx1"/>
                </a:solidFill>
                <a:cs typeface="Times New Roman" pitchFamily="18" charset="0"/>
              </a:rPr>
              <a:t>E</a:t>
            </a: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 for a given </a:t>
            </a:r>
            <a:r>
              <a:rPr lang="en-US" sz="2200" i="1" dirty="0" smtClean="0">
                <a:solidFill>
                  <a:schemeClr val="tx1"/>
                </a:solidFill>
                <a:cs typeface="Times New Roman" pitchFamily="18" charset="0"/>
              </a:rPr>
              <a:t>q</a:t>
            </a: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 can be found by setting </a:t>
            </a:r>
            <a:r>
              <a:rPr lang="en-US" sz="2200" i="1" dirty="0" err="1" smtClean="0">
                <a:solidFill>
                  <a:schemeClr val="tx1"/>
                </a:solidFill>
                <a:cs typeface="Times New Roman" pitchFamily="18" charset="0"/>
              </a:rPr>
              <a:t>dE</a:t>
            </a: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/</a:t>
            </a:r>
            <a:r>
              <a:rPr lang="en-US" sz="2200" i="1" dirty="0" err="1" smtClean="0">
                <a:solidFill>
                  <a:schemeClr val="tx1"/>
                </a:solidFill>
                <a:cs typeface="Times New Roman" pitchFamily="18" charset="0"/>
              </a:rPr>
              <a:t>dy</a:t>
            </a: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 = 0. The results are: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9835248"/>
              </p:ext>
            </p:extLst>
          </p:nvPr>
        </p:nvGraphicFramePr>
        <p:xfrm>
          <a:off x="3626470" y="1196752"/>
          <a:ext cx="1809626" cy="8565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79" name="Equation" r:id="rId3" imgW="939600" imgH="444240" progId="Equation.DSMT4">
                  <p:embed/>
                </p:oleObj>
              </mc:Choice>
              <mc:Fallback>
                <p:oleObj name="Equation" r:id="rId3" imgW="93960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626470" y="1196752"/>
                        <a:ext cx="1809626" cy="8565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0751112"/>
              </p:ext>
            </p:extLst>
          </p:nvPr>
        </p:nvGraphicFramePr>
        <p:xfrm>
          <a:off x="2771800" y="2276872"/>
          <a:ext cx="3473450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80" name="Equation" r:id="rId5" imgW="1803240" imgH="444240" progId="Equation.DSMT4">
                  <p:embed/>
                </p:oleObj>
              </mc:Choice>
              <mc:Fallback>
                <p:oleObj name="Equation" r:id="rId5" imgW="180324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2276872"/>
                        <a:ext cx="3473450" cy="857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Content Placeholder 2"/>
          <p:cNvSpPr txBox="1">
            <a:spLocks/>
          </p:cNvSpPr>
          <p:nvPr/>
        </p:nvSpPr>
        <p:spPr>
          <a:xfrm>
            <a:off x="395536" y="5949280"/>
            <a:ext cx="835645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Aft>
                <a:spcPts val="1200"/>
              </a:spcAft>
              <a:tabLst>
                <a:tab pos="796925" algn="l"/>
              </a:tabLst>
            </a:pP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Thus, at </a:t>
            </a:r>
            <a:r>
              <a:rPr lang="en-US" sz="2200" dirty="0">
                <a:solidFill>
                  <a:schemeClr val="tx1"/>
                </a:solidFill>
                <a:cs typeface="Times New Roman" pitchFamily="18" charset="0"/>
              </a:rPr>
              <a:t>the critical condition (</a:t>
            </a:r>
            <a:r>
              <a:rPr lang="en-US" sz="2200" i="1" dirty="0" err="1" smtClean="0">
                <a:solidFill>
                  <a:schemeClr val="tx1"/>
                </a:solidFill>
                <a:cs typeface="Times New Roman" pitchFamily="18" charset="0"/>
              </a:rPr>
              <a:t>E</a:t>
            </a:r>
            <a:r>
              <a:rPr lang="en-US" sz="2200" i="1" baseline="-25000" dirty="0" err="1" smtClean="0">
                <a:solidFill>
                  <a:schemeClr val="tx1"/>
                </a:solidFill>
                <a:cs typeface="Times New Roman" pitchFamily="18" charset="0"/>
              </a:rPr>
              <a:t>min</a:t>
            </a: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),</a:t>
            </a:r>
            <a:r>
              <a:rPr lang="en-US" sz="2200" i="1" baseline="-250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cs typeface="Times New Roman" pitchFamily="18" charset="0"/>
              </a:rPr>
              <a:t>Fr</a:t>
            </a: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 = 1.0. If </a:t>
            </a:r>
            <a:r>
              <a:rPr lang="en-US" sz="2200" dirty="0" err="1" smtClean="0">
                <a:solidFill>
                  <a:schemeClr val="tx1"/>
                </a:solidFill>
                <a:cs typeface="Times New Roman" pitchFamily="18" charset="0"/>
              </a:rPr>
              <a:t>Fr</a:t>
            </a: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 is &lt;1.0 or &gt;1.0, conditions are sub-critical and super-critical, respectively.</a:t>
            </a:r>
            <a:endParaRPr lang="en-US" sz="2200" dirty="0">
              <a:solidFill>
                <a:schemeClr val="tx1"/>
              </a:solidFill>
            </a:endParaRP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9337330"/>
              </p:ext>
            </p:extLst>
          </p:nvPr>
        </p:nvGraphicFramePr>
        <p:xfrm>
          <a:off x="3962400" y="3429000"/>
          <a:ext cx="1222375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81" name="Equation" r:id="rId7" imgW="634680" imgH="444240" progId="Equation.DSMT4">
                  <p:embed/>
                </p:oleObj>
              </mc:Choice>
              <mc:Fallback>
                <p:oleObj name="Equation" r:id="rId7" imgW="63468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3429000"/>
                        <a:ext cx="1222375" cy="857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1328158"/>
              </p:ext>
            </p:extLst>
          </p:nvPr>
        </p:nvGraphicFramePr>
        <p:xfrm>
          <a:off x="3994150" y="4509120"/>
          <a:ext cx="1149350" cy="906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82" name="Equation" r:id="rId9" imgW="596880" imgH="469800" progId="Equation.DSMT4">
                  <p:embed/>
                </p:oleObj>
              </mc:Choice>
              <mc:Fallback>
                <p:oleObj name="Equation" r:id="rId9" imgW="596880" imgH="46980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4150" y="4509120"/>
                        <a:ext cx="1149350" cy="906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Content Placeholder 2"/>
          <p:cNvSpPr txBox="1">
            <a:spLocks/>
          </p:cNvSpPr>
          <p:nvPr/>
        </p:nvSpPr>
        <p:spPr>
          <a:xfrm>
            <a:off x="1916088" y="3612951"/>
            <a:ext cx="1503784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Aft>
                <a:spcPts val="1200"/>
              </a:spcAft>
              <a:tabLst>
                <a:tab pos="796925" algn="l"/>
              </a:tabLst>
            </a:pP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At </a:t>
            </a:r>
            <a:r>
              <a:rPr lang="en-US" sz="2200" i="1" dirty="0" err="1" smtClean="0">
                <a:solidFill>
                  <a:schemeClr val="tx1"/>
                </a:solidFill>
                <a:cs typeface="Times New Roman" pitchFamily="18" charset="0"/>
              </a:rPr>
              <a:t>E</a:t>
            </a:r>
            <a:r>
              <a:rPr lang="en-US" sz="2200" i="1" baseline="-25000" dirty="0" err="1" smtClean="0">
                <a:solidFill>
                  <a:schemeClr val="tx1"/>
                </a:solidFill>
                <a:cs typeface="Times New Roman" pitchFamily="18" charset="0"/>
              </a:rPr>
              <a:t>min</a:t>
            </a: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:</a:t>
            </a:r>
            <a:endParaRPr lang="en-US" sz="2200" dirty="0">
              <a:solidFill>
                <a:schemeClr val="tx1"/>
              </a:solidFill>
            </a:endParaRPr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5678039"/>
              </p:ext>
            </p:extLst>
          </p:nvPr>
        </p:nvGraphicFramePr>
        <p:xfrm>
          <a:off x="3257636" y="4729917"/>
          <a:ext cx="584200" cy="315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83" name="Equation" r:id="rId11" imgW="304560" imgH="164880" progId="Equation.DSMT4">
                  <p:embed/>
                </p:oleObj>
              </mc:Choice>
              <mc:Fallback>
                <p:oleObj name="Equation" r:id="rId11" imgW="304560" imgH="16488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7636" y="4729917"/>
                        <a:ext cx="584200" cy="315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39633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3836707"/>
              </p:ext>
            </p:extLst>
          </p:nvPr>
        </p:nvGraphicFramePr>
        <p:xfrm>
          <a:off x="3803033" y="476672"/>
          <a:ext cx="1541462" cy="1009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38" name="Equation" r:id="rId3" imgW="774360" imgH="507960" progId="Equation.DSMT4">
                  <p:embed/>
                </p:oleObj>
              </mc:Choice>
              <mc:Fallback>
                <p:oleObj name="Equation" r:id="rId3" imgW="774360" imgH="507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3033" y="476672"/>
                        <a:ext cx="1541462" cy="10096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1390276"/>
              </p:ext>
            </p:extLst>
          </p:nvPr>
        </p:nvGraphicFramePr>
        <p:xfrm>
          <a:off x="3820495" y="1988840"/>
          <a:ext cx="1506537" cy="512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39" name="Equation" r:id="rId5" imgW="711000" imgH="241200" progId="Equation.DSMT4">
                  <p:embed/>
                </p:oleObj>
              </mc:Choice>
              <mc:Fallback>
                <p:oleObj name="Equation" r:id="rId5" imgW="71100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0495" y="1988840"/>
                        <a:ext cx="1506537" cy="5127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0252166"/>
              </p:ext>
            </p:extLst>
          </p:nvPr>
        </p:nvGraphicFramePr>
        <p:xfrm>
          <a:off x="3563888" y="2853258"/>
          <a:ext cx="2390944" cy="9361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40" name="Equation" r:id="rId7" imgW="1104840" imgH="431640" progId="Equation.DSMT4">
                  <p:embed/>
                </p:oleObj>
              </mc:Choice>
              <mc:Fallback>
                <p:oleObj name="Equation" r:id="rId7" imgW="110484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888" y="2853258"/>
                        <a:ext cx="2390944" cy="93610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1316090"/>
              </p:ext>
            </p:extLst>
          </p:nvPr>
        </p:nvGraphicFramePr>
        <p:xfrm>
          <a:off x="2843808" y="4077072"/>
          <a:ext cx="3816424" cy="8507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41" name="Equation" r:id="rId9" imgW="1993680" imgH="444240" progId="Equation.DSMT4">
                  <p:embed/>
                </p:oleObj>
              </mc:Choice>
              <mc:Fallback>
                <p:oleObj name="Equation" r:id="rId9" imgW="199368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843808" y="4077072"/>
                        <a:ext cx="3816424" cy="8507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06328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9871792"/>
              </p:ext>
            </p:extLst>
          </p:nvPr>
        </p:nvGraphicFramePr>
        <p:xfrm>
          <a:off x="4495799" y="476672"/>
          <a:ext cx="2780369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6" name="Equation" r:id="rId3" imgW="1320480" imgH="444240" progId="Equation.DSMT4">
                  <p:embed/>
                </p:oleObj>
              </mc:Choice>
              <mc:Fallback>
                <p:oleObj name="Equation" r:id="rId3" imgW="132048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799" y="476672"/>
                        <a:ext cx="2780369" cy="9361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9534" y="1628800"/>
            <a:ext cx="5790778" cy="5052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4455988"/>
              </p:ext>
            </p:extLst>
          </p:nvPr>
        </p:nvGraphicFramePr>
        <p:xfrm>
          <a:off x="1826145" y="480462"/>
          <a:ext cx="1953767" cy="9254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7" name="Equation" r:id="rId6" imgW="939600" imgH="444240" progId="Equation.DSMT4">
                  <p:embed/>
                </p:oleObj>
              </mc:Choice>
              <mc:Fallback>
                <p:oleObj name="Equation" r:id="rId6" imgW="93960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6145" y="480462"/>
                        <a:ext cx="1953767" cy="92546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69036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10146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Velocity Profiles in Open Channels vs. Pipe Flow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11424"/>
            <a:ext cx="8458200" cy="515793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Pipe flow: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  <a:tabLst>
                <a:tab pos="1770063" algn="l"/>
                <a:tab pos="5486400" algn="l"/>
              </a:tabLst>
            </a:pPr>
            <a:r>
              <a:rPr lang="en-US" dirty="0" smtClean="0"/>
              <a:t>	Laminar	Turbulent</a:t>
            </a:r>
          </a:p>
          <a:p>
            <a:endParaRPr lang="en-US" dirty="0" smtClean="0"/>
          </a:p>
          <a:p>
            <a:r>
              <a:rPr lang="en-US" dirty="0"/>
              <a:t>Open channel </a:t>
            </a:r>
            <a:r>
              <a:rPr lang="en-US" dirty="0" smtClean="0"/>
              <a:t>flow: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  <a:tabLst>
                <a:tab pos="1770063" algn="l"/>
                <a:tab pos="5486400" algn="l"/>
              </a:tabLst>
            </a:pPr>
            <a:r>
              <a:rPr lang="en-US" dirty="0"/>
              <a:t>	Laminar	Turbulent</a:t>
            </a:r>
          </a:p>
          <a:p>
            <a:pPr marL="0" indent="0">
              <a:buNone/>
            </a:pPr>
            <a:endParaRPr lang="en-US" dirty="0" smtClean="0"/>
          </a:p>
        </p:txBody>
      </p:sp>
      <p:grpSp>
        <p:nvGrpSpPr>
          <p:cNvPr id="8" name="Group 7"/>
          <p:cNvGrpSpPr/>
          <p:nvPr/>
        </p:nvGrpSpPr>
        <p:grpSpPr>
          <a:xfrm>
            <a:off x="1619672" y="2420888"/>
            <a:ext cx="6408712" cy="648072"/>
            <a:chOff x="1619672" y="2492896"/>
            <a:chExt cx="6408712" cy="648072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1619672" y="2492896"/>
              <a:ext cx="6408712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1619672" y="3140968"/>
              <a:ext cx="6408712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" name="Straight Connector 9"/>
          <p:cNvCxnSpPr/>
          <p:nvPr/>
        </p:nvCxnSpPr>
        <p:spPr>
          <a:xfrm>
            <a:off x="1619672" y="4941168"/>
            <a:ext cx="6408712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619672" y="5589240"/>
            <a:ext cx="640871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Isosceles Triangle 11"/>
          <p:cNvSpPr>
            <a:spLocks noChangeAspect="1"/>
          </p:cNvSpPr>
          <p:nvPr/>
        </p:nvSpPr>
        <p:spPr>
          <a:xfrm flipV="1">
            <a:off x="5004048" y="4807548"/>
            <a:ext cx="118872" cy="118872"/>
          </a:xfrm>
          <a:prstGeom prst="triangl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55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2352" y="404664"/>
            <a:ext cx="8458200" cy="6264696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1770063" algn="l"/>
                <a:tab pos="5486400" algn="l"/>
              </a:tabLst>
            </a:pPr>
            <a:r>
              <a:rPr lang="en-US" dirty="0" smtClean="0"/>
              <a:t>             &lt;2,100       4,000~50,000         &gt;~50,000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  <a:tabLst>
                <a:tab pos="1770063" algn="l"/>
                <a:tab pos="5486400" algn="l"/>
              </a:tabLst>
            </a:pPr>
            <a:endParaRPr lang="en-US" dirty="0" smtClean="0"/>
          </a:p>
          <a:p>
            <a:pPr marL="0" indent="0">
              <a:buNone/>
              <a:tabLst>
                <a:tab pos="1770063" algn="l"/>
                <a:tab pos="5486400" algn="l"/>
              </a:tabLst>
            </a:pPr>
            <a:endParaRPr lang="en-US" dirty="0"/>
          </a:p>
          <a:p>
            <a:pPr marL="0" indent="0">
              <a:buNone/>
              <a:tabLst>
                <a:tab pos="1770063" algn="l"/>
                <a:tab pos="5486400" algn="l"/>
              </a:tabLst>
            </a:pPr>
            <a:r>
              <a:rPr lang="en-US" dirty="0"/>
              <a:t> </a:t>
            </a:r>
            <a:r>
              <a:rPr lang="en-US" dirty="0" smtClean="0"/>
              <a:t>           Laminar        </a:t>
            </a:r>
            <a:r>
              <a:rPr lang="en-US" dirty="0"/>
              <a:t>Turbulent </a:t>
            </a:r>
            <a:r>
              <a:rPr lang="en-US" dirty="0" smtClean="0"/>
              <a:t>          </a:t>
            </a:r>
            <a:r>
              <a:rPr lang="en-US" dirty="0" err="1" smtClean="0"/>
              <a:t>Turbulent</a:t>
            </a:r>
            <a:endParaRPr lang="en-US" dirty="0" smtClean="0"/>
          </a:p>
          <a:p>
            <a:pPr marL="0" indent="0">
              <a:buNone/>
              <a:tabLst>
                <a:tab pos="1770063" algn="l"/>
                <a:tab pos="5486400" algn="l"/>
              </a:tabLst>
            </a:pPr>
            <a:r>
              <a:rPr lang="en-US" dirty="0"/>
              <a:t> </a:t>
            </a:r>
            <a:r>
              <a:rPr lang="en-US" dirty="0" smtClean="0"/>
              <a:t>                              (Transitional)           (Fully)</a:t>
            </a:r>
          </a:p>
          <a:p>
            <a:pPr marL="0" indent="0">
              <a:buNone/>
              <a:tabLst>
                <a:tab pos="1770063" algn="l"/>
                <a:tab pos="5486400" algn="l"/>
              </a:tabLst>
            </a:pPr>
            <a:r>
              <a:rPr lang="en-US" dirty="0" smtClean="0"/>
              <a:t>	</a:t>
            </a:r>
            <a:endParaRPr lang="en-US" dirty="0"/>
          </a:p>
          <a:p>
            <a:pPr marL="0" indent="0">
              <a:spcBef>
                <a:spcPts val="2400"/>
              </a:spcBef>
              <a:buNone/>
              <a:tabLst>
                <a:tab pos="1770063" algn="l"/>
                <a:tab pos="5486400" algn="l"/>
              </a:tabLst>
            </a:pPr>
            <a:r>
              <a:rPr lang="en-US" dirty="0"/>
              <a:t> </a:t>
            </a:r>
            <a:r>
              <a:rPr lang="en-US" dirty="0" smtClean="0"/>
              <a:t>            &lt;500           1,000~12,500        &gt;~12,500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  <a:tabLst>
                <a:tab pos="1770063" algn="l"/>
                <a:tab pos="5486400" algn="l"/>
              </a:tabLst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2" name="Isosceles Triangle 11"/>
          <p:cNvSpPr>
            <a:spLocks noChangeAspect="1"/>
          </p:cNvSpPr>
          <p:nvPr/>
        </p:nvSpPr>
        <p:spPr>
          <a:xfrm flipV="1">
            <a:off x="4237111" y="3317354"/>
            <a:ext cx="118872" cy="118872"/>
          </a:xfrm>
          <a:prstGeom prst="triangl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400855"/>
              </p:ext>
            </p:extLst>
          </p:nvPr>
        </p:nvGraphicFramePr>
        <p:xfrm>
          <a:off x="107504" y="279597"/>
          <a:ext cx="1584176" cy="9171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3" name="Equation" r:id="rId3" imgW="723600" imgH="419040" progId="Equation.DSMT4">
                  <p:embed/>
                </p:oleObj>
              </mc:Choice>
              <mc:Fallback>
                <p:oleObj name="Equation" r:id="rId3" imgW="72360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7504" y="279597"/>
                        <a:ext cx="1584176" cy="9171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0068660"/>
              </p:ext>
            </p:extLst>
          </p:nvPr>
        </p:nvGraphicFramePr>
        <p:xfrm>
          <a:off x="171673" y="3844205"/>
          <a:ext cx="2024063" cy="1096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4" name="Equation" r:id="rId5" imgW="914400" imgH="495000" progId="Equation.DSMT4">
                  <p:embed/>
                </p:oleObj>
              </mc:Choice>
              <mc:Fallback>
                <p:oleObj name="Equation" r:id="rId5" imgW="914400" imgH="4950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673" y="3844205"/>
                        <a:ext cx="2024063" cy="1096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6" name="Group 15"/>
          <p:cNvGrpSpPr/>
          <p:nvPr/>
        </p:nvGrpSpPr>
        <p:grpSpPr>
          <a:xfrm>
            <a:off x="7308304" y="1298256"/>
            <a:ext cx="1009199" cy="576428"/>
            <a:chOff x="6179574" y="1313004"/>
            <a:chExt cx="1009199" cy="576428"/>
          </a:xfrm>
        </p:grpSpPr>
        <p:sp>
          <p:nvSpPr>
            <p:cNvPr id="14" name="Freeform 13"/>
            <p:cNvSpPr/>
            <p:nvPr/>
          </p:nvSpPr>
          <p:spPr>
            <a:xfrm>
              <a:off x="6179574" y="1592826"/>
              <a:ext cx="1004833" cy="296606"/>
            </a:xfrm>
            <a:custGeom>
              <a:avLst/>
              <a:gdLst>
                <a:gd name="connsiteX0" fmla="*/ 0 w 1004833"/>
                <a:gd name="connsiteY0" fmla="*/ 294968 h 296606"/>
                <a:gd name="connsiteX1" fmla="*/ 855407 w 1004833"/>
                <a:gd name="connsiteY1" fmla="*/ 280219 h 296606"/>
                <a:gd name="connsiteX2" fmla="*/ 988142 w 1004833"/>
                <a:gd name="connsiteY2" fmla="*/ 176980 h 296606"/>
                <a:gd name="connsiteX3" fmla="*/ 1002891 w 1004833"/>
                <a:gd name="connsiteY3" fmla="*/ 0 h 2966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04833" h="296606">
                  <a:moveTo>
                    <a:pt x="0" y="294968"/>
                  </a:moveTo>
                  <a:cubicBezTo>
                    <a:pt x="345358" y="297426"/>
                    <a:pt x="690717" y="299884"/>
                    <a:pt x="855407" y="280219"/>
                  </a:cubicBezTo>
                  <a:cubicBezTo>
                    <a:pt x="1020097" y="260554"/>
                    <a:pt x="963561" y="223683"/>
                    <a:pt x="988142" y="176980"/>
                  </a:cubicBezTo>
                  <a:cubicBezTo>
                    <a:pt x="1012723" y="130277"/>
                    <a:pt x="1002891" y="0"/>
                    <a:pt x="1002891" y="0"/>
                  </a:cubicBezTo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 14"/>
            <p:cNvSpPr/>
            <p:nvPr/>
          </p:nvSpPr>
          <p:spPr>
            <a:xfrm flipV="1">
              <a:off x="6183940" y="1313004"/>
              <a:ext cx="1004833" cy="296606"/>
            </a:xfrm>
            <a:custGeom>
              <a:avLst/>
              <a:gdLst>
                <a:gd name="connsiteX0" fmla="*/ 0 w 1004833"/>
                <a:gd name="connsiteY0" fmla="*/ 294968 h 296606"/>
                <a:gd name="connsiteX1" fmla="*/ 855407 w 1004833"/>
                <a:gd name="connsiteY1" fmla="*/ 280219 h 296606"/>
                <a:gd name="connsiteX2" fmla="*/ 988142 w 1004833"/>
                <a:gd name="connsiteY2" fmla="*/ 176980 h 296606"/>
                <a:gd name="connsiteX3" fmla="*/ 1002891 w 1004833"/>
                <a:gd name="connsiteY3" fmla="*/ 0 h 2966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04833" h="296606">
                  <a:moveTo>
                    <a:pt x="0" y="294968"/>
                  </a:moveTo>
                  <a:cubicBezTo>
                    <a:pt x="345358" y="297426"/>
                    <a:pt x="690717" y="299884"/>
                    <a:pt x="855407" y="280219"/>
                  </a:cubicBezTo>
                  <a:cubicBezTo>
                    <a:pt x="1020097" y="260554"/>
                    <a:pt x="963561" y="223683"/>
                    <a:pt x="988142" y="176980"/>
                  </a:cubicBezTo>
                  <a:cubicBezTo>
                    <a:pt x="1012723" y="130277"/>
                    <a:pt x="1002891" y="0"/>
                    <a:pt x="1002891" y="0"/>
                  </a:cubicBezTo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179" name="Picture 15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3453696"/>
            <a:ext cx="876300" cy="640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2220887" y="3431874"/>
            <a:ext cx="6408712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220887" y="4084166"/>
            <a:ext cx="640871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80" name="Picture 156"/>
          <p:cNvPicPr>
            <a:picLocks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8840" y="1254012"/>
            <a:ext cx="905143" cy="658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2267744" y="1268760"/>
            <a:ext cx="6408712" cy="648072"/>
            <a:chOff x="1619672" y="2492896"/>
            <a:chExt cx="6408712" cy="648072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1619672" y="2492896"/>
              <a:ext cx="6408712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1619672" y="3140968"/>
              <a:ext cx="6408712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181" name="Picture 157"/>
          <p:cNvPicPr>
            <a:picLocks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3448354"/>
            <a:ext cx="1028700" cy="621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7" name="Group 16"/>
          <p:cNvGrpSpPr/>
          <p:nvPr/>
        </p:nvGrpSpPr>
        <p:grpSpPr>
          <a:xfrm>
            <a:off x="4716016" y="1313874"/>
            <a:ext cx="1009199" cy="576428"/>
            <a:chOff x="6179574" y="1313004"/>
            <a:chExt cx="1009199" cy="576428"/>
          </a:xfrm>
        </p:grpSpPr>
        <p:sp>
          <p:nvSpPr>
            <p:cNvPr id="18" name="Freeform 17"/>
            <p:cNvSpPr/>
            <p:nvPr/>
          </p:nvSpPr>
          <p:spPr>
            <a:xfrm>
              <a:off x="6179574" y="1592826"/>
              <a:ext cx="1004833" cy="296606"/>
            </a:xfrm>
            <a:custGeom>
              <a:avLst/>
              <a:gdLst>
                <a:gd name="connsiteX0" fmla="*/ 0 w 1004833"/>
                <a:gd name="connsiteY0" fmla="*/ 294968 h 296606"/>
                <a:gd name="connsiteX1" fmla="*/ 855407 w 1004833"/>
                <a:gd name="connsiteY1" fmla="*/ 280219 h 296606"/>
                <a:gd name="connsiteX2" fmla="*/ 988142 w 1004833"/>
                <a:gd name="connsiteY2" fmla="*/ 176980 h 296606"/>
                <a:gd name="connsiteX3" fmla="*/ 1002891 w 1004833"/>
                <a:gd name="connsiteY3" fmla="*/ 0 h 2966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04833" h="296606">
                  <a:moveTo>
                    <a:pt x="0" y="294968"/>
                  </a:moveTo>
                  <a:cubicBezTo>
                    <a:pt x="345358" y="297426"/>
                    <a:pt x="690717" y="299884"/>
                    <a:pt x="855407" y="280219"/>
                  </a:cubicBezTo>
                  <a:cubicBezTo>
                    <a:pt x="1020097" y="260554"/>
                    <a:pt x="963561" y="223683"/>
                    <a:pt x="988142" y="176980"/>
                  </a:cubicBezTo>
                  <a:cubicBezTo>
                    <a:pt x="1012723" y="130277"/>
                    <a:pt x="1002891" y="0"/>
                    <a:pt x="1002891" y="0"/>
                  </a:cubicBezTo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 18"/>
            <p:cNvSpPr/>
            <p:nvPr/>
          </p:nvSpPr>
          <p:spPr>
            <a:xfrm flipV="1">
              <a:off x="6183940" y="1313004"/>
              <a:ext cx="1004833" cy="296606"/>
            </a:xfrm>
            <a:custGeom>
              <a:avLst/>
              <a:gdLst>
                <a:gd name="connsiteX0" fmla="*/ 0 w 1004833"/>
                <a:gd name="connsiteY0" fmla="*/ 294968 h 296606"/>
                <a:gd name="connsiteX1" fmla="*/ 855407 w 1004833"/>
                <a:gd name="connsiteY1" fmla="*/ 280219 h 296606"/>
                <a:gd name="connsiteX2" fmla="*/ 988142 w 1004833"/>
                <a:gd name="connsiteY2" fmla="*/ 176980 h 296606"/>
                <a:gd name="connsiteX3" fmla="*/ 1002891 w 1004833"/>
                <a:gd name="connsiteY3" fmla="*/ 0 h 2966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04833" h="296606">
                  <a:moveTo>
                    <a:pt x="0" y="294968"/>
                  </a:moveTo>
                  <a:cubicBezTo>
                    <a:pt x="345358" y="297426"/>
                    <a:pt x="690717" y="299884"/>
                    <a:pt x="855407" y="280219"/>
                  </a:cubicBezTo>
                  <a:cubicBezTo>
                    <a:pt x="1020097" y="260554"/>
                    <a:pt x="963561" y="223683"/>
                    <a:pt x="988142" y="176980"/>
                  </a:cubicBezTo>
                  <a:cubicBezTo>
                    <a:pt x="1012723" y="130277"/>
                    <a:pt x="1002891" y="0"/>
                    <a:pt x="1002891" y="0"/>
                  </a:cubicBezTo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6766975"/>
              </p:ext>
            </p:extLst>
          </p:nvPr>
        </p:nvGraphicFramePr>
        <p:xfrm>
          <a:off x="2630488" y="5440511"/>
          <a:ext cx="4584700" cy="101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5" name="Equation" r:id="rId10" imgW="2070000" imgH="457200" progId="Equation.DSMT4">
                  <p:embed/>
                </p:oleObj>
              </mc:Choice>
              <mc:Fallback>
                <p:oleObj name="Equation" r:id="rId10" imgW="2070000" imgH="4572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0488" y="5440511"/>
                        <a:ext cx="4584700" cy="1012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1" name="Picture 157"/>
          <p:cNvPicPr>
            <a:picLocks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455280"/>
            <a:ext cx="1028700" cy="621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51108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8639"/>
            <a:ext cx="4104456" cy="35458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5" y="3933056"/>
            <a:ext cx="6081695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82512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07504" y="116632"/>
            <a:ext cx="889248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/>
              <a:t>System Description and Definition of Key Parameters</a:t>
            </a:r>
            <a:endParaRPr lang="en-US" sz="3200" b="1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51520" y="3861048"/>
            <a:ext cx="8663880" cy="30243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spcAft>
                <a:spcPts val="1200"/>
              </a:spcAft>
              <a:buFont typeface="Arial" pitchFamily="34" charset="0"/>
              <a:buChar char="•"/>
              <a:tabLst>
                <a:tab pos="796925" algn="l"/>
              </a:tabLst>
            </a:pPr>
            <a:r>
              <a:rPr lang="en-US" sz="2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200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 is length in direction of flow, </a:t>
            </a:r>
            <a:r>
              <a:rPr lang="en-US" sz="2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 is horizontal distance, </a:t>
            </a:r>
            <a:r>
              <a:rPr lang="en-US" sz="2200" i="1" dirty="0" smtClean="0">
                <a:solidFill>
                  <a:schemeClr val="tx1"/>
                </a:solidFill>
                <a:cs typeface="Times New Roman" pitchFamily="18" charset="0"/>
              </a:rPr>
              <a:t>z</a:t>
            </a: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 is distance in vertical direction from datum, </a:t>
            </a:r>
            <a:r>
              <a:rPr lang="en-US" sz="2200" i="1" dirty="0" smtClean="0">
                <a:solidFill>
                  <a:schemeClr val="tx1"/>
                </a:solidFill>
              </a:rPr>
              <a:t>y</a:t>
            </a:r>
            <a:r>
              <a:rPr lang="en-US" sz="2200" dirty="0" smtClean="0">
                <a:solidFill>
                  <a:schemeClr val="tx1"/>
                </a:solidFill>
              </a:rPr>
              <a:t> is vertical distance from bottom of channel, and </a:t>
            </a:r>
            <a:r>
              <a:rPr lang="en-US" sz="2200" i="1" dirty="0" smtClean="0">
                <a:solidFill>
                  <a:schemeClr val="tx1"/>
                </a:solidFill>
                <a:latin typeface="Symbol" pitchFamily="18" charset="2"/>
              </a:rPr>
              <a:t>q</a:t>
            </a:r>
            <a:r>
              <a:rPr lang="en-US" sz="2200" dirty="0" smtClean="0">
                <a:solidFill>
                  <a:schemeClr val="tx1"/>
                </a:solidFill>
              </a:rPr>
              <a:t> is angle that channel bottom makes with the horizontal.</a:t>
            </a:r>
          </a:p>
          <a:p>
            <a:pPr marL="457200" indent="-457200" algn="l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HGL is always at water surface; designate slope of water surface as </a:t>
            </a:r>
            <a:r>
              <a:rPr lang="en-US" sz="2200" i="1" dirty="0" smtClean="0">
                <a:solidFill>
                  <a:schemeClr val="tx1"/>
                </a:solidFill>
              </a:rPr>
              <a:t>S</a:t>
            </a:r>
            <a:r>
              <a:rPr lang="en-US" sz="2200" i="1" baseline="-25000" dirty="0" smtClean="0">
                <a:solidFill>
                  <a:schemeClr val="tx1"/>
                </a:solidFill>
              </a:rPr>
              <a:t>w</a:t>
            </a:r>
            <a:r>
              <a:rPr lang="en-US" sz="2200" dirty="0" smtClean="0">
                <a:solidFill>
                  <a:schemeClr val="tx1"/>
                </a:solidFill>
              </a:rPr>
              <a:t>.</a:t>
            </a:r>
          </a:p>
          <a:p>
            <a:pPr marL="457200" indent="-457200" algn="l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EL is above </a:t>
            </a:r>
            <a:r>
              <a:rPr lang="en-US" sz="2200" dirty="0" smtClean="0">
                <a:solidFill>
                  <a:schemeClr val="tx1"/>
                </a:solidFill>
              </a:rPr>
              <a:t>HGL (i.e., water surface) </a:t>
            </a:r>
            <a:r>
              <a:rPr lang="en-US" sz="2200" dirty="0">
                <a:solidFill>
                  <a:schemeClr val="tx1"/>
                </a:solidFill>
              </a:rPr>
              <a:t>by </a:t>
            </a:r>
            <a:r>
              <a:rPr lang="en-US" sz="2200" i="1" dirty="0" smtClean="0">
                <a:solidFill>
                  <a:schemeClr val="tx1"/>
                </a:solidFill>
              </a:rPr>
              <a:t>V</a:t>
            </a:r>
            <a:r>
              <a:rPr lang="en-US" sz="2200" baseline="30000" dirty="0" smtClean="0">
                <a:solidFill>
                  <a:schemeClr val="tx1"/>
                </a:solidFill>
              </a:rPr>
              <a:t>2</a:t>
            </a:r>
            <a:r>
              <a:rPr lang="en-US" sz="2200" dirty="0" smtClean="0">
                <a:solidFill>
                  <a:schemeClr val="tx1"/>
                </a:solidFill>
              </a:rPr>
              <a:t>/2g. Slope </a:t>
            </a:r>
            <a:r>
              <a:rPr lang="en-US" sz="2200" dirty="0">
                <a:solidFill>
                  <a:schemeClr val="tx1"/>
                </a:solidFill>
              </a:rPr>
              <a:t>of </a:t>
            </a:r>
            <a:r>
              <a:rPr lang="en-US" sz="2200" dirty="0" smtClean="0">
                <a:solidFill>
                  <a:schemeClr val="tx1"/>
                </a:solidFill>
              </a:rPr>
              <a:t>EL often </a:t>
            </a:r>
            <a:r>
              <a:rPr lang="en-US" sz="2200" dirty="0">
                <a:solidFill>
                  <a:schemeClr val="tx1"/>
                </a:solidFill>
              </a:rPr>
              <a:t>referred to as the </a:t>
            </a:r>
            <a:r>
              <a:rPr lang="en-US" sz="2200" dirty="0">
                <a:solidFill>
                  <a:srgbClr val="FF0000"/>
                </a:solidFill>
              </a:rPr>
              <a:t>friction slope</a:t>
            </a:r>
            <a:r>
              <a:rPr lang="en-US" sz="2200" dirty="0">
                <a:solidFill>
                  <a:schemeClr val="tx1"/>
                </a:solidFill>
              </a:rPr>
              <a:t>, </a:t>
            </a:r>
            <a:r>
              <a:rPr lang="en-US" sz="2200" i="1" dirty="0" err="1">
                <a:solidFill>
                  <a:schemeClr val="tx1"/>
                </a:solidFill>
              </a:rPr>
              <a:t>S</a:t>
            </a:r>
            <a:r>
              <a:rPr lang="en-US" sz="2200" i="1" baseline="-25000" dirty="0" err="1">
                <a:solidFill>
                  <a:schemeClr val="tx1"/>
                </a:solidFill>
              </a:rPr>
              <a:t>f</a:t>
            </a:r>
            <a:r>
              <a:rPr lang="en-US" sz="2200" dirty="0">
                <a:solidFill>
                  <a:schemeClr val="tx1"/>
                </a:solidFill>
              </a:rPr>
              <a:t>, or the </a:t>
            </a:r>
            <a:r>
              <a:rPr lang="en-US" sz="2200" dirty="0">
                <a:solidFill>
                  <a:srgbClr val="FF0000"/>
                </a:solidFill>
              </a:rPr>
              <a:t>energy slope</a:t>
            </a:r>
            <a:r>
              <a:rPr lang="en-US" sz="2200" dirty="0">
                <a:solidFill>
                  <a:schemeClr val="tx1"/>
                </a:solidFill>
              </a:rPr>
              <a:t>, </a:t>
            </a:r>
            <a:r>
              <a:rPr lang="en-US" sz="2200" i="1" dirty="0">
                <a:solidFill>
                  <a:schemeClr val="tx1"/>
                </a:solidFill>
              </a:rPr>
              <a:t>S</a:t>
            </a:r>
            <a:r>
              <a:rPr lang="en-US" sz="2200" i="1" baseline="-25000" dirty="0">
                <a:solidFill>
                  <a:schemeClr val="tx1"/>
                </a:solidFill>
              </a:rPr>
              <a:t>e</a:t>
            </a:r>
            <a:r>
              <a:rPr lang="en-US" sz="2200" dirty="0" smtClean="0">
                <a:solidFill>
                  <a:schemeClr val="tx1"/>
                </a:solidFill>
              </a:rPr>
              <a:t>.</a:t>
            </a:r>
            <a:endParaRPr lang="en-US" sz="2200" dirty="0">
              <a:solidFill>
                <a:schemeClr val="tx1"/>
              </a:solidFill>
            </a:endParaRPr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3650" y="764704"/>
            <a:ext cx="4076700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0069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3573016"/>
            <a:ext cx="8458200" cy="31683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spcAft>
                <a:spcPts val="1200"/>
              </a:spcAft>
              <a:buFont typeface="Arial" pitchFamily="34" charset="0"/>
              <a:buChar char="•"/>
              <a:tabLst>
                <a:tab pos="796925" algn="l"/>
              </a:tabLst>
            </a:pP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Bottom slope, </a:t>
            </a:r>
            <a:r>
              <a:rPr lang="en-US" sz="2200" i="1" dirty="0" smtClean="0">
                <a:solidFill>
                  <a:schemeClr val="tx1"/>
                </a:solidFill>
                <a:cs typeface="Times New Roman" pitchFamily="18" charset="0"/>
              </a:rPr>
              <a:t>S</a:t>
            </a:r>
            <a:r>
              <a:rPr lang="en-US" sz="2200" baseline="-25000" dirty="0" smtClean="0">
                <a:solidFill>
                  <a:schemeClr val="tx1"/>
                </a:solidFill>
                <a:cs typeface="Times New Roman" pitchFamily="18" charset="0"/>
              </a:rPr>
              <a:t>o</a:t>
            </a: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, equals </a:t>
            </a:r>
            <a:r>
              <a:rPr lang="en-US" sz="2200" dirty="0">
                <a:solidFill>
                  <a:schemeClr val="tx1"/>
                </a:solidFill>
                <a:cs typeface="Times New Roman" pitchFamily="18" charset="0"/>
              </a:rPr>
              <a:t>sin </a:t>
            </a:r>
            <a:r>
              <a:rPr lang="en-US" sz="2200" i="1" dirty="0" smtClean="0">
                <a:solidFill>
                  <a:schemeClr val="tx1"/>
                </a:solidFill>
                <a:latin typeface="Symbol" pitchFamily="18" charset="2"/>
                <a:cs typeface="Times New Roman" pitchFamily="18" charset="0"/>
              </a:rPr>
              <a:t>q</a:t>
            </a: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 and is typically very small (~0.000118 on average for Mississippi R. from headwaters to mouth).</a:t>
            </a:r>
          </a:p>
          <a:p>
            <a:pPr marL="457200" indent="-457200" algn="l">
              <a:spcAft>
                <a:spcPts val="1200"/>
              </a:spcAft>
              <a:buFont typeface="Arial" pitchFamily="34" charset="0"/>
              <a:buChar char="•"/>
              <a:tabLst>
                <a:tab pos="796925" algn="l"/>
              </a:tabLst>
            </a:pP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Because </a:t>
            </a:r>
            <a:r>
              <a:rPr lang="en-US" sz="2200" i="1" dirty="0" smtClean="0">
                <a:solidFill>
                  <a:schemeClr val="tx1"/>
                </a:solidFill>
                <a:latin typeface="Symbol" pitchFamily="18" charset="2"/>
                <a:cs typeface="Times New Roman" pitchFamily="18" charset="0"/>
              </a:rPr>
              <a:t>q</a:t>
            </a: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 is so small, </a:t>
            </a:r>
            <a:r>
              <a:rPr lang="en-US" sz="2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>
                <a:solidFill>
                  <a:schemeClr val="tx1"/>
                </a:solidFill>
              </a:rPr>
              <a:t>and </a:t>
            </a:r>
            <a:r>
              <a:rPr lang="en-US" sz="2200" i="1" dirty="0">
                <a:solidFill>
                  <a:schemeClr val="tx1"/>
                </a:solidFill>
              </a:rPr>
              <a:t>y</a:t>
            </a:r>
            <a:r>
              <a:rPr lang="en-US" sz="2200" dirty="0">
                <a:solidFill>
                  <a:schemeClr val="tx1"/>
                </a:solidFill>
              </a:rPr>
              <a:t> are typically assumed to equal length along flow path and distance perpendicular to </a:t>
            </a:r>
            <a:r>
              <a:rPr lang="en-US" sz="2200" dirty="0" smtClean="0">
                <a:solidFill>
                  <a:schemeClr val="tx1"/>
                </a:solidFill>
              </a:rPr>
              <a:t>bottom, and </a:t>
            </a: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sin </a:t>
            </a:r>
            <a:r>
              <a:rPr lang="en-US" sz="2200" i="1" dirty="0">
                <a:solidFill>
                  <a:schemeClr val="tx1"/>
                </a:solidFill>
                <a:latin typeface="Symbol" pitchFamily="18" charset="2"/>
                <a:cs typeface="Times New Roman" pitchFamily="18" charset="0"/>
              </a:rPr>
              <a:t>q</a:t>
            </a:r>
            <a:r>
              <a:rPr lang="en-US" sz="22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is approximately </a:t>
            </a:r>
            <a:r>
              <a:rPr lang="en-US" sz="2200" dirty="0">
                <a:solidFill>
                  <a:schemeClr val="tx1"/>
                </a:solidFill>
                <a:cs typeface="Times New Roman" pitchFamily="18" charset="0"/>
              </a:rPr>
              <a:t>equal to tan </a:t>
            </a:r>
            <a:r>
              <a:rPr lang="en-US" sz="2200" i="1" dirty="0" smtClean="0">
                <a:solidFill>
                  <a:schemeClr val="tx1"/>
                </a:solidFill>
                <a:latin typeface="Symbol" pitchFamily="18" charset="2"/>
                <a:cs typeface="Times New Roman" pitchFamily="18" charset="0"/>
              </a:rPr>
              <a:t>q</a:t>
            </a:r>
            <a:r>
              <a:rPr lang="en-US" sz="2200" dirty="0" smtClean="0">
                <a:solidFill>
                  <a:schemeClr val="tx1"/>
                </a:solidFill>
              </a:rPr>
              <a:t>; those assumptions are made here. In this case, </a:t>
            </a:r>
            <a:r>
              <a:rPr lang="en-US" sz="2200" i="1" dirty="0" err="1" smtClean="0">
                <a:solidFill>
                  <a:schemeClr val="tx1"/>
                </a:solidFill>
              </a:rPr>
              <a:t>S</a:t>
            </a:r>
            <a:r>
              <a:rPr lang="en-US" sz="2200" i="1" baseline="-25000" dirty="0" err="1" smtClean="0">
                <a:solidFill>
                  <a:schemeClr val="tx1"/>
                </a:solidFill>
              </a:rPr>
              <a:t>f</a:t>
            </a:r>
            <a:r>
              <a:rPr lang="en-US" sz="2200" dirty="0" smtClean="0">
                <a:solidFill>
                  <a:schemeClr val="tx1"/>
                </a:solidFill>
              </a:rPr>
              <a:t> = </a:t>
            </a:r>
            <a:r>
              <a:rPr lang="en-US" sz="2200" i="1" dirty="0" err="1" smtClean="0">
                <a:solidFill>
                  <a:schemeClr val="tx1"/>
                </a:solidFill>
              </a:rPr>
              <a:t>h</a:t>
            </a:r>
            <a:r>
              <a:rPr lang="en-US" sz="2200" i="1" baseline="-25000" dirty="0" err="1" smtClean="0">
                <a:solidFill>
                  <a:schemeClr val="tx1"/>
                </a:solidFill>
              </a:rPr>
              <a:t>L</a:t>
            </a:r>
            <a:r>
              <a:rPr lang="en-US" sz="2200" dirty="0" smtClean="0">
                <a:solidFill>
                  <a:schemeClr val="tx1"/>
                </a:solidFill>
              </a:rPr>
              <a:t>/</a:t>
            </a:r>
            <a:r>
              <a:rPr lang="en-US" sz="2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.</a:t>
            </a:r>
            <a:endParaRPr lang="en-US" sz="2200" dirty="0">
              <a:solidFill>
                <a:schemeClr val="tx1"/>
              </a:solidFill>
            </a:endParaRPr>
          </a:p>
          <a:p>
            <a:pPr marL="457200" indent="-457200" algn="l">
              <a:spcAft>
                <a:spcPts val="1200"/>
              </a:spcAft>
              <a:buFont typeface="Arial" pitchFamily="34" charset="0"/>
              <a:buChar char="•"/>
              <a:tabLst>
                <a:tab pos="796925" algn="l"/>
              </a:tabLst>
            </a:pP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A length of channel under consideration, typically assumed to have constant </a:t>
            </a:r>
            <a:r>
              <a:rPr lang="en-US" sz="2200" i="1" dirty="0" smtClean="0">
                <a:solidFill>
                  <a:schemeClr val="tx1"/>
                </a:solidFill>
                <a:latin typeface="Symbol" pitchFamily="18" charset="2"/>
                <a:cs typeface="Times New Roman" pitchFamily="18" charset="0"/>
              </a:rPr>
              <a:t>q</a:t>
            </a: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, is called a </a:t>
            </a:r>
            <a:r>
              <a:rPr lang="en-US" sz="2200" dirty="0" smtClean="0">
                <a:solidFill>
                  <a:srgbClr val="FF0000"/>
                </a:solidFill>
                <a:cs typeface="Times New Roman" pitchFamily="18" charset="0"/>
              </a:rPr>
              <a:t>reach</a:t>
            </a: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.</a:t>
            </a:r>
            <a:endParaRPr lang="en-US" sz="2200" dirty="0" smtClean="0">
              <a:solidFill>
                <a:schemeClr val="tx1"/>
              </a:solidFill>
            </a:endParaRPr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3650" y="404664"/>
            <a:ext cx="4076700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2062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316391" y="116632"/>
            <a:ext cx="8458200" cy="23762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spcAft>
                <a:spcPts val="1200"/>
              </a:spcAft>
              <a:buFont typeface="Arial" pitchFamily="34" charset="0"/>
              <a:buChar char="•"/>
              <a:tabLst>
                <a:tab pos="796925" algn="l"/>
              </a:tabLst>
            </a:pPr>
            <a:r>
              <a:rPr lang="en-US" sz="2200" i="1" dirty="0" smtClean="0">
                <a:solidFill>
                  <a:srgbClr val="FF0000"/>
                </a:solidFill>
                <a:cs typeface="Times New Roman" pitchFamily="18" charset="0"/>
              </a:rPr>
              <a:t>Steady flow</a:t>
            </a: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 refers to a flow pattern (</a:t>
            </a:r>
            <a:r>
              <a:rPr lang="en-US" sz="2200" i="1" dirty="0" smtClean="0">
                <a:solidFill>
                  <a:schemeClr val="tx1"/>
                </a:solidFill>
                <a:cs typeface="Times New Roman" pitchFamily="18" charset="0"/>
              </a:rPr>
              <a:t>y</a:t>
            </a: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 vs. </a:t>
            </a:r>
            <a:r>
              <a:rPr lang="en-US" sz="2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) that is constant over time; might or might not be constant over distance. We consider only steady flow here.</a:t>
            </a:r>
          </a:p>
          <a:p>
            <a:pPr marL="457200" indent="-457200" algn="l">
              <a:spcAft>
                <a:spcPts val="1200"/>
              </a:spcAft>
              <a:buFont typeface="Arial" pitchFamily="34" charset="0"/>
              <a:buChar char="•"/>
              <a:tabLst>
                <a:tab pos="796925" algn="l"/>
              </a:tabLst>
            </a:pP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Steady flow can be </a:t>
            </a:r>
            <a:r>
              <a:rPr lang="en-US" sz="2200" i="1" dirty="0" smtClean="0">
                <a:solidFill>
                  <a:srgbClr val="FF0000"/>
                </a:solidFill>
                <a:cs typeface="Times New Roman" pitchFamily="18" charset="0"/>
              </a:rPr>
              <a:t>uniform</a:t>
            </a: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, </a:t>
            </a:r>
            <a:r>
              <a:rPr lang="en-US" sz="2200" i="1" dirty="0" smtClean="0">
                <a:solidFill>
                  <a:srgbClr val="FF0000"/>
                </a:solidFill>
                <a:cs typeface="Times New Roman" pitchFamily="18" charset="0"/>
              </a:rPr>
              <a:t>gradually varying</a:t>
            </a: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, or </a:t>
            </a:r>
            <a:r>
              <a:rPr lang="en-US" sz="2200" i="1" dirty="0" smtClean="0">
                <a:solidFill>
                  <a:srgbClr val="FF0000"/>
                </a:solidFill>
                <a:cs typeface="Times New Roman" pitchFamily="18" charset="0"/>
              </a:rPr>
              <a:t>rapidly varying</a:t>
            </a: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, which refer to the flow patterns over distance. In uniform flow, </a:t>
            </a:r>
            <a:r>
              <a:rPr lang="en-US" sz="2200" i="1" dirty="0" smtClean="0">
                <a:solidFill>
                  <a:schemeClr val="tx1"/>
                </a:solidFill>
                <a:cs typeface="Times New Roman" pitchFamily="18" charset="0"/>
              </a:rPr>
              <a:t>y</a:t>
            </a: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 is constant, so by continuity </a:t>
            </a:r>
            <a:r>
              <a:rPr lang="en-US" sz="2200" i="1" dirty="0" smtClean="0">
                <a:solidFill>
                  <a:schemeClr val="tx1"/>
                </a:solidFill>
                <a:cs typeface="Times New Roman" pitchFamily="18" charset="0"/>
              </a:rPr>
              <a:t>V</a:t>
            </a: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 is constant, and therefore </a:t>
            </a:r>
            <a:r>
              <a:rPr lang="en-US" sz="2200" i="1" dirty="0" err="1" smtClean="0">
                <a:solidFill>
                  <a:schemeClr val="tx1"/>
                </a:solidFill>
                <a:cs typeface="Times New Roman" pitchFamily="18" charset="0"/>
              </a:rPr>
              <a:t>S</a:t>
            </a:r>
            <a:r>
              <a:rPr lang="en-US" sz="2200" i="1" baseline="-25000" dirty="0" err="1" smtClean="0">
                <a:solidFill>
                  <a:schemeClr val="tx1"/>
                </a:solidFill>
                <a:cs typeface="Times New Roman" pitchFamily="18" charset="0"/>
              </a:rPr>
              <a:t>w</a:t>
            </a: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=</a:t>
            </a:r>
            <a:r>
              <a:rPr lang="en-US" sz="2200" i="1" dirty="0" smtClean="0">
                <a:solidFill>
                  <a:schemeClr val="tx1"/>
                </a:solidFill>
                <a:cs typeface="Times New Roman" pitchFamily="18" charset="0"/>
              </a:rPr>
              <a:t>S</a:t>
            </a:r>
            <a:r>
              <a:rPr lang="en-US" sz="2200" i="1" baseline="-25000" dirty="0" smtClean="0">
                <a:solidFill>
                  <a:schemeClr val="tx1"/>
                </a:solidFill>
                <a:cs typeface="Times New Roman" pitchFamily="18" charset="0"/>
              </a:rPr>
              <a:t>f</a:t>
            </a: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.</a:t>
            </a: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42900" y="5301208"/>
            <a:ext cx="8458200" cy="15121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spcAft>
                <a:spcPts val="1200"/>
              </a:spcAft>
              <a:buFont typeface="Arial" pitchFamily="34" charset="0"/>
              <a:buChar char="•"/>
              <a:tabLst>
                <a:tab pos="796925" algn="l"/>
              </a:tabLst>
            </a:pP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Along a cross-section perpendicular to streamlines (i.e., to channel bottom), pressure profile is </a:t>
            </a:r>
            <a:r>
              <a:rPr lang="en-US" sz="2200" i="1" dirty="0" smtClean="0">
                <a:solidFill>
                  <a:schemeClr val="tx1"/>
                </a:solidFill>
                <a:cs typeface="Times New Roman" pitchFamily="18" charset="0"/>
              </a:rPr>
              <a:t>hydrostatic</a:t>
            </a: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, meaning </a:t>
            </a:r>
            <a:r>
              <a:rPr lang="en-US" sz="2200" i="1" dirty="0" smtClean="0">
                <a:solidFill>
                  <a:schemeClr val="tx1"/>
                </a:solidFill>
                <a:cs typeface="Times New Roman" pitchFamily="18" charset="0"/>
              </a:rPr>
              <a:t>z</a:t>
            </a: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+(</a:t>
            </a:r>
            <a:r>
              <a:rPr lang="en-US" sz="2200" i="1" dirty="0" smtClean="0">
                <a:solidFill>
                  <a:schemeClr val="tx1"/>
                </a:solidFill>
                <a:cs typeface="Times New Roman" pitchFamily="18" charset="0"/>
              </a:rPr>
              <a:t>p</a:t>
            </a: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/</a:t>
            </a:r>
            <a:r>
              <a:rPr lang="en-US" sz="2200" i="1" dirty="0" smtClean="0">
                <a:solidFill>
                  <a:schemeClr val="tx1"/>
                </a:solidFill>
                <a:latin typeface="Symbol" pitchFamily="18" charset="2"/>
                <a:cs typeface="Times New Roman" pitchFamily="18" charset="0"/>
              </a:rPr>
              <a:t>g</a:t>
            </a: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) is constant. Strictly true only for parallel streamlines, but approximately true in gradually varying flow also.</a:t>
            </a:r>
            <a:endParaRPr lang="en-US" sz="2200" dirty="0" smtClean="0">
              <a:solidFill>
                <a:schemeClr val="tx1"/>
              </a:solidFill>
            </a:endParaRP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078" y="2626593"/>
            <a:ext cx="5810250" cy="231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7090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43204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0" y="43204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43204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0" y="43204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107504" y="116632"/>
            <a:ext cx="889248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/>
              <a:t>Characteristics of Surface Waves</a:t>
            </a:r>
            <a:endParaRPr lang="en-US" sz="3200" b="1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392008" y="908720"/>
            <a:ext cx="8356456" cy="20162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Aft>
                <a:spcPts val="1200"/>
              </a:spcAft>
              <a:tabLst>
                <a:tab pos="796925" algn="l"/>
              </a:tabLst>
            </a:pP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Consider a shallow, stationary wave, generated by movement of bulk water downstream at the wave velocity </a:t>
            </a:r>
            <a:r>
              <a:rPr lang="en-US" sz="2200" i="1" dirty="0" smtClean="0">
                <a:solidFill>
                  <a:schemeClr val="tx1"/>
                </a:solidFill>
                <a:cs typeface="Times New Roman" pitchFamily="18" charset="0"/>
              </a:rPr>
              <a:t>c</a:t>
            </a: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, as the wave moves upstream. System can be envisioned as the small ‘hump’ of water sliding upstream over the block of water flowing below it, generating a steady-flow scenario.</a:t>
            </a:r>
            <a:endParaRPr lang="en-US" sz="2200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9467" y="3027042"/>
            <a:ext cx="6066869" cy="2778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60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43204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0" y="43204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43204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0" y="43204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323528" y="2096852"/>
            <a:ext cx="2952328" cy="5400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Aft>
                <a:spcPts val="1200"/>
              </a:spcAft>
              <a:tabLst>
                <a:tab pos="796925" algn="l"/>
              </a:tabLst>
            </a:pP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Differentiating both:</a:t>
            </a: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331912" y="476672"/>
            <a:ext cx="7048400" cy="5400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Aft>
                <a:spcPts val="1200"/>
              </a:spcAft>
              <a:tabLst>
                <a:tab pos="796925" algn="l"/>
              </a:tabLst>
            </a:pP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For frictionless flow, Bernoulli eqn</a:t>
            </a:r>
            <a:r>
              <a:rPr lang="en-US" sz="2200" dirty="0">
                <a:solidFill>
                  <a:schemeClr val="tx1"/>
                </a:solidFill>
                <a:cs typeface="Times New Roman" pitchFamily="18" charset="0"/>
              </a:rPr>
              <a:t>.</a:t>
            </a:r>
            <a:r>
              <a:rPr lang="en-US" sz="2200" dirty="0" smtClean="0">
                <a:solidFill>
                  <a:schemeClr val="tx1"/>
                </a:solidFill>
                <a:cs typeface="Times New Roman" pitchFamily="18" charset="0"/>
              </a:rPr>
              <a:t> and continuity yield:</a:t>
            </a:r>
            <a:endParaRPr lang="en-US" sz="2200" dirty="0">
              <a:solidFill>
                <a:schemeClr val="tx1"/>
              </a:solidFill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7577236"/>
              </p:ext>
            </p:extLst>
          </p:nvPr>
        </p:nvGraphicFramePr>
        <p:xfrm>
          <a:off x="1041400" y="967458"/>
          <a:ext cx="2260600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11" name="Equation" r:id="rId3" imgW="1180800" imgH="444240" progId="Equation.DSMT4">
                  <p:embed/>
                </p:oleObj>
              </mc:Choice>
              <mc:Fallback>
                <p:oleObj name="Equation" r:id="rId3" imgW="118080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1400" y="967458"/>
                        <a:ext cx="2260600" cy="850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6964511"/>
              </p:ext>
            </p:extLst>
          </p:nvPr>
        </p:nvGraphicFramePr>
        <p:xfrm>
          <a:off x="5314950" y="1210345"/>
          <a:ext cx="1725613" cy="3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12" name="Equation" r:id="rId5" imgW="901440" imgH="203040" progId="Equation.DSMT4">
                  <p:embed/>
                </p:oleObj>
              </mc:Choice>
              <mc:Fallback>
                <p:oleObj name="Equation" r:id="rId5" imgW="90144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4950" y="1210345"/>
                        <a:ext cx="1725613" cy="388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3674084"/>
              </p:ext>
            </p:extLst>
          </p:nvPr>
        </p:nvGraphicFramePr>
        <p:xfrm>
          <a:off x="1201738" y="2698304"/>
          <a:ext cx="1943100" cy="874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13" name="Equation" r:id="rId7" imgW="1015920" imgH="457200" progId="Equation.DSMT4">
                  <p:embed/>
                </p:oleObj>
              </mc:Choice>
              <mc:Fallback>
                <p:oleObj name="Equation" r:id="rId7" imgW="101592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1738" y="2698304"/>
                        <a:ext cx="1943100" cy="874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0844125"/>
              </p:ext>
            </p:extLst>
          </p:nvPr>
        </p:nvGraphicFramePr>
        <p:xfrm>
          <a:off x="5268913" y="2938016"/>
          <a:ext cx="1844675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14" name="Equation" r:id="rId9" imgW="965160" imgH="203040" progId="Equation.DSMT4">
                  <p:embed/>
                </p:oleObj>
              </mc:Choice>
              <mc:Fallback>
                <p:oleObj name="Equation" r:id="rId9" imgW="9651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68913" y="2938016"/>
                        <a:ext cx="1844675" cy="38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1327662"/>
              </p:ext>
            </p:extLst>
          </p:nvPr>
        </p:nvGraphicFramePr>
        <p:xfrm>
          <a:off x="1417638" y="3789040"/>
          <a:ext cx="1482725" cy="801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15" name="Equation" r:id="rId11" imgW="774360" imgH="419040" progId="Equation.DSMT4">
                  <p:embed/>
                </p:oleObj>
              </mc:Choice>
              <mc:Fallback>
                <p:oleObj name="Equation" r:id="rId11" imgW="774360" imgH="41904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7638" y="3789040"/>
                        <a:ext cx="1482725" cy="801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9790624"/>
              </p:ext>
            </p:extLst>
          </p:nvPr>
        </p:nvGraphicFramePr>
        <p:xfrm>
          <a:off x="5411788" y="3811265"/>
          <a:ext cx="1528762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16" name="Equation" r:id="rId13" imgW="799920" imgH="393480" progId="Equation.DSMT4">
                  <p:embed/>
                </p:oleObj>
              </mc:Choice>
              <mc:Fallback>
                <p:oleObj name="Equation" r:id="rId13" imgW="799920" imgH="39348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1788" y="3811265"/>
                        <a:ext cx="1528762" cy="749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6648763"/>
              </p:ext>
            </p:extLst>
          </p:nvPr>
        </p:nvGraphicFramePr>
        <p:xfrm>
          <a:off x="3348038" y="4581128"/>
          <a:ext cx="1819275" cy="846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17" name="Equation" r:id="rId15" imgW="952200" imgH="444240" progId="Equation.DSMT4">
                  <p:embed/>
                </p:oleObj>
              </mc:Choice>
              <mc:Fallback>
                <p:oleObj name="Equation" r:id="rId15" imgW="952200" imgH="44424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8038" y="4581128"/>
                        <a:ext cx="1819275" cy="846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860361"/>
              </p:ext>
            </p:extLst>
          </p:nvPr>
        </p:nvGraphicFramePr>
        <p:xfrm>
          <a:off x="3419872" y="5859463"/>
          <a:ext cx="1552575" cy="484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18" name="Equation" r:id="rId17" imgW="812520" imgH="253800" progId="Equation.DSMT4">
                  <p:embed/>
                </p:oleObj>
              </mc:Choice>
              <mc:Fallback>
                <p:oleObj name="Equation" r:id="rId17" imgW="812520" imgH="2538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872" y="5859463"/>
                        <a:ext cx="1552575" cy="484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30498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7626</TotalTime>
  <Words>957</Words>
  <Application>Microsoft Office PowerPoint</Application>
  <PresentationFormat>On-screen Show (4:3)</PresentationFormat>
  <Paragraphs>76</Paragraphs>
  <Slides>18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Office Theme</vt:lpstr>
      <vt:lpstr>Equation</vt:lpstr>
      <vt:lpstr>Overview of Open Channel Flow</vt:lpstr>
      <vt:lpstr>Velocity Profiles in Open Channels vs. Pipe Flow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markbenj</dc:creator>
  <cp:lastModifiedBy>Mark Benjamin</cp:lastModifiedBy>
  <cp:revision>166</cp:revision>
  <cp:lastPrinted>2012-03-10T23:07:14Z</cp:lastPrinted>
  <dcterms:created xsi:type="dcterms:W3CDTF">2012-02-27T23:09:13Z</dcterms:created>
  <dcterms:modified xsi:type="dcterms:W3CDTF">2012-05-22T04:49:38Z</dcterms:modified>
</cp:coreProperties>
</file>