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E211-A60F-4C0E-B8BD-305CEF914E28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7BAF7-E010-4F2C-94AB-91FB31274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E211-A60F-4C0E-B8BD-305CEF914E28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7BAF7-E010-4F2C-94AB-91FB31274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E211-A60F-4C0E-B8BD-305CEF914E28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7BAF7-E010-4F2C-94AB-91FB31274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E211-A60F-4C0E-B8BD-305CEF914E28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7BAF7-E010-4F2C-94AB-91FB31274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E211-A60F-4C0E-B8BD-305CEF914E28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7BAF7-E010-4F2C-94AB-91FB31274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E211-A60F-4C0E-B8BD-305CEF914E28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7BAF7-E010-4F2C-94AB-91FB31274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E211-A60F-4C0E-B8BD-305CEF914E28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7BAF7-E010-4F2C-94AB-91FB31274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E211-A60F-4C0E-B8BD-305CEF914E28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7BAF7-E010-4F2C-94AB-91FB31274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E211-A60F-4C0E-B8BD-305CEF914E28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7BAF7-E010-4F2C-94AB-91FB31274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E211-A60F-4C0E-B8BD-305CEF914E28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7BAF7-E010-4F2C-94AB-91FB31274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E211-A60F-4C0E-B8BD-305CEF914E28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7BAF7-E010-4F2C-94AB-91FB31274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1E211-A60F-4C0E-B8BD-305CEF914E28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7BAF7-E010-4F2C-94AB-91FB31274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Core of the Cold War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From Eisenhower to Nixon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Eisenhower Era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Rhetoric Hot  rollback - liberation - strong anticommunism  (John Foster Dulles)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Policy - relatively cool, subdued, more of a domestic politics focus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Implementing Containment Confronting the Soviet Union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Nuclear weapons buildup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massive retaliation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Nuclear superiority - brinksmanship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Pactomania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(SENTO, SEATO, ANZUS) 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Developing World - client state problems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Covert operations - Iran, Guatemala, Cuba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Overt operations - Yes (Lebanon - 1958) - No Indochina (1954),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Rollback - (No North Korea, No - Hungary 1956)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 brief thaw in the Cold War - 1959-1960 -- Cuba, Laos and the U2 incident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JFK 1961-3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Election Politics -- "The Missile Gap," Too Complacent - particularly in the struggle with Communism in the developing world (the do nothing Eisenhower administration </a:t>
            </a:r>
          </a:p>
          <a:p>
            <a:pPr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2. Strategy to confront the Soviet Union Even though there was a missile gap (The U.S. was substantially ahead) Out with massive retaliation and in with "flexible response" - more nuclear weapons - more conventional capability - rising military expenditures - a new counterforce doctrine and the beginning of a move toward Mutual Assured Destruction (MAD) - development of the strategic triad -- - the arms race of the 60's is on </a:t>
            </a:r>
          </a:p>
          <a:p>
            <a:pPr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3. Dealing with developing world problems - the wars of national liberation -- The real driving force of Kennedy Foreign Policy What was on the plate -- Laos, Vietnam, Cuba, Congo The Kennedy approach - aggressive, technological, counterinsurgency Laos - Problem - Marxist forces winning a war against the U.S. supported Royal Laotian Forces - Solution - A reasonable but weak response - A coalition neutralist regime Cuba - Problem - Communism 90 miles from the U.S. - a major domestic political headache "Solution" - A big "covert" military operation to oust Castro --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JFK - continued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4.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April 1961-The first big foreign policy splash for JKF and "the best and the brightest"- The Bay of Pigs - a major foreign policy disaster Pressure for success –</a:t>
            </a:r>
          </a:p>
          <a:p>
            <a:pPr>
              <a:buAutoNum type="arabicPeriod" startAt="5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Vietnam becomes the unlikely place to invest in success -- 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Kennedy and his advisers begin a move up the escalatory path to help and save a increasingly important client state (1961-1963)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military aid, economic aid, military advisers (15,000), bombing in S. Vietnam, strategic hamlets --- 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By the Fall of 1963 - really no success - The decision to support the coup of S. Vietnamese leader Diem.   </a:t>
            </a:r>
          </a:p>
          <a:p>
            <a:pPr>
              <a:buAutoNum type="arabicPeriod" startAt="5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Relations with the Soviets Vienna (Late Spring 1961)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Berlin (Late Summer 1961)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Cuban Missile Crisis (October 1962)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Assassinations Diem Early November 1963, 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Kennedy Late November 1963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Nixon 1969-1973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1. Ending the War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2. Opening to China and Détente with the Soviet Union (Nixon and Kissinger's grand strategy)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3. Inflation and Oil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4. Watergate and the "demise of the Imperial Presidency – The universe falls apart 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Ending the War 1968 - "peace with honor" - and a secret plan to end the war -- campaign rhetoric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A. A secret plan emerges (secret)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Vietnamization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(public) Nixon administration reject 1) overt escalation 2) continuing Kennedy/Johnson policies, 3) bringing troops home Secret plan - The Madman strategy - threaten N. Vietnam with massive escalation to get bargain - secretly bomb Cambodia and begin the concerns for leaks which leads to the plumbers and Watergate Fails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The public plan of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Vietnamization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works - gradual U.S. withdrawal - returning war to the S. Vietnamese, reduces U.S. casualties, silences peace movement and keeps Democrats in Congress at bay Works Domestically - but not a solution to the war Why? -- Need leverage to get the North Vietnamese to end the war on terms acceptable to the U.S. and the South Vietnam - But how when the U.S. is constantly reducing its role in S. Vietnam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Nixon continued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2. The Grand Plan - 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 Stubborn Enemy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No bargaining leverage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Growing Strategic Problems (an out of control nuclear arms race)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Growing economic problems (inflation, low productivity) 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Solution -- Opening to China - The politics of the triad - pressure on the Soviet Union for a better relationship with the U.S. - Détente and a new set of friends to influence the North Vietnamese - and the process of arms control (SALT I)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Nixon Doctrine (containment retrenchment)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1971 - End to floating international exchange rates pegged to Gold - Decline of the dollar and international monetary control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Nixon - continued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How the War ends - After reelection - Public negotiations, Secret Negotiations continue - Christmas bombing -- "Secret negotiations succeed" -- U.S. withdraws - with continued U.S. pledges to help South Vietnam 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3. Inflation and Oil - War driven inflation and then the shock of the Oil embargo in the fall of 1973 - an economy in trouble – 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4. Watergate does not go away - The cover-up the smoking gun - the forced resignation (8/74)   The end of the imperial presidency?? 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 Universe falls apart - 25 years after NSC-68 Things are very bleak Internal (domestic) Politics - President forced out - major political divisions (high partisanship), Congressional/Presidential struggle over foreign policy - War Powers, budget authority - Democrats vs. Republicans External SALT I only a start</a:t>
            </a:r>
            <a:br>
              <a:rPr lang="en-US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Shadow of Vietnam</a:t>
            </a:r>
            <a:br>
              <a:rPr lang="en-US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Retrenchment - </a:t>
            </a:r>
            <a:br>
              <a:rPr lang="en-US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Economic weakness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484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Core of the Cold War</vt:lpstr>
      <vt:lpstr>The Eisenhower Era</vt:lpstr>
      <vt:lpstr>JFK 1961-3</vt:lpstr>
      <vt:lpstr>JFK - continued</vt:lpstr>
      <vt:lpstr>Nixon 1969-1973</vt:lpstr>
      <vt:lpstr>Nixon continued</vt:lpstr>
      <vt:lpstr>Nixon - continued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Core of the Cold War</dc:title>
  <dc:creator>Stephen Majeski</dc:creator>
  <cp:lastModifiedBy>sfricks</cp:lastModifiedBy>
  <cp:revision>6</cp:revision>
  <dcterms:created xsi:type="dcterms:W3CDTF">2010-01-24T23:39:21Z</dcterms:created>
  <dcterms:modified xsi:type="dcterms:W3CDTF">2010-01-29T18:34:32Z</dcterms:modified>
</cp:coreProperties>
</file>