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1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D0D5B-40AB-BC41-8CA4-5A6C3B7D7660}" type="datetimeFigureOut">
              <a:rPr lang="en-US" smtClean="0"/>
              <a:t>6/3/11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0289-E603-E24C-A8F2-E702B0F61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482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D0D5B-40AB-BC41-8CA4-5A6C3B7D7660}" type="datetimeFigureOut">
              <a:rPr lang="en-US" smtClean="0"/>
              <a:t>6/3/11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0289-E603-E24C-A8F2-E702B0F61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53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D0D5B-40AB-BC41-8CA4-5A6C3B7D7660}" type="datetimeFigureOut">
              <a:rPr lang="en-US" smtClean="0"/>
              <a:t>6/3/11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0289-E603-E24C-A8F2-E702B0F61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242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D0D5B-40AB-BC41-8CA4-5A6C3B7D7660}" type="datetimeFigureOut">
              <a:rPr lang="en-US" smtClean="0"/>
              <a:t>6/3/11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0289-E603-E24C-A8F2-E702B0F61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60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D0D5B-40AB-BC41-8CA4-5A6C3B7D7660}" type="datetimeFigureOut">
              <a:rPr lang="en-US" smtClean="0"/>
              <a:t>6/3/11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0289-E603-E24C-A8F2-E702B0F61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159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D0D5B-40AB-BC41-8CA4-5A6C3B7D7660}" type="datetimeFigureOut">
              <a:rPr lang="en-US" smtClean="0"/>
              <a:t>6/3/11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0289-E603-E24C-A8F2-E702B0F61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873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D0D5B-40AB-BC41-8CA4-5A6C3B7D7660}" type="datetimeFigureOut">
              <a:rPr lang="en-US" smtClean="0"/>
              <a:t>6/3/11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0289-E603-E24C-A8F2-E702B0F61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13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D0D5B-40AB-BC41-8CA4-5A6C3B7D7660}" type="datetimeFigureOut">
              <a:rPr lang="en-US" smtClean="0"/>
              <a:t>6/3/11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0289-E603-E24C-A8F2-E702B0F61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21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D0D5B-40AB-BC41-8CA4-5A6C3B7D7660}" type="datetimeFigureOut">
              <a:rPr lang="en-US" smtClean="0"/>
              <a:t>6/3/11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0289-E603-E24C-A8F2-E702B0F61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21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D0D5B-40AB-BC41-8CA4-5A6C3B7D7660}" type="datetimeFigureOut">
              <a:rPr lang="en-US" smtClean="0"/>
              <a:t>6/3/11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0289-E603-E24C-A8F2-E702B0F61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984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D0D5B-40AB-BC41-8CA4-5A6C3B7D7660}" type="datetimeFigureOut">
              <a:rPr lang="en-US" smtClean="0"/>
              <a:t>6/3/11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0289-E603-E24C-A8F2-E702B0F61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24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D0D5B-40AB-BC41-8CA4-5A6C3B7D7660}" type="datetimeFigureOut">
              <a:rPr lang="en-US" smtClean="0"/>
              <a:t>6/3/11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10289-E603-E24C-A8F2-E702B0F61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01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0786553"/>
              </p:ext>
            </p:extLst>
          </p:nvPr>
        </p:nvGraphicFramePr>
        <p:xfrm>
          <a:off x="457200" y="464120"/>
          <a:ext cx="7989096" cy="6048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714"/>
                <a:gridCol w="1147631"/>
                <a:gridCol w="1129714"/>
                <a:gridCol w="1192895"/>
                <a:gridCol w="1129714"/>
                <a:gridCol w="1129714"/>
                <a:gridCol w="1129714"/>
              </a:tblGrid>
              <a:tr h="6009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’</a:t>
                      </a:r>
                      <a:r>
                        <a:rPr lang="en-US" dirty="0" smtClean="0"/>
                        <a:t>04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100</a:t>
                      </a:r>
                    </a:p>
                    <a:p>
                      <a:r>
                        <a:rPr lang="en-US" dirty="0" smtClean="0"/>
                        <a:t>strict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’</a:t>
                      </a:r>
                      <a:r>
                        <a:rPr lang="en-US" dirty="0" smtClean="0"/>
                        <a:t>04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250</a:t>
                      </a:r>
                    </a:p>
                    <a:p>
                      <a:r>
                        <a:rPr lang="en-US" dirty="0" smtClean="0"/>
                        <a:t>strict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’</a:t>
                      </a:r>
                      <a:r>
                        <a:rPr lang="en-US" dirty="0" smtClean="0"/>
                        <a:t>04</a:t>
                      </a:r>
                      <a:r>
                        <a:rPr lang="en-US" baseline="0" dirty="0" smtClean="0"/>
                        <a:t> 1000</a:t>
                      </a:r>
                    </a:p>
                    <a:p>
                      <a:r>
                        <a:rPr lang="en-US" baseline="0" dirty="0" smtClean="0"/>
                        <a:t>strict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’</a:t>
                      </a:r>
                      <a:r>
                        <a:rPr lang="en-US" dirty="0" smtClean="0"/>
                        <a:t>04 100</a:t>
                      </a:r>
                    </a:p>
                    <a:p>
                      <a:r>
                        <a:rPr lang="en-US" dirty="0" smtClean="0"/>
                        <a:t>lenient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‘04 250</a:t>
                      </a:r>
                    </a:p>
                    <a:p>
                      <a:r>
                        <a:rPr lang="en-US" dirty="0" smtClean="0"/>
                        <a:t>lenient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‘04 1000</a:t>
                      </a:r>
                    </a:p>
                    <a:p>
                      <a:r>
                        <a:rPr lang="en-US" dirty="0" smtClean="0"/>
                        <a:t>lenient</a:t>
                      </a:r>
                      <a:endParaRPr lang="en-US" dirty="0"/>
                    </a:p>
                  </a:txBody>
                  <a:tcPr/>
                </a:tc>
              </a:tr>
              <a:tr h="60091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0.424</a:t>
                      </a:r>
                      <a:endParaRPr lang="en-US" dirty="0"/>
                    </a:p>
                  </a:txBody>
                  <a:tcPr/>
                </a:tc>
              </a:tr>
              <a:tr h="600915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0.243</a:t>
                      </a:r>
                      <a:endParaRPr lang="en-US" dirty="0"/>
                    </a:p>
                  </a:txBody>
                  <a:tcPr/>
                </a:tc>
              </a:tr>
              <a:tr h="600915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0.599</a:t>
                      </a:r>
                      <a:endParaRPr lang="en-US" dirty="0"/>
                    </a:p>
                  </a:txBody>
                  <a:tcPr/>
                </a:tc>
              </a:tr>
              <a:tr h="600915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0.52</a:t>
                      </a:r>
                      <a:endParaRPr lang="en-US" dirty="0"/>
                    </a:p>
                  </a:txBody>
                  <a:tcPr/>
                </a:tc>
              </a:tr>
              <a:tr h="600915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0915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0.488</a:t>
                      </a:r>
                      <a:endParaRPr lang="en-US" dirty="0"/>
                    </a:p>
                  </a:txBody>
                  <a:tcPr/>
                </a:tc>
              </a:tr>
              <a:tr h="600915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0.586</a:t>
                      </a:r>
                      <a:endParaRPr lang="en-US" dirty="0"/>
                    </a:p>
                  </a:txBody>
                  <a:tcPr/>
                </a:tc>
              </a:tr>
              <a:tr h="600915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0.539</a:t>
                      </a:r>
                      <a:endParaRPr lang="en-US" dirty="0"/>
                    </a:p>
                  </a:txBody>
                  <a:tcPr/>
                </a:tc>
              </a:tr>
              <a:tr h="600915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0.616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344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1539537"/>
              </p:ext>
            </p:extLst>
          </p:nvPr>
        </p:nvGraphicFramePr>
        <p:xfrm>
          <a:off x="989338" y="464120"/>
          <a:ext cx="7697462" cy="608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8475"/>
                <a:gridCol w="1105738"/>
                <a:gridCol w="1088475"/>
                <a:gridCol w="1149349"/>
                <a:gridCol w="1088475"/>
                <a:gridCol w="1088475"/>
                <a:gridCol w="1088475"/>
              </a:tblGrid>
              <a:tr h="6009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’</a:t>
                      </a:r>
                      <a:r>
                        <a:rPr lang="en-US" dirty="0" smtClean="0"/>
                        <a:t>05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100</a:t>
                      </a:r>
                    </a:p>
                    <a:p>
                      <a:r>
                        <a:rPr lang="en-US" dirty="0" smtClean="0"/>
                        <a:t>strict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’</a:t>
                      </a:r>
                      <a:r>
                        <a:rPr lang="en-US" dirty="0" smtClean="0"/>
                        <a:t>05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250</a:t>
                      </a:r>
                    </a:p>
                    <a:p>
                      <a:r>
                        <a:rPr lang="en-US" dirty="0" smtClean="0"/>
                        <a:t>strict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’</a:t>
                      </a:r>
                      <a:r>
                        <a:rPr lang="en-US" dirty="0" smtClean="0"/>
                        <a:t>05</a:t>
                      </a:r>
                      <a:r>
                        <a:rPr lang="en-US" baseline="0" dirty="0" smtClean="0"/>
                        <a:t> 1000</a:t>
                      </a:r>
                    </a:p>
                    <a:p>
                      <a:r>
                        <a:rPr lang="en-US" baseline="0" dirty="0" smtClean="0"/>
                        <a:t>strict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’</a:t>
                      </a:r>
                      <a:r>
                        <a:rPr lang="en-US" dirty="0" smtClean="0"/>
                        <a:t>05 100</a:t>
                      </a:r>
                    </a:p>
                    <a:p>
                      <a:r>
                        <a:rPr lang="en-US" dirty="0" smtClean="0"/>
                        <a:t>lenient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‘05 250</a:t>
                      </a:r>
                    </a:p>
                    <a:p>
                      <a:r>
                        <a:rPr lang="en-US" dirty="0" smtClean="0"/>
                        <a:t>lenient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‘05 1000</a:t>
                      </a:r>
                    </a:p>
                    <a:p>
                      <a:r>
                        <a:rPr lang="en-US" dirty="0" smtClean="0"/>
                        <a:t>lenient</a:t>
                      </a:r>
                      <a:endParaRPr lang="en-US" dirty="0"/>
                    </a:p>
                  </a:txBody>
                  <a:tcPr/>
                </a:tc>
              </a:tr>
              <a:tr h="60091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0.392</a:t>
                      </a:r>
                      <a:endParaRPr lang="en-US" dirty="0"/>
                    </a:p>
                  </a:txBody>
                  <a:tcPr/>
                </a:tc>
              </a:tr>
              <a:tr h="600915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0.111/</a:t>
                      </a:r>
                    </a:p>
                    <a:p>
                      <a:r>
                        <a:rPr lang="en-US" dirty="0" smtClean="0"/>
                        <a:t>0.081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0.201/</a:t>
                      </a:r>
                    </a:p>
                    <a:p>
                      <a:r>
                        <a:rPr lang="en-US" dirty="0" smtClean="0"/>
                        <a:t>0.142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0.380/</a:t>
                      </a:r>
                    </a:p>
                    <a:p>
                      <a:r>
                        <a:rPr lang="en-US" dirty="0" smtClean="0"/>
                        <a:t>0.297</a:t>
                      </a:r>
                      <a:endParaRPr lang="en-US" dirty="0"/>
                    </a:p>
                  </a:txBody>
                  <a:tcPr/>
                </a:tc>
              </a:tr>
              <a:tr h="600915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0.53</a:t>
                      </a:r>
                      <a:endParaRPr lang="en-US" dirty="0"/>
                    </a:p>
                  </a:txBody>
                  <a:tcPr/>
                </a:tc>
              </a:tr>
              <a:tr h="600915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0.478</a:t>
                      </a:r>
                      <a:endParaRPr lang="en-US" dirty="0"/>
                    </a:p>
                  </a:txBody>
                  <a:tcPr/>
                </a:tc>
              </a:tr>
              <a:tr h="600915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0.012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0.10</a:t>
                      </a:r>
                      <a:endParaRPr lang="en-US" dirty="0"/>
                    </a:p>
                  </a:txBody>
                  <a:tcPr/>
                </a:tc>
              </a:tr>
              <a:tr h="600915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0.461</a:t>
                      </a:r>
                      <a:endParaRPr lang="en-US" dirty="0"/>
                    </a:p>
                  </a:txBody>
                  <a:tcPr/>
                </a:tc>
              </a:tr>
              <a:tr h="600915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0.525</a:t>
                      </a:r>
                      <a:endParaRPr lang="en-US" dirty="0"/>
                    </a:p>
                  </a:txBody>
                  <a:tcPr/>
                </a:tc>
              </a:tr>
              <a:tr h="600915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0.527</a:t>
                      </a:r>
                      <a:endParaRPr lang="en-US" dirty="0"/>
                    </a:p>
                  </a:txBody>
                  <a:tcPr/>
                </a:tc>
              </a:tr>
              <a:tr h="600915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0.571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6091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Top-1 Accuracy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8377334"/>
              </p:ext>
            </p:extLst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Top 1 – 100 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Top 1 – 1000 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Top 1- 100 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Top 1 – 1000 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0.324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0.196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0.287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0.073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2065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TREC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2005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7388" y="2124074"/>
            <a:ext cx="7649112" cy="421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55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236</Words>
  <Application>Microsoft Macintosh PowerPoint</Application>
  <PresentationFormat>On-screen Show (4:3)</PresentationFormat>
  <Paragraphs>189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Top-1 Accuracy</vt:lpstr>
      <vt:lpstr>TREC Results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Gina-Anne Levow</dc:creator>
  <cp:lastModifiedBy>Gina-Anne Levow</cp:lastModifiedBy>
  <cp:revision>22</cp:revision>
  <dcterms:created xsi:type="dcterms:W3CDTF">2011-06-02T19:21:52Z</dcterms:created>
  <dcterms:modified xsi:type="dcterms:W3CDTF">2011-06-04T06:53:30Z</dcterms:modified>
</cp:coreProperties>
</file>