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66677000020667"/>
          <c:y val="0.0412092717334969"/>
          <c:w val="0.776285055903445"/>
          <c:h val="0.660913277195234"/>
        </c:manualLayout>
      </c:layout>
      <c:lineChart>
        <c:grouping val="standard"/>
        <c:varyColors val="0"/>
        <c:ser>
          <c:idx val="0"/>
          <c:order val="0"/>
          <c:tx>
            <c:v>MaxEnt-TREC10</c:v>
          </c:tx>
          <c:marker>
            <c:symbol val="diamond"/>
            <c:size val="4"/>
          </c:marker>
          <c:cat>
            <c:strRef>
              <c:f>Sheet1!$C$2:$C$22</c:f>
              <c:strCache>
                <c:ptCount val="21"/>
                <c:pt idx="0">
                  <c:v>BigramAll</c:v>
                </c:pt>
                <c:pt idx="1">
                  <c:v>BigramAllHeads</c:v>
                </c:pt>
                <c:pt idx="2">
                  <c:v>BigramHeads</c:v>
                </c:pt>
                <c:pt idx="3">
                  <c:v>BigramTrigramAll</c:v>
                </c:pt>
                <c:pt idx="4">
                  <c:v>BigramTrigramAllHeads</c:v>
                </c:pt>
                <c:pt idx="5">
                  <c:v>BigramTrigramHeads</c:v>
                </c:pt>
                <c:pt idx="6">
                  <c:v>TrigramAll</c:v>
                </c:pt>
                <c:pt idx="7">
                  <c:v>TrigramAllHeads</c:v>
                </c:pt>
                <c:pt idx="8">
                  <c:v>TrigramHeads</c:v>
                </c:pt>
                <c:pt idx="9">
                  <c:v>UnigramAll</c:v>
                </c:pt>
                <c:pt idx="10">
                  <c:v>UnigramAllHeads</c:v>
                </c:pt>
                <c:pt idx="11">
                  <c:v>UnigramBigramAll</c:v>
                </c:pt>
                <c:pt idx="12">
                  <c:v>UnigramBigramAllHeads</c:v>
                </c:pt>
                <c:pt idx="13">
                  <c:v>UnigramBigramHeads</c:v>
                </c:pt>
                <c:pt idx="14">
                  <c:v>UnigramBigramTrigramAll</c:v>
                </c:pt>
                <c:pt idx="15">
                  <c:v>UnigramBigramTrigramAllHeads</c:v>
                </c:pt>
                <c:pt idx="16">
                  <c:v>UnigramBigramTrigramHeads</c:v>
                </c:pt>
                <c:pt idx="17">
                  <c:v>UnigramHeads</c:v>
                </c:pt>
                <c:pt idx="18">
                  <c:v>UnigramTrigramAll</c:v>
                </c:pt>
                <c:pt idx="19">
                  <c:v>UnigramTrigramAllHeads</c:v>
                </c:pt>
                <c:pt idx="20">
                  <c:v>UnigramTrigramHeads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0.828</c:v>
                </c:pt>
                <c:pt idx="1">
                  <c:v>0.83</c:v>
                </c:pt>
                <c:pt idx="2">
                  <c:v>0.852</c:v>
                </c:pt>
                <c:pt idx="3">
                  <c:v>0.824</c:v>
                </c:pt>
                <c:pt idx="4">
                  <c:v>0.818</c:v>
                </c:pt>
                <c:pt idx="5">
                  <c:v>0.844</c:v>
                </c:pt>
                <c:pt idx="6">
                  <c:v>0.532</c:v>
                </c:pt>
                <c:pt idx="7">
                  <c:v>0.44</c:v>
                </c:pt>
                <c:pt idx="8">
                  <c:v>0.536</c:v>
                </c:pt>
                <c:pt idx="9">
                  <c:v>0.85</c:v>
                </c:pt>
                <c:pt idx="10">
                  <c:v>0.836</c:v>
                </c:pt>
                <c:pt idx="11">
                  <c:v>0.882</c:v>
                </c:pt>
                <c:pt idx="12">
                  <c:v>0.876</c:v>
                </c:pt>
                <c:pt idx="13">
                  <c:v>0.892</c:v>
                </c:pt>
                <c:pt idx="14">
                  <c:v>0.882</c:v>
                </c:pt>
                <c:pt idx="15">
                  <c:v>0.878</c:v>
                </c:pt>
                <c:pt idx="16">
                  <c:v>0.886</c:v>
                </c:pt>
                <c:pt idx="17">
                  <c:v>0.832</c:v>
                </c:pt>
                <c:pt idx="18">
                  <c:v>0.858</c:v>
                </c:pt>
                <c:pt idx="19">
                  <c:v>0.85</c:v>
                </c:pt>
                <c:pt idx="20">
                  <c:v>0.852</c:v>
                </c:pt>
              </c:numCache>
            </c:numRef>
          </c:val>
          <c:smooth val="0"/>
        </c:ser>
        <c:ser>
          <c:idx val="1"/>
          <c:order val="1"/>
          <c:tx>
            <c:v>NaiveBayes-TREC10</c:v>
          </c:tx>
          <c:marker>
            <c:symbol val="square"/>
            <c:size val="4"/>
          </c:marker>
          <c:cat>
            <c:strRef>
              <c:f>Sheet1!$C$2:$C$22</c:f>
              <c:strCache>
                <c:ptCount val="21"/>
                <c:pt idx="0">
                  <c:v>BigramAll</c:v>
                </c:pt>
                <c:pt idx="1">
                  <c:v>BigramAllHeads</c:v>
                </c:pt>
                <c:pt idx="2">
                  <c:v>BigramHeads</c:v>
                </c:pt>
                <c:pt idx="3">
                  <c:v>BigramTrigramAll</c:v>
                </c:pt>
                <c:pt idx="4">
                  <c:v>BigramTrigramAllHeads</c:v>
                </c:pt>
                <c:pt idx="5">
                  <c:v>BigramTrigramHeads</c:v>
                </c:pt>
                <c:pt idx="6">
                  <c:v>TrigramAll</c:v>
                </c:pt>
                <c:pt idx="7">
                  <c:v>TrigramAllHeads</c:v>
                </c:pt>
                <c:pt idx="8">
                  <c:v>TrigramHeads</c:v>
                </c:pt>
                <c:pt idx="9">
                  <c:v>UnigramAll</c:v>
                </c:pt>
                <c:pt idx="10">
                  <c:v>UnigramAllHeads</c:v>
                </c:pt>
                <c:pt idx="11">
                  <c:v>UnigramBigramAll</c:v>
                </c:pt>
                <c:pt idx="12">
                  <c:v>UnigramBigramAllHeads</c:v>
                </c:pt>
                <c:pt idx="13">
                  <c:v>UnigramBigramHeads</c:v>
                </c:pt>
                <c:pt idx="14">
                  <c:v>UnigramBigramTrigramAll</c:v>
                </c:pt>
                <c:pt idx="15">
                  <c:v>UnigramBigramTrigramAllHeads</c:v>
                </c:pt>
                <c:pt idx="16">
                  <c:v>UnigramBigramTrigramHeads</c:v>
                </c:pt>
                <c:pt idx="17">
                  <c:v>UnigramHeads</c:v>
                </c:pt>
                <c:pt idx="18">
                  <c:v>UnigramTrigramAll</c:v>
                </c:pt>
                <c:pt idx="19">
                  <c:v>UnigramTrigramAllHeads</c:v>
                </c:pt>
                <c:pt idx="20">
                  <c:v>UnigramTrigramHeads</c:v>
                </c:pt>
              </c:strCache>
            </c:strRef>
          </c:cat>
          <c:val>
            <c:numRef>
              <c:f>Sheet1!$D$24:$D$44</c:f>
              <c:numCache>
                <c:formatCode>General</c:formatCode>
                <c:ptCount val="21"/>
                <c:pt idx="0">
                  <c:v>0.792</c:v>
                </c:pt>
                <c:pt idx="1">
                  <c:v>0.784</c:v>
                </c:pt>
                <c:pt idx="2">
                  <c:v>0.816</c:v>
                </c:pt>
                <c:pt idx="3">
                  <c:v>0.812</c:v>
                </c:pt>
                <c:pt idx="4">
                  <c:v>0.794</c:v>
                </c:pt>
                <c:pt idx="5">
                  <c:v>0.838</c:v>
                </c:pt>
                <c:pt idx="6">
                  <c:v>0.536</c:v>
                </c:pt>
                <c:pt idx="7">
                  <c:v>0.534</c:v>
                </c:pt>
                <c:pt idx="8">
                  <c:v>0.62</c:v>
                </c:pt>
                <c:pt idx="9">
                  <c:v>0.766</c:v>
                </c:pt>
                <c:pt idx="10">
                  <c:v>0.746</c:v>
                </c:pt>
                <c:pt idx="11">
                  <c:v>0.82</c:v>
                </c:pt>
                <c:pt idx="12">
                  <c:v>0.81</c:v>
                </c:pt>
                <c:pt idx="13">
                  <c:v>0.834</c:v>
                </c:pt>
                <c:pt idx="14">
                  <c:v>0.818</c:v>
                </c:pt>
                <c:pt idx="15">
                  <c:v>0.822</c:v>
                </c:pt>
                <c:pt idx="16">
                  <c:v>0.848</c:v>
                </c:pt>
                <c:pt idx="17">
                  <c:v>0.772</c:v>
                </c:pt>
                <c:pt idx="18">
                  <c:v>0.754</c:v>
                </c:pt>
                <c:pt idx="19">
                  <c:v>0.762</c:v>
                </c:pt>
                <c:pt idx="20">
                  <c:v>0.802</c:v>
                </c:pt>
              </c:numCache>
            </c:numRef>
          </c:val>
          <c:smooth val="0"/>
        </c:ser>
        <c:ser>
          <c:idx val="2"/>
          <c:order val="2"/>
          <c:tx>
            <c:v>MaxEnt-TREC2005</c:v>
          </c:tx>
          <c:marker>
            <c:symbol val="triangle"/>
            <c:size val="4"/>
          </c:marker>
          <c:cat>
            <c:strRef>
              <c:f>Sheet1!$C$2:$C$22</c:f>
              <c:strCache>
                <c:ptCount val="21"/>
                <c:pt idx="0">
                  <c:v>BigramAll</c:v>
                </c:pt>
                <c:pt idx="1">
                  <c:v>BigramAllHeads</c:v>
                </c:pt>
                <c:pt idx="2">
                  <c:v>BigramHeads</c:v>
                </c:pt>
                <c:pt idx="3">
                  <c:v>BigramTrigramAll</c:v>
                </c:pt>
                <c:pt idx="4">
                  <c:v>BigramTrigramAllHeads</c:v>
                </c:pt>
                <c:pt idx="5">
                  <c:v>BigramTrigramHeads</c:v>
                </c:pt>
                <c:pt idx="6">
                  <c:v>TrigramAll</c:v>
                </c:pt>
                <c:pt idx="7">
                  <c:v>TrigramAllHeads</c:v>
                </c:pt>
                <c:pt idx="8">
                  <c:v>TrigramHeads</c:v>
                </c:pt>
                <c:pt idx="9">
                  <c:v>UnigramAll</c:v>
                </c:pt>
                <c:pt idx="10">
                  <c:v>UnigramAllHeads</c:v>
                </c:pt>
                <c:pt idx="11">
                  <c:v>UnigramBigramAll</c:v>
                </c:pt>
                <c:pt idx="12">
                  <c:v>UnigramBigramAllHeads</c:v>
                </c:pt>
                <c:pt idx="13">
                  <c:v>UnigramBigramHeads</c:v>
                </c:pt>
                <c:pt idx="14">
                  <c:v>UnigramBigramTrigramAll</c:v>
                </c:pt>
                <c:pt idx="15">
                  <c:v>UnigramBigramTrigramAllHeads</c:v>
                </c:pt>
                <c:pt idx="16">
                  <c:v>UnigramBigramTrigramHeads</c:v>
                </c:pt>
                <c:pt idx="17">
                  <c:v>UnigramHeads</c:v>
                </c:pt>
                <c:pt idx="18">
                  <c:v>UnigramTrigramAll</c:v>
                </c:pt>
                <c:pt idx="19">
                  <c:v>UnigramTrigramAllHeads</c:v>
                </c:pt>
                <c:pt idx="20">
                  <c:v>UnigramTrigramHeads</c:v>
                </c:pt>
              </c:strCache>
            </c:strRef>
          </c:cat>
          <c:val>
            <c:numRef>
              <c:f>Sheet1!$H$2:$H$22</c:f>
              <c:numCache>
                <c:formatCode>General</c:formatCode>
                <c:ptCount val="21"/>
                <c:pt idx="0">
                  <c:v>0.78461538461538</c:v>
                </c:pt>
                <c:pt idx="1">
                  <c:v>0.78461538461538</c:v>
                </c:pt>
                <c:pt idx="2">
                  <c:v>0.77582417582418</c:v>
                </c:pt>
                <c:pt idx="3">
                  <c:v>0.77142857142857</c:v>
                </c:pt>
                <c:pt idx="4">
                  <c:v>0.77802197802198</c:v>
                </c:pt>
                <c:pt idx="5">
                  <c:v>0.78461538461538</c:v>
                </c:pt>
                <c:pt idx="6">
                  <c:v>0.54285714285714</c:v>
                </c:pt>
                <c:pt idx="7">
                  <c:v>0.45054945054945</c:v>
                </c:pt>
                <c:pt idx="8">
                  <c:v>0.53406593406593</c:v>
                </c:pt>
                <c:pt idx="9">
                  <c:v>0.80879120879121</c:v>
                </c:pt>
                <c:pt idx="10">
                  <c:v>0.80659340659341</c:v>
                </c:pt>
                <c:pt idx="11">
                  <c:v>0.81538461538462</c:v>
                </c:pt>
                <c:pt idx="12">
                  <c:v>0.81098901098901</c:v>
                </c:pt>
                <c:pt idx="13">
                  <c:v>0.81538461538462</c:v>
                </c:pt>
                <c:pt idx="14">
                  <c:v>0.81098901098901</c:v>
                </c:pt>
                <c:pt idx="15">
                  <c:v>0.80879120879121</c:v>
                </c:pt>
                <c:pt idx="16">
                  <c:v>0.80659340659341</c:v>
                </c:pt>
                <c:pt idx="17">
                  <c:v>0.81538461538462</c:v>
                </c:pt>
                <c:pt idx="18">
                  <c:v>0.8021978021978</c:v>
                </c:pt>
                <c:pt idx="19">
                  <c:v>0.78901098901099</c:v>
                </c:pt>
                <c:pt idx="20">
                  <c:v>0.7956043956044</c:v>
                </c:pt>
              </c:numCache>
            </c:numRef>
          </c:val>
          <c:smooth val="0"/>
        </c:ser>
        <c:ser>
          <c:idx val="3"/>
          <c:order val="3"/>
          <c:tx>
            <c:v>NaiveBayes-TREC2005</c:v>
          </c:tx>
          <c:marker>
            <c:symbol val="circle"/>
            <c:size val="4"/>
          </c:marker>
          <c:cat>
            <c:strRef>
              <c:f>Sheet1!$C$2:$C$22</c:f>
              <c:strCache>
                <c:ptCount val="21"/>
                <c:pt idx="0">
                  <c:v>BigramAll</c:v>
                </c:pt>
                <c:pt idx="1">
                  <c:v>BigramAllHeads</c:v>
                </c:pt>
                <c:pt idx="2">
                  <c:v>BigramHeads</c:v>
                </c:pt>
                <c:pt idx="3">
                  <c:v>BigramTrigramAll</c:v>
                </c:pt>
                <c:pt idx="4">
                  <c:v>BigramTrigramAllHeads</c:v>
                </c:pt>
                <c:pt idx="5">
                  <c:v>BigramTrigramHeads</c:v>
                </c:pt>
                <c:pt idx="6">
                  <c:v>TrigramAll</c:v>
                </c:pt>
                <c:pt idx="7">
                  <c:v>TrigramAllHeads</c:v>
                </c:pt>
                <c:pt idx="8">
                  <c:v>TrigramHeads</c:v>
                </c:pt>
                <c:pt idx="9">
                  <c:v>UnigramAll</c:v>
                </c:pt>
                <c:pt idx="10">
                  <c:v>UnigramAllHeads</c:v>
                </c:pt>
                <c:pt idx="11">
                  <c:v>UnigramBigramAll</c:v>
                </c:pt>
                <c:pt idx="12">
                  <c:v>UnigramBigramAllHeads</c:v>
                </c:pt>
                <c:pt idx="13">
                  <c:v>UnigramBigramHeads</c:v>
                </c:pt>
                <c:pt idx="14">
                  <c:v>UnigramBigramTrigramAll</c:v>
                </c:pt>
                <c:pt idx="15">
                  <c:v>UnigramBigramTrigramAllHeads</c:v>
                </c:pt>
                <c:pt idx="16">
                  <c:v>UnigramBigramTrigramHeads</c:v>
                </c:pt>
                <c:pt idx="17">
                  <c:v>UnigramHeads</c:v>
                </c:pt>
                <c:pt idx="18">
                  <c:v>UnigramTrigramAll</c:v>
                </c:pt>
                <c:pt idx="19">
                  <c:v>UnigramTrigramAllHeads</c:v>
                </c:pt>
                <c:pt idx="20">
                  <c:v>UnigramTrigramHeads</c:v>
                </c:pt>
              </c:strCache>
            </c:strRef>
          </c:cat>
          <c:val>
            <c:numRef>
              <c:f>Sheet1!$H$24:$H$44</c:f>
              <c:numCache>
                <c:formatCode>General</c:formatCode>
                <c:ptCount val="21"/>
                <c:pt idx="0">
                  <c:v>0.7032967032967</c:v>
                </c:pt>
                <c:pt idx="1">
                  <c:v>0.71648351648352</c:v>
                </c:pt>
                <c:pt idx="2">
                  <c:v>0.72747252747253</c:v>
                </c:pt>
                <c:pt idx="3">
                  <c:v>0.7010989010989</c:v>
                </c:pt>
                <c:pt idx="4">
                  <c:v>0.70549450549451</c:v>
                </c:pt>
                <c:pt idx="5">
                  <c:v>0.69450549450549</c:v>
                </c:pt>
                <c:pt idx="6">
                  <c:v>0.44175824175824</c:v>
                </c:pt>
                <c:pt idx="7">
                  <c:v>0.43956043956044</c:v>
                </c:pt>
                <c:pt idx="8">
                  <c:v>0.47472527472527</c:v>
                </c:pt>
                <c:pt idx="9">
                  <c:v>0.7978021978022</c:v>
                </c:pt>
                <c:pt idx="10">
                  <c:v>0.7956043956044</c:v>
                </c:pt>
                <c:pt idx="11">
                  <c:v>0.7978021978022</c:v>
                </c:pt>
                <c:pt idx="12">
                  <c:v>0.80659340659341</c:v>
                </c:pt>
                <c:pt idx="13">
                  <c:v>0.81758241758242</c:v>
                </c:pt>
                <c:pt idx="14">
                  <c:v>0.7956043956044</c:v>
                </c:pt>
                <c:pt idx="15">
                  <c:v>0.8021978021978</c:v>
                </c:pt>
                <c:pt idx="16">
                  <c:v>0.80659340659341</c:v>
                </c:pt>
                <c:pt idx="17">
                  <c:v>0.80879120879121</c:v>
                </c:pt>
                <c:pt idx="18">
                  <c:v>0.79340659340659</c:v>
                </c:pt>
                <c:pt idx="19">
                  <c:v>0.78901098901099</c:v>
                </c:pt>
                <c:pt idx="20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857096"/>
        <c:axId val="683201864"/>
      </c:lineChart>
      <c:catAx>
        <c:axId val="683857096"/>
        <c:scaling>
          <c:orientation val="minMax"/>
        </c:scaling>
        <c:delete val="0"/>
        <c:axPos val="b"/>
        <c:majorTickMark val="out"/>
        <c:minorTickMark val="none"/>
        <c:tickLblPos val="nextTo"/>
        <c:crossAx val="683201864"/>
        <c:crossesAt val="0.0"/>
        <c:auto val="1"/>
        <c:lblAlgn val="ctr"/>
        <c:lblOffset val="100"/>
        <c:noMultiLvlLbl val="0"/>
      </c:catAx>
      <c:valAx>
        <c:axId val="683201864"/>
        <c:scaling>
          <c:orientation val="minMax"/>
          <c:min val="0.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3857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366677000020667"/>
          <c:y val="0.0181766375336421"/>
          <c:w val="0.941639386612107"/>
          <c:h val="0.607170464062239"/>
        </c:manualLayout>
      </c:layout>
      <c:barChart>
        <c:barDir val="col"/>
        <c:grouping val="clustered"/>
        <c:varyColors val="0"/>
        <c:ser>
          <c:idx val="0"/>
          <c:order val="0"/>
          <c:tx>
            <c:v>MaxEnt-TREC10</c:v>
          </c:tx>
          <c:invertIfNegative val="0"/>
          <c:cat>
            <c:strRef>
              <c:f>Sheet1!$C$2:$C$22</c:f>
              <c:strCache>
                <c:ptCount val="21"/>
                <c:pt idx="0">
                  <c:v>BigramAll</c:v>
                </c:pt>
                <c:pt idx="1">
                  <c:v>BigramAllHeads</c:v>
                </c:pt>
                <c:pt idx="2">
                  <c:v>BigramHeads</c:v>
                </c:pt>
                <c:pt idx="3">
                  <c:v>BigramTrigramAll</c:v>
                </c:pt>
                <c:pt idx="4">
                  <c:v>BigramTrigramAllHeads</c:v>
                </c:pt>
                <c:pt idx="5">
                  <c:v>BigramTrigramHeads</c:v>
                </c:pt>
                <c:pt idx="6">
                  <c:v>TrigramAll</c:v>
                </c:pt>
                <c:pt idx="7">
                  <c:v>TrigramAllHeads</c:v>
                </c:pt>
                <c:pt idx="8">
                  <c:v>TrigramHeads</c:v>
                </c:pt>
                <c:pt idx="9">
                  <c:v>UnigramAll</c:v>
                </c:pt>
                <c:pt idx="10">
                  <c:v>UnigramAllHeads</c:v>
                </c:pt>
                <c:pt idx="11">
                  <c:v>UnigramBigramAll</c:v>
                </c:pt>
                <c:pt idx="12">
                  <c:v>UnigramBigramAllHeads</c:v>
                </c:pt>
                <c:pt idx="13">
                  <c:v>UnigramBigramHeads</c:v>
                </c:pt>
                <c:pt idx="14">
                  <c:v>UnigramBigramTrigramAll</c:v>
                </c:pt>
                <c:pt idx="15">
                  <c:v>UnigramBigramTrigramAllHeads</c:v>
                </c:pt>
                <c:pt idx="16">
                  <c:v>UnigramBigramTrigramHeads</c:v>
                </c:pt>
                <c:pt idx="17">
                  <c:v>UnigramHeads</c:v>
                </c:pt>
                <c:pt idx="18">
                  <c:v>UnigramTrigramAll</c:v>
                </c:pt>
                <c:pt idx="19">
                  <c:v>UnigramTrigramAllHeads</c:v>
                </c:pt>
                <c:pt idx="20">
                  <c:v>UnigramTrigramHeads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0.828</c:v>
                </c:pt>
                <c:pt idx="1">
                  <c:v>0.83</c:v>
                </c:pt>
                <c:pt idx="2">
                  <c:v>0.852</c:v>
                </c:pt>
                <c:pt idx="3">
                  <c:v>0.824</c:v>
                </c:pt>
                <c:pt idx="4">
                  <c:v>0.818</c:v>
                </c:pt>
                <c:pt idx="5">
                  <c:v>0.844</c:v>
                </c:pt>
                <c:pt idx="6">
                  <c:v>0.532</c:v>
                </c:pt>
                <c:pt idx="7">
                  <c:v>0.44</c:v>
                </c:pt>
                <c:pt idx="8">
                  <c:v>0.536</c:v>
                </c:pt>
                <c:pt idx="9">
                  <c:v>0.85</c:v>
                </c:pt>
                <c:pt idx="10">
                  <c:v>0.836</c:v>
                </c:pt>
                <c:pt idx="11">
                  <c:v>0.882</c:v>
                </c:pt>
                <c:pt idx="12">
                  <c:v>0.876</c:v>
                </c:pt>
                <c:pt idx="13">
                  <c:v>0.892</c:v>
                </c:pt>
                <c:pt idx="14">
                  <c:v>0.882</c:v>
                </c:pt>
                <c:pt idx="15">
                  <c:v>0.878</c:v>
                </c:pt>
                <c:pt idx="16">
                  <c:v>0.886</c:v>
                </c:pt>
                <c:pt idx="17">
                  <c:v>0.832</c:v>
                </c:pt>
                <c:pt idx="18">
                  <c:v>0.858</c:v>
                </c:pt>
                <c:pt idx="19">
                  <c:v>0.85</c:v>
                </c:pt>
                <c:pt idx="20">
                  <c:v>0.852</c:v>
                </c:pt>
              </c:numCache>
            </c:numRef>
          </c:val>
        </c:ser>
        <c:ser>
          <c:idx val="1"/>
          <c:order val="1"/>
          <c:tx>
            <c:v>NaiveBayes-TREC10</c:v>
          </c:tx>
          <c:invertIfNegative val="0"/>
          <c:cat>
            <c:strRef>
              <c:f>Sheet1!$C$2:$C$22</c:f>
              <c:strCache>
                <c:ptCount val="21"/>
                <c:pt idx="0">
                  <c:v>BigramAll</c:v>
                </c:pt>
                <c:pt idx="1">
                  <c:v>BigramAllHeads</c:v>
                </c:pt>
                <c:pt idx="2">
                  <c:v>BigramHeads</c:v>
                </c:pt>
                <c:pt idx="3">
                  <c:v>BigramTrigramAll</c:v>
                </c:pt>
                <c:pt idx="4">
                  <c:v>BigramTrigramAllHeads</c:v>
                </c:pt>
                <c:pt idx="5">
                  <c:v>BigramTrigramHeads</c:v>
                </c:pt>
                <c:pt idx="6">
                  <c:v>TrigramAll</c:v>
                </c:pt>
                <c:pt idx="7">
                  <c:v>TrigramAllHeads</c:v>
                </c:pt>
                <c:pt idx="8">
                  <c:v>TrigramHeads</c:v>
                </c:pt>
                <c:pt idx="9">
                  <c:v>UnigramAll</c:v>
                </c:pt>
                <c:pt idx="10">
                  <c:v>UnigramAllHeads</c:v>
                </c:pt>
                <c:pt idx="11">
                  <c:v>UnigramBigramAll</c:v>
                </c:pt>
                <c:pt idx="12">
                  <c:v>UnigramBigramAllHeads</c:v>
                </c:pt>
                <c:pt idx="13">
                  <c:v>UnigramBigramHeads</c:v>
                </c:pt>
                <c:pt idx="14">
                  <c:v>UnigramBigramTrigramAll</c:v>
                </c:pt>
                <c:pt idx="15">
                  <c:v>UnigramBigramTrigramAllHeads</c:v>
                </c:pt>
                <c:pt idx="16">
                  <c:v>UnigramBigramTrigramHeads</c:v>
                </c:pt>
                <c:pt idx="17">
                  <c:v>UnigramHeads</c:v>
                </c:pt>
                <c:pt idx="18">
                  <c:v>UnigramTrigramAll</c:v>
                </c:pt>
                <c:pt idx="19">
                  <c:v>UnigramTrigramAllHeads</c:v>
                </c:pt>
                <c:pt idx="20">
                  <c:v>UnigramTrigramHeads</c:v>
                </c:pt>
              </c:strCache>
            </c:strRef>
          </c:cat>
          <c:val>
            <c:numRef>
              <c:f>Sheet1!$D$24:$D$44</c:f>
              <c:numCache>
                <c:formatCode>General</c:formatCode>
                <c:ptCount val="21"/>
                <c:pt idx="0">
                  <c:v>0.792</c:v>
                </c:pt>
                <c:pt idx="1">
                  <c:v>0.784</c:v>
                </c:pt>
                <c:pt idx="2">
                  <c:v>0.816</c:v>
                </c:pt>
                <c:pt idx="3">
                  <c:v>0.812</c:v>
                </c:pt>
                <c:pt idx="4">
                  <c:v>0.794</c:v>
                </c:pt>
                <c:pt idx="5">
                  <c:v>0.838</c:v>
                </c:pt>
                <c:pt idx="6">
                  <c:v>0.536</c:v>
                </c:pt>
                <c:pt idx="7">
                  <c:v>0.534</c:v>
                </c:pt>
                <c:pt idx="8">
                  <c:v>0.62</c:v>
                </c:pt>
                <c:pt idx="9">
                  <c:v>0.766</c:v>
                </c:pt>
                <c:pt idx="10">
                  <c:v>0.746</c:v>
                </c:pt>
                <c:pt idx="11">
                  <c:v>0.82</c:v>
                </c:pt>
                <c:pt idx="12">
                  <c:v>0.81</c:v>
                </c:pt>
                <c:pt idx="13">
                  <c:v>0.834</c:v>
                </c:pt>
                <c:pt idx="14">
                  <c:v>0.818</c:v>
                </c:pt>
                <c:pt idx="15">
                  <c:v>0.822</c:v>
                </c:pt>
                <c:pt idx="16">
                  <c:v>0.848</c:v>
                </c:pt>
                <c:pt idx="17">
                  <c:v>0.772</c:v>
                </c:pt>
                <c:pt idx="18">
                  <c:v>0.754</c:v>
                </c:pt>
                <c:pt idx="19">
                  <c:v>0.762</c:v>
                </c:pt>
                <c:pt idx="20">
                  <c:v>0.802</c:v>
                </c:pt>
              </c:numCache>
            </c:numRef>
          </c:val>
        </c:ser>
        <c:ser>
          <c:idx val="2"/>
          <c:order val="2"/>
          <c:tx>
            <c:v>MaxEnt-TREC2005</c:v>
          </c:tx>
          <c:invertIfNegative val="0"/>
          <c:cat>
            <c:strRef>
              <c:f>Sheet1!$C$2:$C$22</c:f>
              <c:strCache>
                <c:ptCount val="21"/>
                <c:pt idx="0">
                  <c:v>BigramAll</c:v>
                </c:pt>
                <c:pt idx="1">
                  <c:v>BigramAllHeads</c:v>
                </c:pt>
                <c:pt idx="2">
                  <c:v>BigramHeads</c:v>
                </c:pt>
                <c:pt idx="3">
                  <c:v>BigramTrigramAll</c:v>
                </c:pt>
                <c:pt idx="4">
                  <c:v>BigramTrigramAllHeads</c:v>
                </c:pt>
                <c:pt idx="5">
                  <c:v>BigramTrigramHeads</c:v>
                </c:pt>
                <c:pt idx="6">
                  <c:v>TrigramAll</c:v>
                </c:pt>
                <c:pt idx="7">
                  <c:v>TrigramAllHeads</c:v>
                </c:pt>
                <c:pt idx="8">
                  <c:v>TrigramHeads</c:v>
                </c:pt>
                <c:pt idx="9">
                  <c:v>UnigramAll</c:v>
                </c:pt>
                <c:pt idx="10">
                  <c:v>UnigramAllHeads</c:v>
                </c:pt>
                <c:pt idx="11">
                  <c:v>UnigramBigramAll</c:v>
                </c:pt>
                <c:pt idx="12">
                  <c:v>UnigramBigramAllHeads</c:v>
                </c:pt>
                <c:pt idx="13">
                  <c:v>UnigramBigramHeads</c:v>
                </c:pt>
                <c:pt idx="14">
                  <c:v>UnigramBigramTrigramAll</c:v>
                </c:pt>
                <c:pt idx="15">
                  <c:v>UnigramBigramTrigramAllHeads</c:v>
                </c:pt>
                <c:pt idx="16">
                  <c:v>UnigramBigramTrigramHeads</c:v>
                </c:pt>
                <c:pt idx="17">
                  <c:v>UnigramHeads</c:v>
                </c:pt>
                <c:pt idx="18">
                  <c:v>UnigramTrigramAll</c:v>
                </c:pt>
                <c:pt idx="19">
                  <c:v>UnigramTrigramAllHeads</c:v>
                </c:pt>
                <c:pt idx="20">
                  <c:v>UnigramTrigramHeads</c:v>
                </c:pt>
              </c:strCache>
            </c:strRef>
          </c:cat>
          <c:val>
            <c:numRef>
              <c:f>Sheet1!$H$2:$H$22</c:f>
              <c:numCache>
                <c:formatCode>General</c:formatCode>
                <c:ptCount val="21"/>
                <c:pt idx="0">
                  <c:v>0.78461538461538</c:v>
                </c:pt>
                <c:pt idx="1">
                  <c:v>0.78461538461538</c:v>
                </c:pt>
                <c:pt idx="2">
                  <c:v>0.77582417582418</c:v>
                </c:pt>
                <c:pt idx="3">
                  <c:v>0.77142857142857</c:v>
                </c:pt>
                <c:pt idx="4">
                  <c:v>0.77802197802198</c:v>
                </c:pt>
                <c:pt idx="5">
                  <c:v>0.78461538461538</c:v>
                </c:pt>
                <c:pt idx="6">
                  <c:v>0.54285714285714</c:v>
                </c:pt>
                <c:pt idx="7">
                  <c:v>0.45054945054945</c:v>
                </c:pt>
                <c:pt idx="8">
                  <c:v>0.53406593406593</c:v>
                </c:pt>
                <c:pt idx="9">
                  <c:v>0.80879120879121</c:v>
                </c:pt>
                <c:pt idx="10">
                  <c:v>0.80659340659341</c:v>
                </c:pt>
                <c:pt idx="11">
                  <c:v>0.81538461538462</c:v>
                </c:pt>
                <c:pt idx="12">
                  <c:v>0.81098901098901</c:v>
                </c:pt>
                <c:pt idx="13">
                  <c:v>0.81538461538462</c:v>
                </c:pt>
                <c:pt idx="14">
                  <c:v>0.81098901098901</c:v>
                </c:pt>
                <c:pt idx="15">
                  <c:v>0.80879120879121</c:v>
                </c:pt>
                <c:pt idx="16">
                  <c:v>0.80659340659341</c:v>
                </c:pt>
                <c:pt idx="17">
                  <c:v>0.81538461538462</c:v>
                </c:pt>
                <c:pt idx="18">
                  <c:v>0.8021978021978</c:v>
                </c:pt>
                <c:pt idx="19">
                  <c:v>0.78901098901099</c:v>
                </c:pt>
                <c:pt idx="20">
                  <c:v>0.7956043956044</c:v>
                </c:pt>
              </c:numCache>
            </c:numRef>
          </c:val>
        </c:ser>
        <c:ser>
          <c:idx val="3"/>
          <c:order val="3"/>
          <c:tx>
            <c:v>NaiveBayes-TREC2005</c:v>
          </c:tx>
          <c:invertIfNegative val="0"/>
          <c:cat>
            <c:strRef>
              <c:f>Sheet1!$C$2:$C$22</c:f>
              <c:strCache>
                <c:ptCount val="21"/>
                <c:pt idx="0">
                  <c:v>BigramAll</c:v>
                </c:pt>
                <c:pt idx="1">
                  <c:v>BigramAllHeads</c:v>
                </c:pt>
                <c:pt idx="2">
                  <c:v>BigramHeads</c:v>
                </c:pt>
                <c:pt idx="3">
                  <c:v>BigramTrigramAll</c:v>
                </c:pt>
                <c:pt idx="4">
                  <c:v>BigramTrigramAllHeads</c:v>
                </c:pt>
                <c:pt idx="5">
                  <c:v>BigramTrigramHeads</c:v>
                </c:pt>
                <c:pt idx="6">
                  <c:v>TrigramAll</c:v>
                </c:pt>
                <c:pt idx="7">
                  <c:v>TrigramAllHeads</c:v>
                </c:pt>
                <c:pt idx="8">
                  <c:v>TrigramHeads</c:v>
                </c:pt>
                <c:pt idx="9">
                  <c:v>UnigramAll</c:v>
                </c:pt>
                <c:pt idx="10">
                  <c:v>UnigramAllHeads</c:v>
                </c:pt>
                <c:pt idx="11">
                  <c:v>UnigramBigramAll</c:v>
                </c:pt>
                <c:pt idx="12">
                  <c:v>UnigramBigramAllHeads</c:v>
                </c:pt>
                <c:pt idx="13">
                  <c:v>UnigramBigramHeads</c:v>
                </c:pt>
                <c:pt idx="14">
                  <c:v>UnigramBigramTrigramAll</c:v>
                </c:pt>
                <c:pt idx="15">
                  <c:v>UnigramBigramTrigramAllHeads</c:v>
                </c:pt>
                <c:pt idx="16">
                  <c:v>UnigramBigramTrigramHeads</c:v>
                </c:pt>
                <c:pt idx="17">
                  <c:v>UnigramHeads</c:v>
                </c:pt>
                <c:pt idx="18">
                  <c:v>UnigramTrigramAll</c:v>
                </c:pt>
                <c:pt idx="19">
                  <c:v>UnigramTrigramAllHeads</c:v>
                </c:pt>
                <c:pt idx="20">
                  <c:v>UnigramTrigramHeads</c:v>
                </c:pt>
              </c:strCache>
            </c:strRef>
          </c:cat>
          <c:val>
            <c:numRef>
              <c:f>Sheet1!$H$24:$H$44</c:f>
              <c:numCache>
                <c:formatCode>General</c:formatCode>
                <c:ptCount val="21"/>
                <c:pt idx="0">
                  <c:v>0.7032967032967</c:v>
                </c:pt>
                <c:pt idx="1">
                  <c:v>0.71648351648352</c:v>
                </c:pt>
                <c:pt idx="2">
                  <c:v>0.72747252747253</c:v>
                </c:pt>
                <c:pt idx="3">
                  <c:v>0.7010989010989</c:v>
                </c:pt>
                <c:pt idx="4">
                  <c:v>0.70549450549451</c:v>
                </c:pt>
                <c:pt idx="5">
                  <c:v>0.69450549450549</c:v>
                </c:pt>
                <c:pt idx="6">
                  <c:v>0.44175824175824</c:v>
                </c:pt>
                <c:pt idx="7">
                  <c:v>0.43956043956044</c:v>
                </c:pt>
                <c:pt idx="8">
                  <c:v>0.47472527472527</c:v>
                </c:pt>
                <c:pt idx="9">
                  <c:v>0.7978021978022</c:v>
                </c:pt>
                <c:pt idx="10">
                  <c:v>0.7956043956044</c:v>
                </c:pt>
                <c:pt idx="11">
                  <c:v>0.7978021978022</c:v>
                </c:pt>
                <c:pt idx="12">
                  <c:v>0.80659340659341</c:v>
                </c:pt>
                <c:pt idx="13">
                  <c:v>0.81758241758242</c:v>
                </c:pt>
                <c:pt idx="14">
                  <c:v>0.7956043956044</c:v>
                </c:pt>
                <c:pt idx="15">
                  <c:v>0.8021978021978</c:v>
                </c:pt>
                <c:pt idx="16">
                  <c:v>0.80659340659341</c:v>
                </c:pt>
                <c:pt idx="17">
                  <c:v>0.80879120879121</c:v>
                </c:pt>
                <c:pt idx="18">
                  <c:v>0.79340659340659</c:v>
                </c:pt>
                <c:pt idx="19">
                  <c:v>0.78901098901099</c:v>
                </c:pt>
                <c:pt idx="20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379928"/>
        <c:axId val="473095432"/>
      </c:barChart>
      <c:catAx>
        <c:axId val="419379928"/>
        <c:scaling>
          <c:orientation val="minMax"/>
        </c:scaling>
        <c:delete val="0"/>
        <c:axPos val="b"/>
        <c:majorTickMark val="out"/>
        <c:minorTickMark val="none"/>
        <c:tickLblPos val="nextTo"/>
        <c:crossAx val="473095432"/>
        <c:crossesAt val="0.0"/>
        <c:auto val="1"/>
        <c:lblAlgn val="ctr"/>
        <c:lblOffset val="100"/>
        <c:noMultiLvlLbl val="0"/>
      </c:catAx>
      <c:valAx>
        <c:axId val="473095432"/>
        <c:scaling>
          <c:orientation val="minMax"/>
          <c:min val="0.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9379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6542666418666"/>
          <c:y val="0.878334492689608"/>
          <c:w val="0.141095128856924"/>
          <c:h val="0.11089356948198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EA6B-0798-4330-AB8D-50EC0D20093E}" type="datetimeFigureOut">
              <a:rPr lang="en-US" smtClean="0"/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FBE-7787-4BD4-A01C-4E4C3D4A8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EA6B-0798-4330-AB8D-50EC0D20093E}" type="datetimeFigureOut">
              <a:rPr lang="en-US" smtClean="0"/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FBE-7787-4BD4-A01C-4E4C3D4A8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EA6B-0798-4330-AB8D-50EC0D20093E}" type="datetimeFigureOut">
              <a:rPr lang="en-US" smtClean="0"/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FBE-7787-4BD4-A01C-4E4C3D4A8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EA6B-0798-4330-AB8D-50EC0D20093E}" type="datetimeFigureOut">
              <a:rPr lang="en-US" smtClean="0"/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FBE-7787-4BD4-A01C-4E4C3D4A8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EA6B-0798-4330-AB8D-50EC0D20093E}" type="datetimeFigureOut">
              <a:rPr lang="en-US" smtClean="0"/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FBE-7787-4BD4-A01C-4E4C3D4A8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EA6B-0798-4330-AB8D-50EC0D20093E}" type="datetimeFigureOut">
              <a:rPr lang="en-US" smtClean="0"/>
              <a:t>4/21/11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FBE-7787-4BD4-A01C-4E4C3D4A8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EA6B-0798-4330-AB8D-50EC0D20093E}" type="datetimeFigureOut">
              <a:rPr lang="en-US" smtClean="0"/>
              <a:t>4/21/11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FBE-7787-4BD4-A01C-4E4C3D4A8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EA6B-0798-4330-AB8D-50EC0D20093E}" type="datetimeFigureOut">
              <a:rPr lang="en-US" smtClean="0"/>
              <a:t>4/21/11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FBE-7787-4BD4-A01C-4E4C3D4A8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EA6B-0798-4330-AB8D-50EC0D20093E}" type="datetimeFigureOut">
              <a:rPr lang="en-US" smtClean="0"/>
              <a:t>4/21/11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FBE-7787-4BD4-A01C-4E4C3D4A8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EA6B-0798-4330-AB8D-50EC0D20093E}" type="datetimeFigureOut">
              <a:rPr lang="en-US" smtClean="0"/>
              <a:t>4/21/11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FBE-7787-4BD4-A01C-4E4C3D4A8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EA6B-0798-4330-AB8D-50EC0D20093E}" type="datetimeFigureOut">
              <a:rPr lang="en-US" smtClean="0"/>
              <a:t>4/21/11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40FBE-7787-4BD4-A01C-4E4C3D4A82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AEA6B-0798-4330-AB8D-50EC0D20093E}" type="datetimeFigureOut">
              <a:rPr lang="en-US" smtClean="0"/>
              <a:t>4/21/11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40FBE-7787-4BD4-A01C-4E4C3D4A82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Deliverable #2: Question Classification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5</a:t>
            </a:r>
          </a:p>
          <a:p>
            <a:r>
              <a:rPr lang="en-US" dirty="0" smtClean="0"/>
              <a:t>Caleb Barr</a:t>
            </a:r>
          </a:p>
          <a:p>
            <a:r>
              <a:rPr lang="en-US" dirty="0" smtClean="0"/>
              <a:t>Maria </a:t>
            </a:r>
            <a:r>
              <a:rPr lang="en-US" dirty="0" err="1" smtClean="0"/>
              <a:t>Alexandropoulou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in order to perform feature extraction</a:t>
            </a:r>
          </a:p>
          <a:p>
            <a:r>
              <a:rPr lang="en-US" dirty="0" smtClean="0"/>
              <a:t>Illinois </a:t>
            </a:r>
            <a:r>
              <a:rPr lang="en-US" dirty="0" err="1" smtClean="0"/>
              <a:t>Chunker</a:t>
            </a:r>
            <a:r>
              <a:rPr lang="en-US" dirty="0" smtClean="0"/>
              <a:t> was applied to extract chunks</a:t>
            </a:r>
          </a:p>
          <a:p>
            <a:r>
              <a:rPr lang="en-US" dirty="0" smtClean="0"/>
              <a:t>Python</a:t>
            </a:r>
          </a:p>
          <a:p>
            <a:pPr lvl="1"/>
            <a:r>
              <a:rPr lang="en-US" dirty="0" smtClean="0"/>
              <a:t>Automating classification tasks </a:t>
            </a:r>
            <a:endParaRPr lang="en-US" dirty="0"/>
          </a:p>
          <a:p>
            <a:pPr lvl="1"/>
            <a:r>
              <a:rPr lang="en-US" dirty="0" smtClean="0"/>
              <a:t>Preprocessing of data when necessary</a:t>
            </a:r>
          </a:p>
          <a:p>
            <a:r>
              <a:rPr lang="en-US" dirty="0" smtClean="0"/>
              <a:t>Mallet was used for the classification task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Properties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Classification Algorithms</a:t>
            </a:r>
          </a:p>
          <a:p>
            <a:pPr lvl="1"/>
            <a:r>
              <a:rPr lang="en-US" dirty="0" err="1" smtClean="0"/>
              <a:t>MaxEnt</a:t>
            </a:r>
            <a:endParaRPr lang="en-US" dirty="0" smtClean="0"/>
          </a:p>
          <a:p>
            <a:pPr lvl="1"/>
            <a:r>
              <a:rPr lang="en-US" dirty="0" err="1" smtClean="0"/>
              <a:t>NaiveBayes</a:t>
            </a:r>
            <a:endParaRPr lang="en-US" dirty="0" smtClean="0"/>
          </a:p>
          <a:p>
            <a:r>
              <a:rPr lang="en-US" b="1" dirty="0" smtClean="0"/>
              <a:t>Training data</a:t>
            </a:r>
          </a:p>
          <a:p>
            <a:pPr lvl="1"/>
            <a:r>
              <a:rPr lang="en-US" dirty="0" smtClean="0"/>
              <a:t>Sum of: </a:t>
            </a:r>
          </a:p>
          <a:p>
            <a:pPr lvl="2"/>
            <a:r>
              <a:rPr lang="en-US" dirty="0" smtClean="0"/>
              <a:t>Li and Roth Training set 5 (5500 questions) </a:t>
            </a:r>
          </a:p>
          <a:p>
            <a:pPr lvl="2"/>
            <a:r>
              <a:rPr lang="en-US" dirty="0" smtClean="0"/>
              <a:t>TREC-2004</a:t>
            </a:r>
            <a:endParaRPr lang="en-US" dirty="0"/>
          </a:p>
          <a:p>
            <a:r>
              <a:rPr lang="en-US" b="1" dirty="0" smtClean="0"/>
              <a:t>Test data</a:t>
            </a:r>
            <a:endParaRPr lang="en-US" dirty="0" smtClean="0"/>
          </a:p>
          <a:p>
            <a:pPr lvl="1"/>
            <a:r>
              <a:rPr lang="en-US" dirty="0" smtClean="0"/>
              <a:t>Li and Roth test data set</a:t>
            </a:r>
          </a:p>
          <a:p>
            <a:pPr lvl="1"/>
            <a:r>
              <a:rPr lang="en-US" dirty="0" smtClean="0"/>
              <a:t>TREC-2005.xml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Properties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Features extracted</a:t>
            </a:r>
          </a:p>
          <a:p>
            <a:pPr>
              <a:buNone/>
            </a:pPr>
            <a:r>
              <a:rPr lang="en-US" dirty="0" smtClean="0"/>
              <a:t>     Focused on syntactic features since we targeted coarse classification (i.e. conclusion in </a:t>
            </a:r>
            <a:r>
              <a:rPr lang="en-US" i="1" dirty="0" smtClean="0"/>
              <a:t>Li and Roth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Unigrams</a:t>
            </a:r>
          </a:p>
          <a:p>
            <a:pPr lvl="1"/>
            <a:r>
              <a:rPr lang="en-US" dirty="0" smtClean="0"/>
              <a:t>Bigrams</a:t>
            </a:r>
          </a:p>
          <a:p>
            <a:pPr lvl="1"/>
            <a:r>
              <a:rPr lang="en-US" dirty="0" smtClean="0"/>
              <a:t>Trigrams</a:t>
            </a:r>
          </a:p>
          <a:p>
            <a:pPr lvl="1"/>
            <a:r>
              <a:rPr lang="en-US" dirty="0" smtClean="0"/>
              <a:t>Chunks with POS tags</a:t>
            </a:r>
          </a:p>
          <a:p>
            <a:pPr lvl="2"/>
            <a:r>
              <a:rPr lang="en-US" dirty="0" smtClean="0"/>
              <a:t> e.g. [NP (DT) (JJ) (NN)]</a:t>
            </a:r>
            <a:endParaRPr lang="en-US" dirty="0"/>
          </a:p>
          <a:p>
            <a:pPr lvl="1"/>
            <a:r>
              <a:rPr lang="en-US" dirty="0" smtClean="0"/>
              <a:t>Head NP/VP chunks as in </a:t>
            </a:r>
            <a:r>
              <a:rPr lang="en-US" i="1" dirty="0" smtClean="0"/>
              <a:t>Li and Roth</a:t>
            </a:r>
          </a:p>
          <a:p>
            <a:pPr lvl="2"/>
            <a:r>
              <a:rPr lang="en-US" dirty="0" smtClean="0"/>
              <a:t>e.g. [NP (DT the) (JJS oldest) ] in “</a:t>
            </a:r>
            <a:r>
              <a:rPr lang="en-US" i="1" dirty="0" smtClean="0"/>
              <a:t>What is the oldest profession ? </a:t>
            </a:r>
            <a:r>
              <a:rPr lang="en-US" dirty="0" smtClean="0"/>
              <a:t>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Runs performed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Runs were performed for all combinations of classification algorithms and feature templates</a:t>
            </a:r>
          </a:p>
          <a:p>
            <a:pPr>
              <a:buNone/>
            </a:pPr>
            <a:r>
              <a:rPr lang="en-US" dirty="0"/>
              <a:t> 	</a:t>
            </a:r>
            <a:r>
              <a:rPr lang="en-US" dirty="0" smtClean="0"/>
              <a:t>e.g. </a:t>
            </a:r>
            <a:r>
              <a:rPr lang="en-US" dirty="0" err="1" smtClean="0"/>
              <a:t>MaxEnt</a:t>
            </a:r>
            <a:r>
              <a:rPr lang="en-US" dirty="0" smtClean="0"/>
              <a:t>, Unigrams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NaiveBayes</a:t>
            </a:r>
            <a:r>
              <a:rPr lang="en-US" dirty="0" smtClean="0"/>
              <a:t>, Unigrams, Bigrams, Chunks etc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0" y="533400"/>
          <a:ext cx="9372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Maximum test accuracy </a:t>
            </a:r>
          </a:p>
          <a:p>
            <a:pPr lvl="1"/>
            <a:r>
              <a:rPr lang="en-US" dirty="0" smtClean="0"/>
              <a:t>TREC10:        0.892</a:t>
            </a:r>
          </a:p>
          <a:p>
            <a:pPr lvl="2"/>
            <a:r>
              <a:rPr lang="en-US" dirty="0" err="1" smtClean="0"/>
              <a:t>UnigramsBigramsHeads</a:t>
            </a:r>
            <a:endParaRPr lang="en-US" dirty="0" smtClean="0"/>
          </a:p>
          <a:p>
            <a:pPr lvl="2"/>
            <a:r>
              <a:rPr lang="en-US" dirty="0" err="1" smtClean="0"/>
              <a:t>Maxent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TREC2005:     0.81758</a:t>
            </a:r>
          </a:p>
          <a:p>
            <a:pPr lvl="2"/>
            <a:r>
              <a:rPr lang="en-US" dirty="0" err="1" smtClean="0"/>
              <a:t>UnigramsBigramsHeads</a:t>
            </a:r>
            <a:endParaRPr lang="en-US" dirty="0" smtClean="0"/>
          </a:p>
          <a:p>
            <a:pPr lvl="2"/>
            <a:r>
              <a:rPr lang="en-US" dirty="0" err="1" smtClean="0"/>
              <a:t>NaiveBayes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MaxEnt</a:t>
            </a:r>
            <a:r>
              <a:rPr lang="en-US" dirty="0" smtClean="0"/>
              <a:t> was very close)</a:t>
            </a:r>
          </a:p>
          <a:p>
            <a:pPr lvl="2"/>
            <a:endParaRPr lang="en-US" dirty="0"/>
          </a:p>
          <a:p>
            <a:r>
              <a:rPr lang="en-US" dirty="0" smtClean="0"/>
              <a:t>Trigrams affect accuracy negatively – bad feature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				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confusion matrix for our best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TREC_10_MaxEnt_UnigramBigramHeads: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2971800"/>
          <a:ext cx="6553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23900"/>
                <a:gridCol w="819150"/>
                <a:gridCol w="819150"/>
                <a:gridCol w="819150"/>
                <a:gridCol w="819150"/>
                <a:gridCol w="819150"/>
                <a:gridCol w="819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DESC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ENTY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 ABBR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HUM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 NUM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LOC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276</Words>
  <Application>Microsoft Macintosh PowerPoint</Application>
  <PresentationFormat>On-screen Show 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Deliverable #2: Question Classification</vt:lpstr>
      <vt:lpstr>Software used</vt:lpstr>
      <vt:lpstr>System Properties </vt:lpstr>
      <vt:lpstr>System Properties (cont.)</vt:lpstr>
      <vt:lpstr>Runs performed</vt:lpstr>
      <vt:lpstr>Charts</vt:lpstr>
      <vt:lpstr>PowerPoint Presentation</vt:lpstr>
      <vt:lpstr>Conclusions</vt:lpstr>
      <vt:lpstr>Sample confusion matrix for our best accuracy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Deliverable #2: Question Classification</dc:title>
  <dc:creator>maria</dc:creator>
  <cp:lastModifiedBy>Gina-Anne Levow</cp:lastModifiedBy>
  <cp:revision>21</cp:revision>
  <dcterms:created xsi:type="dcterms:W3CDTF">2011-04-20T04:33:59Z</dcterms:created>
  <dcterms:modified xsi:type="dcterms:W3CDTF">2011-04-21T19:12:34Z</dcterms:modified>
</cp:coreProperties>
</file>