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1" r:id="rId4"/>
    <p:sldId id="267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B7EAA-9852-449F-AA2A-FEF44BCF265E}" type="datetimeFigureOut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7E52E-4207-4EC7-A116-F0AA3390E3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83148D-144E-46D7-9108-558370193754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7744-8208-4B39-8615-AA1724D60D3C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3413-96EA-4933-8C9E-6A22702AF0E8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6675-D254-4144-8F16-A8877EB8BA4B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DEF9-766B-44DC-8C1D-D3B57DC644CD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70B6-23DB-4263-A0D9-2A5871F8CD3D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CADE-6BDB-4B33-922D-7A1EB739DE2F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9910-C92F-453D-8BD6-31EF2044638A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7B8F-7530-48F6-AA6C-FA7ADD2D6729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0004-0AEE-46D0-A70A-D59AF5B77C5E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0B5FB-EFCD-4725-A175-0A3A158E82F3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BF6B8-D610-42BB-B60B-C35FA6B0AF02}" type="datetime1">
              <a:rPr lang="en-US" smtClean="0"/>
              <a:pPr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4A308-2ED0-44FE-973C-9337716346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Thursday  2/24/2011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Agenda:</a:t>
            </a:r>
          </a:p>
          <a:p>
            <a:pPr marL="514350" indent="-285750">
              <a:buFont typeface="+mj-lt"/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Student security topics</a:t>
            </a:r>
          </a:p>
          <a:p>
            <a:pPr marL="514350" indent="-285750">
              <a:buFont typeface="+mj-lt"/>
              <a:buAutoNum type="arabicParenR"/>
            </a:pP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Computer / Network security &amp; fraud</a:t>
            </a:r>
          </a:p>
          <a:p>
            <a:pPr marL="514350" indent="-285750">
              <a:buFont typeface="+mj-lt"/>
              <a:buAutoNum type="arabicParenR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Quiz 3</a:t>
            </a:r>
          </a:p>
          <a:p>
            <a:pPr marL="514350" indent="-285750">
              <a:buFont typeface="+mj-lt"/>
              <a:buAutoNum type="arabicParenR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Last short paper:  Cloud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285750">
              <a:buFont typeface="+mj-lt"/>
              <a:buAutoNum type="arabicParenR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Final similar to midterm, over 2d half 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course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Cryption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Cryption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—encrypt &amp; decrypt, plain text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ciphertext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Algorithms and keys.  Keys make the transformation of data unique.  Need a key to encrypt and one to decrypt information.  The longer the key, the harder it is to guess (56 bits is one standard).  It takes 1 week to break a 56-bit key, 1 yr for 64-bit, and billions of years for 128-bit key.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Key escrow—a good or bad idea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Cryption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encryption standard (DES) is a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symmetric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algorithm—key to encrypt is the same as the one to decrypt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key encryption—RSA,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asymmetric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algorithm,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key to encrypt and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key to decrypt.  This allows for authentication (digital signatures).   SHTTP is encryption for the web.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Asymmetric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Key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key algorithms 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invertable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—text encrypted with either key can be decrypted with the other.  Normally, we encrypt with public and decrypt with private, but we can do the reverse!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 sent the message?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would you prove legally who actually sent the message?  (This is needed for transfer of funds, buy/sell orders, etc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Assume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wants to send a message to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also wants to prove it came from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encrypts key part of message with its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key, then encrypts the whole message with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key.  Then sends message to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then decodes with its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key and sees that part of the message is still encoded. 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then decodes the encoded part with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key.  Only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has 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key that allows message to be decoded with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key!  Therefore,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knows that the message was from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NETWORK (COMPUTER)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Security:</a:t>
            </a:r>
            <a:endParaRPr 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prevent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unauthorized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access.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recovery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temporary service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recovery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disasters.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organization’s data &amp; application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software.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Computer security problem are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wide spread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The average case of computer fraud causes a loss of about $1,000,000.  Computer fraud is under reported.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Why?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Employee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fraud is the most common type of fraud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Economic espionage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(theft of information and intellectual property) is growing very fast.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Viruses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Viruses: several new viruses are created by twisted individuals every day (update anti-virus software frequently).  Attachments to e-mail present a high risk for virus infection.  Newer viruses are able to mutate (change their appearance as they replicate and spread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Fraud (all types)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Fraud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(3-legged stool)</a:t>
            </a:r>
            <a:endParaRPr 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Motivation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(pressure)—financial, work-related,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Opportunity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—lack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internal controls (prevent, detect, and correct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Rationalization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—excuse.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Risk Assessment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Risk Assessment—starting point for security, identify and rate each risk.  This allows for resource allocation and setting of security priorities.  A control spreadsheet is used to organize this process.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RECOVERY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Mitigate disruption, destruction, and disaster by redundancy in both hardware and software.  Fault-tolerant servers, automatic disk copy, duplicate main network components at different location and decentralize 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cold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&amp;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warm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sites for business continuity.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Disaster recovery plan:  most important part is backup and recovery controls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Plan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Unauthorized access: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casual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cruisers,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experts,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professional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hackers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Detecting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— looking for the unusual, repeat tries, entrapment (fake server = honey pot to bait intruder)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Correcting—depends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the breach occurred, civil and/or criminal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Latest (Mar. 2010) way to keep PCs Safe—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InZero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Systems XB technology, a better sandbox!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Preventing unauthorized access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security policy—social engineering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user profiles—need to know access basis, smart cards, biometric access systems.  Delete user accounts when user leaves organization.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Plug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security holes—delete preset accounts, keep up to date and “patch” holes. (Microsoft servers)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access points—terminal, modem, network.  Call-back modems, firewalls, proxy servers (application firewall of choice but slows message transfer from internal to Internet.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Prevent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eavesdropping—network cabling &amp; devices. Control physical access, use special cables &amp; hubs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Acctg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A308-2ED0-44FE-973C-93377163469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671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Thursday  2/24/2011 </vt:lpstr>
      <vt:lpstr>NETWORK (COMPUTER) SECURITY</vt:lpstr>
      <vt:lpstr>The problem</vt:lpstr>
      <vt:lpstr>Viruses</vt:lpstr>
      <vt:lpstr>Fraud (all types)</vt:lpstr>
      <vt:lpstr>Risk Assessment</vt:lpstr>
      <vt:lpstr>RECOVERY</vt:lpstr>
      <vt:lpstr>Access</vt:lpstr>
      <vt:lpstr>Preventing unauthorized access:</vt:lpstr>
      <vt:lpstr>Cryption</vt:lpstr>
      <vt:lpstr>Cryption</vt:lpstr>
      <vt:lpstr>Asymmetric Key</vt:lpstr>
      <vt:lpstr>Who sent the message?</vt:lpstr>
      <vt:lpstr>QUESTIONS????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Thursday  1/27/2011 </dc:title>
  <dc:creator>Larry DuCharme</dc:creator>
  <cp:lastModifiedBy>Larry DuCharme</cp:lastModifiedBy>
  <cp:revision>23</cp:revision>
  <dcterms:created xsi:type="dcterms:W3CDTF">2011-01-27T18:53:39Z</dcterms:created>
  <dcterms:modified xsi:type="dcterms:W3CDTF">2011-02-24T21:15:49Z</dcterms:modified>
</cp:coreProperties>
</file>