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99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54414-27E8-405E-ABA3-EB446FD7D74A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Foster School of Business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39047-5A8E-4F5E-9202-5E3B8AC09B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0D07A-C0AD-4AB7-9C3F-5F5DCDF26924}" type="datetimeFigureOut">
              <a:rPr lang="en-US" smtClean="0"/>
              <a:t>3/3/2011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53316-D2CD-4773-9B50-90B0821CC9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4343400" cy="365125"/>
          </a:xfrm>
        </p:spPr>
        <p:txBody>
          <a:bodyPr/>
          <a:lstStyle/>
          <a:p>
            <a:r>
              <a:rPr lang="en-US" dirty="0" smtClean="0"/>
              <a:t>2011   FOSTER 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. 420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5486400" cy="365125"/>
          </a:xfrm>
        </p:spPr>
        <p:txBody>
          <a:bodyPr/>
          <a:lstStyle/>
          <a:p>
            <a:r>
              <a:rPr lang="en-US" dirty="0" smtClean="0"/>
              <a:t>2011   FOSTER 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. 420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2011   FOSTER  School of Business    Acctg. 420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4169-A609-42AF-A878-79F2F53B61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Database Administration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 8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2011   FOSTER 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. 420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DB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DBA does the physical-level design of the DB.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Controls documentation standards for all steps.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Controls all changes.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(live)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hardware, software, and database for users.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(sandbox)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where programmers create a separate (new) system.  After the new system is developed, tested and approved, it is transferred to production system.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Performance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Performance = ability of the system to serve users in a timely and responsive way.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DBA must get the best performance from available funds.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 performance by buying faster: network, software, disks, &amp; hardware.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funds are constrained, then DBA will change DB design to improve performance – this is called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tuning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DB design.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Tuning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few of the DB changes that a DBA can make to tune the system include: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Modifying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indexes—create and delete.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Can speed up searching and joining tables.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Tables with many indexes take longer to update.</a:t>
            </a:r>
          </a:p>
          <a:p>
            <a:pPr>
              <a:spcBef>
                <a:spcPts val="0"/>
              </a:spcBef>
              <a:buNone/>
            </a:pP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Splitting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tables—could increase overall performance.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-sometimes done for security (could use views)</a:t>
            </a:r>
          </a:p>
          <a:p>
            <a:pPr>
              <a:spcBef>
                <a:spcPts val="0"/>
              </a:spcBef>
              <a:buNone/>
            </a:pP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Changing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table designs—cost/benefit to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denormalize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tables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Sometimes users change their data needs and the DB may have to be changed to efficiently address the current need.</a:t>
            </a:r>
          </a:p>
          <a:p>
            <a:pPr>
              <a:spcBef>
                <a:spcPts val="0"/>
              </a:spcBef>
              <a:buNone/>
            </a:pP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3NF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2NF or 1NF  (This can increase performance for certain types of transactions, depends on users needs.)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Quick Quiz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514350" lvl="0" indent="-514350">
              <a:buFont typeface="+mj-lt"/>
              <a:buAutoNum type="arabi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A(n) _____ specifies the ongoing and emergency actions and procedures required to ensure data availability, even if a disaster occurs.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_____ is the prevention of unauthorized access, either intentional or accidental, to a database.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ordinary usage, a(n) _____ is a place where public records and documents are kept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Database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Database administration (DBA) is an organization group responsible for supervising both the database and use of DBMS.</a:t>
            </a:r>
          </a:p>
          <a:p>
            <a:pPr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* formulates DB policies,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* communicates policies to users, and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* enforces these policies.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5410200" cy="365125"/>
          </a:xfrm>
        </p:spPr>
        <p:txBody>
          <a:bodyPr/>
          <a:lstStyle/>
          <a:p>
            <a:r>
              <a:rPr lang="en-US" dirty="0" smtClean="0"/>
              <a:t>2011   FOSTER 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Database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DBA must be able to communicate with all levels of users. They need to protect the integrity and the security of the database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niversities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required to have disaster planning policies in place as part of the IT strategic plan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5410200" cy="365125"/>
          </a:xfrm>
        </p:spPr>
        <p:txBody>
          <a:bodyPr/>
          <a:lstStyle/>
          <a:p>
            <a:r>
              <a:rPr lang="en-US" dirty="0" smtClean="0"/>
              <a:t>2011   FOSTER 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Policies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Access Privileges—who needs access to what, why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Security—encryption, views, authentication,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authorizations.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Disaster Planning—duplicate back-up system,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recovery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forward (use back-up copy &amp;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log after image),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backward (use log before image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 UPS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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Archiving—how long should we keep our data (live versus archive)?  Move from live to archive storage.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live (online)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archive (offline)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disposal or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mass storage in data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warehouse.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5410200" cy="365125"/>
          </a:xfrm>
        </p:spPr>
        <p:txBody>
          <a:bodyPr/>
          <a:lstStyle/>
          <a:p>
            <a:r>
              <a:rPr lang="en-US" dirty="0" smtClean="0"/>
              <a:t>2011   FOSTER 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Archiving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(continued)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retention is affected by legal requirements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(complicated and expensive):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SOX (2002) – financial records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Patriot Act (2001) – customers and accounts at financial institutions.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 rule 17a-4 – electronic communications.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5015.2 Standard (1997) – data mgt.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req.s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HIPAA (1996) – health-care transactions.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2011   FOSTER  School of Business    </a:t>
            </a:r>
            <a:r>
              <a:rPr lang="en-US" dirty="0" err="1" smtClean="0"/>
              <a:t>Acctg</a:t>
            </a:r>
            <a:r>
              <a:rPr lang="en-US" dirty="0" smtClean="0"/>
              <a:t>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DBA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DBMS Evaluation &amp; Selection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DBMS Maintenance: responsible for changer &amp; updates.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Dictionary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gmt.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Training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DB Design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Performance Tuning: change DB design to improve performance.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DBMS Evaluation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(see Fig. 8-8 in text)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 new system is purchased, the DBA must evaluate each prospective purchase against a list of requirements (e.g., Fig. 8-8).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checklist will include specifics re: data definition, data restructuring, nonprocedural languages, data dictionary, concurrent update, backup &amp; recovery, security, integrity, replication &amp; distributed DBs, limitations, documentation &amp; training,  vendor support, performance, portability, cost, and special requirements.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DBMS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DBA: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decides on updates,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coordinates people when problems occur,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decides and coordinates user’s special requests.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Dictionary Mgmt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the DBMS, DBA creates data definitions, updates contents, creates &amp; distributes reports.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-----------------------------------------------------------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Training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DBA responsible for training.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Expensive but essential.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2011   FOSTER  School of Business    Acctg. 420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4169-A609-42AF-A878-79F2F53B614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768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Database Administration</vt:lpstr>
      <vt:lpstr>Database Administration</vt:lpstr>
      <vt:lpstr>Database Administration</vt:lpstr>
      <vt:lpstr>Policies</vt:lpstr>
      <vt:lpstr>Archiving (continued)</vt:lpstr>
      <vt:lpstr>Other DBA Functions</vt:lpstr>
      <vt:lpstr>DBMS Evaluation &amp; Selection</vt:lpstr>
      <vt:lpstr>DBMS Maintenance</vt:lpstr>
      <vt:lpstr>Data Dictionary Mgmt</vt:lpstr>
      <vt:lpstr>DB Design</vt:lpstr>
      <vt:lpstr>Testing</vt:lpstr>
      <vt:lpstr>Performance Tuning</vt:lpstr>
      <vt:lpstr>Tuning</vt:lpstr>
      <vt:lpstr>Quick Quiz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Administration</dc:title>
  <dc:creator>Larry DuCharme</dc:creator>
  <cp:lastModifiedBy>Larry DuCharme</cp:lastModifiedBy>
  <cp:revision>13</cp:revision>
  <dcterms:created xsi:type="dcterms:W3CDTF">2011-03-03T18:22:52Z</dcterms:created>
  <dcterms:modified xsi:type="dcterms:W3CDTF">2011-03-03T21:05:28Z</dcterms:modified>
</cp:coreProperties>
</file>