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94E285-444D-4C0C-8BFA-BDB311F86A90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014CFD5D-700E-3A40-BF85-62476B01DE1B}" type="datetimeFigureOut">
              <a:rPr lang="en-US" smtClean="0"/>
              <a:t>5/31/10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1C119C-E95B-4F4C-82E5-26705AB67E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moviemaker.com/directing/article/kimberly_peirce_3334/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app.cc.columbia.edu/art/app/arts/film/index.jsp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npr.org/templates/story/story.php?storyId=6658339" TargetMode="External"/><Relationship Id="rId3" Type="http://schemas.openxmlformats.org/officeDocument/2006/relationships/hyperlink" Target="http://www.sundance.org/press_subgen.html?articleID=7&amp;colorCode=green" TargetMode="External"/><Relationship Id="rId5" Type="http://schemas.openxmlformats.org/officeDocument/2006/relationships/hyperlink" Target="http://www.auburnmoonagency.com/lecture/kimberly.html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rightlightsfilm.com/27/boysdontcry.php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moviemaker.com/directing/article/kimberly_peirce_3334/" TargetMode="Externa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hyperlink" Target="http://www.stoplossmovie.com/SoundOff/" TargetMode="External"/><Relationship Id="rId5" Type="http://schemas.openxmlformats.org/officeDocument/2006/relationships/hyperlink" Target="http://www.kimberlypeirce.com/" TargetMode="External"/><Relationship Id="rId7" Type="http://schemas.openxmlformats.org/officeDocument/2006/relationships/hyperlink" Target="http://www.sbs.com.au/films/movie/1799/Boys-Don%60t-Cry/type/trailer/id/89716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fi.org.uk/sightandsound/review/317" TargetMode="External"/><Relationship Id="rId3" Type="http://schemas.openxmlformats.org/officeDocument/2006/relationships/hyperlink" Target="http://movies.nytimes.com/2008/03/28/movies/28stop.html" TargetMode="External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</a:t>
            </a:r>
            <a:br>
              <a:rPr lang="en-US" dirty="0" smtClean="0"/>
            </a:br>
            <a:r>
              <a:rPr lang="en-US" dirty="0" smtClean="0"/>
              <a:t>Kimberly Peirce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95800" y="138983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1967</a:t>
            </a:r>
          </a:p>
          <a:p>
            <a:r>
              <a:rPr lang="en-US" dirty="0" smtClean="0"/>
              <a:t>B.A. in English and Japanese Literature from University of Chicago</a:t>
            </a:r>
            <a:endParaRPr lang="en-US" dirty="0" smtClean="0"/>
          </a:p>
          <a:p>
            <a:r>
              <a:rPr lang="en-US" dirty="0" smtClean="0"/>
              <a:t>Photographer, model and English teacher in Japan and Southeast Asia</a:t>
            </a:r>
          </a:p>
          <a:p>
            <a:r>
              <a:rPr lang="en-US" dirty="0" smtClean="0"/>
              <a:t>M.F.A. </a:t>
            </a:r>
            <a:r>
              <a:rPr lang="en-US" dirty="0" smtClean="0">
                <a:hlinkClick r:id="rId2"/>
              </a:rPr>
              <a:t>Columbia Film </a:t>
            </a:r>
            <a:r>
              <a:rPr lang="en-US" dirty="0" smtClean="0">
                <a:hlinkClick r:id="rId2"/>
              </a:rPr>
              <a:t>School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398739"/>
            <a:ext cx="3504933" cy="41638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5638800"/>
            <a:ext cx="3809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200" i="1" dirty="0" smtClean="0">
                <a:hlinkClick r:id="rId4"/>
              </a:rPr>
              <a:t>MovieMaker Magazine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Originated as Columbia thesis project </a:t>
            </a:r>
          </a:p>
          <a:p>
            <a:pPr lvl="1"/>
            <a:r>
              <a:rPr lang="en-US" dirty="0" smtClean="0"/>
              <a:t>Peirce switched from original story of female Civil War spy masquerading as man</a:t>
            </a:r>
          </a:p>
          <a:p>
            <a:pPr lvl="1"/>
            <a:r>
              <a:rPr lang="en-US" dirty="0" smtClean="0"/>
              <a:t>Traveled to Falls City with transsexual group and attended murder trials</a:t>
            </a:r>
          </a:p>
          <a:p>
            <a:pPr lvl="1"/>
            <a:r>
              <a:rPr lang="en-US" dirty="0" smtClean="0"/>
              <a:t>Made short film at Columbia in 1995</a:t>
            </a:r>
          </a:p>
          <a:p>
            <a:r>
              <a:rPr lang="en-US" dirty="0" smtClean="0"/>
              <a:t>Developed into feature with producer </a:t>
            </a:r>
            <a:r>
              <a:rPr lang="en-US" dirty="0" smtClean="0">
                <a:hlinkClick r:id="rId2"/>
              </a:rPr>
              <a:t>Christine </a:t>
            </a:r>
            <a:r>
              <a:rPr lang="en-US" dirty="0" err="1" smtClean="0">
                <a:hlinkClick r:id="rId2"/>
              </a:rPr>
              <a:t>Vachon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err="1" smtClean="0"/>
              <a:t>workshopped</a:t>
            </a:r>
            <a:r>
              <a:rPr lang="en-US" dirty="0" smtClean="0"/>
              <a:t> at </a:t>
            </a:r>
            <a:r>
              <a:rPr lang="en-US" dirty="0" smtClean="0">
                <a:hlinkClick r:id="rId3"/>
              </a:rPr>
              <a:t>Sundance Filmmakers, Writers and Producers Lab</a:t>
            </a:r>
            <a:r>
              <a:rPr lang="en-US" dirty="0" smtClean="0"/>
              <a:t> in 1997</a:t>
            </a:r>
            <a:endParaRPr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of </a:t>
            </a:r>
            <a:r>
              <a:rPr lang="en-US" i="1" dirty="0" smtClean="0"/>
              <a:t>Boys Don’t Cry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5" y="1219200"/>
            <a:ext cx="3667125" cy="419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4875" y="5486400"/>
            <a:ext cx="3667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200" dirty="0" smtClean="0">
                <a:hlinkClick r:id="rId5"/>
              </a:rPr>
              <a:t>Auburn Moon Agency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219200"/>
            <a:ext cx="4038600" cy="4788091"/>
          </a:xfrm>
        </p:spPr>
        <p:txBody>
          <a:bodyPr>
            <a:normAutofit fontScale="85000" lnSpcReduction="10000"/>
          </a:bodyPr>
          <a:lstStyle/>
          <a:p>
            <a:pPr marL="112713" indent="-3175">
              <a:buNone/>
            </a:pPr>
            <a:r>
              <a:rPr lang="en-US" dirty="0" smtClean="0">
                <a:hlinkClick r:id="rId2"/>
              </a:rPr>
              <a:t>Peirce on </a:t>
            </a:r>
            <a:r>
              <a:rPr lang="en-US" i="1" dirty="0" smtClean="0">
                <a:hlinkClick r:id="rId2"/>
              </a:rPr>
              <a:t>Boys Don’t Cry</a:t>
            </a:r>
            <a:r>
              <a:rPr lang="en-US" dirty="0" smtClean="0"/>
              <a:t>:</a:t>
            </a:r>
          </a:p>
          <a:p>
            <a:pPr marL="112713" indent="-3175">
              <a:buNone/>
            </a:pPr>
            <a:r>
              <a:rPr lang="en-US" dirty="0" smtClean="0"/>
              <a:t>“</a:t>
            </a:r>
            <a:r>
              <a:rPr dirty="0" smtClean="0"/>
              <a:t>The </a:t>
            </a:r>
            <a:r>
              <a:rPr dirty="0" smtClean="0"/>
              <a:t>last thing I </a:t>
            </a:r>
            <a:r>
              <a:rPr dirty="0" smtClean="0"/>
              <a:t>wanted</a:t>
            </a:r>
            <a:r>
              <a:rPr lang="en-US" dirty="0" smtClean="0"/>
              <a:t> </a:t>
            </a:r>
            <a:r>
              <a:rPr dirty="0" smtClean="0"/>
              <a:t>was </a:t>
            </a:r>
            <a:r>
              <a:rPr dirty="0" smtClean="0"/>
              <a:t>to duplicate the violence without understanding it. I had to make the violence personal</a:t>
            </a:r>
            <a:r>
              <a:rPr dirty="0" smtClean="0"/>
              <a:t>. Once </a:t>
            </a:r>
            <a:r>
              <a:rPr dirty="0" smtClean="0"/>
              <a:t>I started understanding the folklore of the society as it was being told to me by the cops and the kids of Falls City, I could get the audience to empathize.”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Aware Filmmaking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371600"/>
            <a:ext cx="4419600" cy="2632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1" y="4114800"/>
            <a:ext cx="441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Still from </a:t>
            </a:r>
            <a:r>
              <a:rPr lang="en-US" sz="1200" i="1" dirty="0" smtClean="0"/>
              <a:t>Boys Don’t Cry</a:t>
            </a:r>
            <a:r>
              <a:rPr lang="en-US" sz="1200" dirty="0" smtClean="0"/>
              <a:t> (1999). </a:t>
            </a:r>
          </a:p>
          <a:p>
            <a:pPr algn="ctr"/>
            <a:r>
              <a:rPr lang="en-US" sz="1200" dirty="0" smtClean="0"/>
              <a:t>Image source: </a:t>
            </a:r>
            <a:r>
              <a:rPr lang="en-US" sz="1200" i="1" dirty="0" smtClean="0">
                <a:hlinkClick r:id="rId4"/>
              </a:rPr>
              <a:t>Bright Lights Film Journal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The Last Good Breath</a:t>
            </a:r>
            <a:r>
              <a:rPr lang="en-US" dirty="0" smtClean="0"/>
              <a:t> (1994; experimental short)</a:t>
            </a:r>
          </a:p>
          <a:p>
            <a:r>
              <a:rPr lang="en-US" i="1" dirty="0" smtClean="0">
                <a:hlinkClick r:id="rId2"/>
              </a:rPr>
              <a:t>Boys Don’t Cry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(1999)</a:t>
            </a:r>
          </a:p>
          <a:p>
            <a:r>
              <a:rPr lang="en-US" i="1" dirty="0" smtClean="0">
                <a:hlinkClick r:id="rId3"/>
              </a:rPr>
              <a:t>Stop-Loss</a:t>
            </a:r>
            <a:r>
              <a:rPr lang="en-US" dirty="0" smtClean="0"/>
              <a:t> (2008)</a:t>
            </a:r>
          </a:p>
          <a:p>
            <a:pPr lvl="1"/>
            <a:r>
              <a:rPr lang="en-US" dirty="0" smtClean="0"/>
              <a:t>Associated </a:t>
            </a:r>
            <a:r>
              <a:rPr lang="en-US" dirty="0" smtClean="0">
                <a:hlinkClick r:id="rId4"/>
              </a:rPr>
              <a:t>Sound-Off</a:t>
            </a:r>
            <a:r>
              <a:rPr lang="en-US" dirty="0" smtClean="0"/>
              <a:t> website features films made by soldiers with cameras Peirce’s team distributed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5"/>
              </a:rPr>
              <a:t>Filmography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800" y="1628302"/>
            <a:ext cx="4454383" cy="2486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495800" y="4114800"/>
            <a:ext cx="4454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Still from </a:t>
            </a:r>
            <a:r>
              <a:rPr lang="en-US" sz="1200" i="1" dirty="0" smtClean="0"/>
              <a:t>Boys Don’t Cry</a:t>
            </a:r>
            <a:r>
              <a:rPr lang="en-US" sz="1200" dirty="0" smtClean="0"/>
              <a:t> (1999). Image source: </a:t>
            </a:r>
            <a:r>
              <a:rPr lang="en-US" sz="1200" dirty="0" smtClean="0">
                <a:hlinkClick r:id="rId7"/>
              </a:rPr>
              <a:t>SBS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86</TotalTime>
  <Words>246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Introducing  Kimberly Peirce</vt:lpstr>
      <vt:lpstr>Biography</vt:lpstr>
      <vt:lpstr>Genesis of Boys Don’t Cry</vt:lpstr>
      <vt:lpstr>Socially Aware Filmmaking</vt:lpstr>
      <vt:lpstr>Filmography</vt:lpstr>
    </vt:vector>
  </TitlesOfParts>
  <Company>University of Washington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Kimberly Peirce</dc:title>
  <dc:creator>Kimberlee Gillis-Bridges</dc:creator>
  <cp:lastModifiedBy>Kimberlee Gillis-Bridges</cp:lastModifiedBy>
  <cp:revision>13</cp:revision>
  <dcterms:created xsi:type="dcterms:W3CDTF">2010-06-01T05:32:44Z</dcterms:created>
  <dcterms:modified xsi:type="dcterms:W3CDTF">2010-06-01T06:58:53Z</dcterms:modified>
</cp:coreProperties>
</file>