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png" ContentType="image/png"/>
  <Override PartName="/docProps/core.xml" ContentType="application/vnd.openxmlformats-package.core-properties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4215C38-2036-D546-99F4-17E0036FE544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208E372-6BB1-A041-A233-8B996D2ED6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marcjacobsdesigns.com/marc-jacobs-biography" TargetMode="External"/><Relationship Id="rId5" Type="http://schemas.openxmlformats.org/officeDocument/2006/relationships/hyperlink" Target="http://www.metmuseum.org/toah/hd/chnl/hd_chnl.htm" TargetMode="External"/><Relationship Id="rId7" Type="http://schemas.openxmlformats.org/officeDocument/2006/relationships/hyperlink" Target="http://www.listal.com/viewimage/254384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archive.sensesofcinema.com/contents/directors/06/coppola.html" TargetMode="External"/><Relationship Id="rId3" Type="http://schemas.openxmlformats.org/officeDocument/2006/relationships/hyperlink" Target="http://articles.sfgate.com/2008-05-18/living/17154825_1_eleanor-coppola-jason-schwartzman-francis-ford-coppola" TargetMode="External"/><Relationship Id="rId6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hyperlink" Target="http://www.vivacinema.it/articolo/somewhere-nuovo-film-per-sofia-coppola/8205/" TargetMode="External"/><Relationship Id="rId4" Type="http://schemas.openxmlformats.org/officeDocument/2006/relationships/hyperlink" Target="http://www.journalism.sfsu.edu/flux/specials/coppola1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calarts.edu/" TargetMode="External"/><Relationship Id="rId3" Type="http://schemas.openxmlformats.org/officeDocument/2006/relationships/hyperlink" Target="http://www.virtualjapan.com/wiki/MilkFed" TargetMode="External"/><Relationship Id="rId5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www.filmmakermagazine.com/issues/fall2003/features/tokyo_story.php" TargetMode="External"/><Relationship Id="rId5" Type="http://schemas.openxmlformats.org/officeDocument/2006/relationships/hyperlink" Target="http://movies.nytimes.com/2006/10/13/movies/13mari.html" TargetMode="External"/><Relationship Id="rId7" Type="http://schemas.openxmlformats.org/officeDocument/2006/relationships/hyperlink" Target="http://movies.ign.com/articles/450/450312p1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cn6W65Nq5FQ" TargetMode="External"/><Relationship Id="rId3" Type="http://schemas.openxmlformats.org/officeDocument/2006/relationships/hyperlink" Target="http://www.salon.com/entertainment/movies/dvd/review/2001/01/23/virgin_suicides" TargetMode="External"/><Relationship Id="rId6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sensesofcinema.com/contents/directors/07/sofia-coppola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Sofia Coppola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97187" y="1371600"/>
            <a:ext cx="3657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1971 to director </a:t>
            </a:r>
            <a:r>
              <a:rPr lang="en-US" dirty="0" smtClean="0">
                <a:hlinkClick r:id="rId2"/>
              </a:rPr>
              <a:t>Francis Ford Coppola</a:t>
            </a:r>
            <a:r>
              <a:rPr lang="en-US" dirty="0" smtClean="0"/>
              <a:t> and designer/artist/documentarian </a:t>
            </a:r>
            <a:r>
              <a:rPr lang="en-US" dirty="0" smtClean="0">
                <a:hlinkClick r:id="rId3"/>
              </a:rPr>
              <a:t>Eleanor Coppola</a:t>
            </a:r>
            <a:endParaRPr lang="en-US" dirty="0" smtClean="0"/>
          </a:p>
          <a:p>
            <a:r>
              <a:rPr lang="en-US" dirty="0" smtClean="0"/>
              <a:t>Appeared in Francis Ford Coppola’s </a:t>
            </a:r>
            <a:r>
              <a:rPr lang="en-US" i="1" dirty="0" smtClean="0"/>
              <a:t>Godfather </a:t>
            </a:r>
            <a:r>
              <a:rPr lang="en-US" dirty="0" smtClean="0"/>
              <a:t>trilogy (1972/1974/1990), </a:t>
            </a:r>
            <a:r>
              <a:rPr lang="en-US" i="1" dirty="0" smtClean="0"/>
              <a:t>Rumble Fish </a:t>
            </a:r>
            <a:r>
              <a:rPr lang="en-US" dirty="0" smtClean="0"/>
              <a:t>(1983), </a:t>
            </a:r>
            <a:r>
              <a:rPr lang="en-US" i="1" dirty="0" smtClean="0"/>
              <a:t>The Outsiders </a:t>
            </a:r>
            <a:r>
              <a:rPr lang="en-US" dirty="0" smtClean="0"/>
              <a:t>(1983), </a:t>
            </a:r>
            <a:r>
              <a:rPr lang="en-US" i="1" dirty="0" smtClean="0"/>
              <a:t>The Cotton Club (</a:t>
            </a:r>
            <a:r>
              <a:rPr lang="en-US" dirty="0" smtClean="0"/>
              <a:t>1984), and </a:t>
            </a:r>
            <a:r>
              <a:rPr lang="en-US" i="1" dirty="0" smtClean="0"/>
              <a:t>Peggy Sue Got Married </a:t>
            </a:r>
            <a:r>
              <a:rPr lang="en-US" dirty="0" smtClean="0"/>
              <a:t>(1986), as well as films by other directors (</a:t>
            </a:r>
            <a:r>
              <a:rPr i="1" dirty="0" smtClean="0"/>
              <a:t>Inside Monkey Zetterland</a:t>
            </a:r>
            <a:r>
              <a:rPr lang="en-US" dirty="0" smtClean="0"/>
              <a:t>, 1992)</a:t>
            </a:r>
          </a:p>
          <a:p>
            <a:r>
              <a:rPr lang="en-US" dirty="0" smtClean="0"/>
              <a:t>Modeled for </a:t>
            </a:r>
            <a:r>
              <a:rPr lang="en-US" dirty="0" smtClean="0">
                <a:hlinkClick r:id="rId4"/>
              </a:rPr>
              <a:t>Marc Jacobs</a:t>
            </a:r>
            <a:r>
              <a:rPr lang="en-US" dirty="0" smtClean="0"/>
              <a:t> and interned at </a:t>
            </a:r>
            <a:r>
              <a:rPr lang="en-US" dirty="0" smtClean="0">
                <a:hlinkClick r:id="rId5"/>
              </a:rPr>
              <a:t>Chanel</a:t>
            </a:r>
            <a:r>
              <a:rPr lang="en-US" dirty="0" smtClean="0"/>
              <a:t> during high school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207" y="1524000"/>
            <a:ext cx="3744993" cy="449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8474" y="6019800"/>
            <a:ext cx="3768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Image source: </a:t>
            </a:r>
            <a:r>
              <a:rPr lang="en-US" sz="1200" dirty="0" err="1" smtClean="0">
                <a:hlinkClick r:id="rId7"/>
              </a:rPr>
              <a:t>Listal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Early Career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8518" y="1600200"/>
            <a:ext cx="3657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Enrolled and dropped out of two colleges, including </a:t>
            </a:r>
            <a:r>
              <a:rPr sz="2400" dirty="0" smtClean="0">
                <a:hlinkClick r:id="rId2"/>
              </a:rPr>
              <a:t>California Institute of the Arts</a:t>
            </a:r>
            <a:r>
              <a:rPr lang="en-US" sz="2400" dirty="0" smtClean="0"/>
              <a:t>, where studied painting</a:t>
            </a:r>
          </a:p>
          <a:p>
            <a:r>
              <a:rPr lang="en-US" sz="2400" dirty="0" smtClean="0"/>
              <a:t>Worked as fashion photographer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esigned </a:t>
            </a:r>
            <a:r>
              <a:rPr lang="en-US" sz="2400" dirty="0" err="1" smtClean="0">
                <a:hlinkClick r:id="rId3"/>
              </a:rPr>
              <a:t>MilkFed</a:t>
            </a:r>
            <a:r>
              <a:rPr lang="en-US" sz="2400" dirty="0" smtClean="0"/>
              <a:t> clothing line and sold at own stores, </a:t>
            </a:r>
            <a:r>
              <a:rPr sz="2400" dirty="0" smtClean="0">
                <a:hlinkClick r:id="rId4"/>
              </a:rPr>
              <a:t>Heaven</a:t>
            </a:r>
            <a:r>
              <a:rPr lang="en-US" sz="2400" dirty="0">
                <a:hlinkClick r:id="rId4"/>
              </a:rPr>
              <a:t>-</a:t>
            </a:r>
            <a:r>
              <a:rPr sz="2400" dirty="0" smtClean="0">
                <a:hlinkClick r:id="rId4"/>
              </a:rPr>
              <a:t>27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199" y="1722119"/>
            <a:ext cx="3123435" cy="44040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648199" y="6200001"/>
            <a:ext cx="3123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Image source: </a:t>
            </a:r>
            <a:r>
              <a:rPr lang="en-US" sz="1200" dirty="0" smtClean="0">
                <a:hlinkClick r:id="rId6"/>
              </a:rPr>
              <a:t>Viva Cinema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Filmography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8518" y="1544934"/>
            <a:ext cx="3657600" cy="47602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946" b="1" dirty="0" smtClean="0">
                <a:solidFill>
                  <a:schemeClr val="accent1">
                    <a:lumMod val="75000"/>
                  </a:schemeClr>
                </a:solidFill>
              </a:rPr>
              <a:t>Co-writer</a:t>
            </a:r>
          </a:p>
          <a:p>
            <a:r>
              <a:rPr lang="en-US" i="1" dirty="0" smtClean="0"/>
              <a:t>Life Without Zoe</a:t>
            </a:r>
            <a:r>
              <a:rPr lang="en-US" dirty="0" smtClean="0"/>
              <a:t> (1989; Francis Ford Coppola’s segment of </a:t>
            </a:r>
            <a:r>
              <a:rPr lang="en-US" i="1" dirty="0" smtClean="0"/>
              <a:t>New York Stories</a:t>
            </a:r>
            <a:r>
              <a:rPr lang="en-US" dirty="0" smtClean="0"/>
              <a:t>)</a:t>
            </a:r>
            <a:endParaRPr lang="en-US" i="1" dirty="0" smtClean="0"/>
          </a:p>
          <a:p>
            <a:pPr>
              <a:buNone/>
            </a:pPr>
            <a:r>
              <a:rPr lang="en-US" sz="1946" b="1" dirty="0" smtClean="0">
                <a:solidFill>
                  <a:schemeClr val="accent1"/>
                </a:solidFill>
              </a:rPr>
              <a:t>Director and Writer</a:t>
            </a:r>
          </a:p>
          <a:p>
            <a:r>
              <a:rPr i="1" dirty="0" smtClean="0">
                <a:hlinkClick r:id="rId2"/>
              </a:rPr>
              <a:t>Lick the Star</a:t>
            </a:r>
            <a:r>
              <a:rPr lang="en-US" dirty="0" smtClean="0"/>
              <a:t> (</a:t>
            </a:r>
            <a:r>
              <a:rPr dirty="0" smtClean="0"/>
              <a:t>1998</a:t>
            </a:r>
            <a:r>
              <a:rPr lang="en-US" dirty="0" smtClean="0"/>
              <a:t>; short</a:t>
            </a:r>
            <a:r>
              <a:rPr dirty="0" smtClean="0"/>
              <a:t>)</a:t>
            </a:r>
            <a:endParaRPr lang="en-US" dirty="0" smtClean="0"/>
          </a:p>
          <a:p>
            <a:r>
              <a:rPr lang="en-US" i="1" dirty="0" smtClean="0">
                <a:hlinkClick r:id="rId3"/>
              </a:rPr>
              <a:t>The Virgin Suicides</a:t>
            </a:r>
            <a:r>
              <a:rPr lang="en-US" dirty="0" smtClean="0"/>
              <a:t> (1999)</a:t>
            </a:r>
          </a:p>
          <a:p>
            <a:r>
              <a:rPr lang="en-US" i="1" dirty="0" smtClean="0">
                <a:hlinkClick r:id="rId4"/>
              </a:rPr>
              <a:t>Lost in Translation</a:t>
            </a:r>
            <a:r>
              <a:rPr lang="en-US" dirty="0" smtClean="0"/>
              <a:t> (2003)</a:t>
            </a:r>
          </a:p>
          <a:p>
            <a:pPr lvl="1"/>
            <a:r>
              <a:rPr lang="en-US" dirty="0" smtClean="0"/>
              <a:t>First American woman nominated for Best Director Academy Award</a:t>
            </a:r>
          </a:p>
          <a:p>
            <a:r>
              <a:rPr lang="en-US" i="1" dirty="0" smtClean="0">
                <a:hlinkClick r:id="rId5"/>
              </a:rPr>
              <a:t>Marie Antoinette</a:t>
            </a:r>
            <a:r>
              <a:rPr lang="en-US" dirty="0" smtClean="0"/>
              <a:t> (2006)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rcRect l="3333" r="7295"/>
          <a:stretch>
            <a:fillRect/>
          </a:stretch>
        </p:blipFill>
        <p:spPr>
          <a:xfrm>
            <a:off x="4267200" y="1544934"/>
            <a:ext cx="3733800" cy="42985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5843490"/>
            <a:ext cx="40386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 smtClean="0"/>
              <a:t>Coppola and Bill Murray on set of </a:t>
            </a:r>
            <a:r>
              <a:rPr lang="en-US" sz="1200" i="1" dirty="0" smtClean="0"/>
              <a:t>Lost in Translation </a:t>
            </a:r>
            <a:r>
              <a:rPr lang="en-US" sz="1200" dirty="0" smtClean="0"/>
              <a:t>(2003). Image source: </a:t>
            </a:r>
            <a:r>
              <a:rPr lang="en-US" sz="1200" dirty="0" smtClean="0">
                <a:hlinkClick r:id="rId7"/>
              </a:rPr>
              <a:t>IGN Movies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Thematic and Stylistic Hallmarks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Alienation</a:t>
            </a:r>
          </a:p>
          <a:p>
            <a:r>
              <a:rPr lang="en-US" dirty="0" smtClean="0"/>
              <a:t>Characters in transition</a:t>
            </a:r>
          </a:p>
          <a:p>
            <a:r>
              <a:rPr lang="en-US" dirty="0" smtClean="0"/>
              <a:t>Rites of passage</a:t>
            </a:r>
          </a:p>
          <a:p>
            <a:r>
              <a:rPr lang="en-US" dirty="0" smtClean="0"/>
              <a:t>Social/cultural and personal ritual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Emphasis on visuals over dialogue</a:t>
            </a:r>
          </a:p>
          <a:p>
            <a:r>
              <a:rPr lang="en-US" dirty="0" smtClean="0"/>
              <a:t>Eschewing of traditional narrative arc</a:t>
            </a:r>
          </a:p>
          <a:p>
            <a:r>
              <a:rPr lang="en-US" dirty="0" smtClean="0"/>
              <a:t>Modern soundtrack</a:t>
            </a:r>
          </a:p>
          <a:p>
            <a:r>
              <a:rPr lang="en-US" dirty="0" smtClean="0"/>
              <a:t>Slowly moving camera</a:t>
            </a:r>
          </a:p>
          <a:p>
            <a:r>
              <a:rPr lang="en-US" dirty="0" smtClean="0"/>
              <a:t>Rich </a:t>
            </a:r>
            <a:r>
              <a:rPr lang="en-US" dirty="0" err="1" smtClean="0"/>
              <a:t>mise</a:t>
            </a:r>
            <a:r>
              <a:rPr lang="en-US" dirty="0" smtClean="0"/>
              <a:t>-en-scene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Thematic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Stylistic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102</TotalTime>
  <Words>250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Introducing Sofia Coppola</vt:lpstr>
      <vt:lpstr>Biography</vt:lpstr>
      <vt:lpstr>Education and Early Career</vt:lpstr>
      <vt:lpstr>Filmography</vt:lpstr>
      <vt:lpstr>Thematic and Stylistic Hallmarks</vt:lpstr>
    </vt:vector>
  </TitlesOfParts>
  <Company>University of Washington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Sofia Coppola</dc:title>
  <dc:creator>Kimberlee Gillis-Bridges</dc:creator>
  <cp:lastModifiedBy>Kimberlee Gillis-Bridges</cp:lastModifiedBy>
  <cp:revision>14</cp:revision>
  <dcterms:created xsi:type="dcterms:W3CDTF">2010-06-01T03:50:06Z</dcterms:created>
  <dcterms:modified xsi:type="dcterms:W3CDTF">2010-06-01T05:32:17Z</dcterms:modified>
</cp:coreProperties>
</file>