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2" r:id="rId7"/>
    <p:sldId id="263" r:id="rId8"/>
    <p:sldId id="260" r:id="rId9"/>
    <p:sldId id="264" r:id="rId10"/>
    <p:sldId id="26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003C"/>
    <a:srgbClr val="4C00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02" autoAdjust="0"/>
    <p:restoredTop sz="94660"/>
  </p:normalViewPr>
  <p:slideViewPr>
    <p:cSldViewPr snapToObjects="1">
      <p:cViewPr varScale="1">
        <p:scale>
          <a:sx n="134" d="100"/>
          <a:sy n="134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2659-7231-5E46-8980-EF604806B165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547F-69B6-7D41-BF39-FA939178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ddler.com/explore/english345/videos/26/ingroup/uwenglish34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1" Type="http://schemas.openxmlformats.org/officeDocument/2006/relationships/video" Target="file://localhost/Users/Chrissy/Documents/homework/ENGL%20345/danzon%20presentation/Danzon%20clip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cademy Engraved LET"/>
              </a:rPr>
              <a:t>Mise</a:t>
            </a:r>
            <a:r>
              <a:rPr lang="en-US" b="1" dirty="0" smtClean="0">
                <a:solidFill>
                  <a:srgbClr val="FF0000"/>
                </a:solidFill>
                <a:latin typeface="Academy Engraved LET"/>
              </a:rPr>
              <a:t>-en-Scène and </a:t>
            </a:r>
            <a:r>
              <a:rPr lang="en-US" b="1" i="1" dirty="0" err="1" smtClean="0">
                <a:solidFill>
                  <a:srgbClr val="FF0000"/>
                </a:solidFill>
                <a:latin typeface="Academy Engraved LET"/>
              </a:rPr>
              <a:t>Danzón</a:t>
            </a:r>
            <a:endParaRPr lang="en-US" b="1" i="1" dirty="0">
              <a:solidFill>
                <a:srgbClr val="FF0000"/>
              </a:solidFill>
              <a:latin typeface="Academy Engraved L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</a:rPr>
              <a:t>A Presentation By: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</a:rPr>
              <a:t>Miguel, Nina, and </a:t>
            </a:r>
            <a:r>
              <a:rPr lang="en-US" b="1" dirty="0" err="1" smtClean="0">
                <a:solidFill>
                  <a:srgbClr val="FF0000"/>
                </a:solidFill>
                <a:latin typeface="Academy Engraved LET"/>
              </a:rPr>
              <a:t>Chrissy</a:t>
            </a:r>
            <a:endParaRPr lang="en-US" b="1" dirty="0">
              <a:solidFill>
                <a:srgbClr val="FF0000"/>
              </a:solidFill>
              <a:latin typeface="Academy Engraved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The Gaze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pic>
        <p:nvPicPr>
          <p:cNvPr id="4" name="Content Placeholder 3" descr="Screen shot 2010-04-11 at 5.43.55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17638"/>
            <a:ext cx="4115894" cy="4373561"/>
          </a:xfrm>
        </p:spPr>
      </p:pic>
      <p:pic>
        <p:nvPicPr>
          <p:cNvPr id="5" name="Picture 4" descr="Screen shot 2010-04-11 at 5.43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85800"/>
            <a:ext cx="2564606" cy="5820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724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Julia no longer shies away from the attention shown her by the males in this scene; she even begins to participate in the gazing herself, as a means for seduction and advertising of mutual attraction</a:t>
            </a:r>
            <a:endParaRPr lang="en-US" sz="2400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C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Music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Love is anguish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 question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 luminous doubt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Its wanting to know everything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And at the same time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Fearing to find it out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Love is hearing in your breast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The rush of blood and the tide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But love is also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Closing your eyes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Letting dreams flood your body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Like a river of forgetfulness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And sail aimlessly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Love is after all indolence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Progression: Before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pic>
        <p:nvPicPr>
          <p:cNvPr id="4" name="Content Placeholder 3" descr="Screen shot 2010-04-11 at 6.39.59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354781"/>
          </a:xfrm>
        </p:spPr>
      </p:pic>
      <p:sp>
        <p:nvSpPr>
          <p:cNvPr id="5" name="TextBox 4"/>
          <p:cNvSpPr txBox="1"/>
          <p:nvPr/>
        </p:nvSpPr>
        <p:spPr>
          <a:xfrm>
            <a:off x="457200" y="582094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“You know, it’s better to be alone. Like you. I’ll find myself a partner just for dancing and that’s it!”</a:t>
            </a:r>
            <a:endParaRPr lang="en-US" sz="2000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7200900" y="2781300"/>
            <a:ext cx="914400" cy="2286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hite flower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Progression: Transformation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pic>
        <p:nvPicPr>
          <p:cNvPr id="6" name="Content Placeholder 5" descr="Screen shot 2010-04-11 at 5.40.11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417638"/>
            <a:ext cx="2667000" cy="4525963"/>
          </a:xfr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5029200" y="2133599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886200" y="4267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259079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ed flower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ed dress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Progression: After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pic>
        <p:nvPicPr>
          <p:cNvPr id="4" name="Content Placeholder 3" descr="Screen shot 2010-04-11 at 6.52.5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14400"/>
            <a:ext cx="2895600" cy="57150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171700" y="21717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Red flower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943497" y="4383485"/>
            <a:ext cx="685800" cy="304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487759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Black dress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914400"/>
            <a:ext cx="51816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Wearing both red, black, and white (pearls not seen)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Black: maturity, mystery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Red: persistent passion; sign of change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Dancing with another man before Carmelo cuts in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Carmelo still wears white hat and white suit: has not changed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No communication between the two of them: not important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Conclusion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Pier scene is an important moment of transition for Julia from submission into self-confidence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Has found identity in herself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Progression: dock scene </a:t>
            </a:r>
            <a:r>
              <a:rPr lang="en-US" b="1" dirty="0" err="1" smtClean="0">
                <a:solidFill>
                  <a:srgbClr val="FF0000"/>
                </a:solidFill>
                <a:latin typeface="Academy Engraved LET"/>
                <a:cs typeface="Academy Engraved LET"/>
              </a:rPr>
              <a:t>vs</a:t>
            </a: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 opening scene </a:t>
            </a:r>
            <a:r>
              <a:rPr lang="en-US" b="1" dirty="0" err="1" smtClean="0">
                <a:solidFill>
                  <a:srgbClr val="FF0000"/>
                </a:solidFill>
                <a:latin typeface="Academy Engraved LET"/>
                <a:cs typeface="Academy Engraved LET"/>
              </a:rPr>
              <a:t>vs</a:t>
            </a: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 ending scene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cademy Engraved LET"/>
                <a:cs typeface="Academy Engraved LET"/>
              </a:rPr>
              <a:t>Mise</a:t>
            </a: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-en-Scene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According to </a:t>
            </a:r>
            <a:r>
              <a:rPr lang="en-US" b="1" dirty="0" err="1" smtClean="0">
                <a:solidFill>
                  <a:srgbClr val="FF0000"/>
                </a:solidFill>
                <a:latin typeface="Academy Engraved LET"/>
                <a:cs typeface="Academy Engraved LET"/>
              </a:rPr>
              <a:t>Bordwell</a:t>
            </a: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 and Thompson, it can be characterized as signifying “the director’s control over what appears in the film frame”</a:t>
            </a:r>
          </a:p>
          <a:p>
            <a:endParaRPr lang="en-US" b="1" dirty="0" smtClean="0">
              <a:solidFill>
                <a:srgbClr val="FF0000"/>
              </a:solidFill>
              <a:latin typeface="Academy Engraved LET"/>
              <a:cs typeface="Academy Engraved LET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Includes setting, costume and makeup, lighting, staging and movement, and space and time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The director stages the event of the scene for the camera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Has the power to transcend normal perceptions of reality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Argument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Through the technique of </a:t>
            </a:r>
            <a:r>
              <a:rPr lang="en-US" b="1" dirty="0" err="1" smtClean="0">
                <a:solidFill>
                  <a:srgbClr val="FF0000"/>
                </a:solidFill>
                <a:latin typeface="Academy Engraved LET"/>
                <a:cs typeface="Academy Engraved LET"/>
              </a:rPr>
              <a:t>mise</a:t>
            </a:r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-en-scène, the film: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Generates a character in Julia that progresses from a shy and submissive person into a self-confident, bold woman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Promotes feminism by allowing a female main character to move into a dominant role over her male costars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Challenges typical gender roles in film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Empowers women in film </a:t>
            </a: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Danzon clip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633" y="1600200"/>
            <a:ext cx="814673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Setting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 boat dock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Women are not often seen                             here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A man’s place of work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Wind is realistic; creates                      movement of costume,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Boat Names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pic>
        <p:nvPicPr>
          <p:cNvPr id="5" name="Picture 4" descr="Screen shot 2010-04-11 at 5.41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64422">
            <a:off x="3056975" y="2648839"/>
            <a:ext cx="3289300" cy="4394200"/>
          </a:xfrm>
          <a:prstGeom prst="rect">
            <a:avLst/>
          </a:prstGeom>
        </p:spPr>
      </p:pic>
      <p:pic>
        <p:nvPicPr>
          <p:cNvPr id="6" name="Picture 5" descr="Screen shot 2010-04-11 at 5.40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3392"/>
            <a:ext cx="9144000" cy="1184608"/>
          </a:xfrm>
          <a:prstGeom prst="rect">
            <a:avLst/>
          </a:prstGeom>
        </p:spPr>
      </p:pic>
      <p:pic>
        <p:nvPicPr>
          <p:cNvPr id="4" name="Content Placeholder 3" descr="Screen shot 2010-04-11 at 5.44.13 PM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417638"/>
            <a:ext cx="8001000" cy="2819401"/>
          </a:xfrm>
        </p:spPr>
      </p:pic>
      <p:sp>
        <p:nvSpPr>
          <p:cNvPr id="7" name="TextBox 6"/>
          <p:cNvSpPr txBox="1"/>
          <p:nvPr/>
        </p:nvSpPr>
        <p:spPr>
          <a:xfrm>
            <a:off x="4419600" y="53040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Love Lost</a:t>
            </a:r>
            <a:endParaRPr lang="en-US" sz="2400" b="1" i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396335"/>
            <a:ext cx="376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Pure Illusions</a:t>
            </a:r>
            <a:endParaRPr lang="en-US" sz="2400" b="1" i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Lighting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Natural Sunlight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Naturally illuminates the face and clothing, but not in an unrealistic way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Causes the dress to be transparent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Costume and Makeup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pic>
        <p:nvPicPr>
          <p:cNvPr id="4" name="Content Placeholder 3" descr="Screen shot 2010-04-11 at 5.35.0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400" y="274638"/>
            <a:ext cx="1460322" cy="4525963"/>
          </a:xfrm>
        </p:spPr>
      </p:pic>
      <p:pic>
        <p:nvPicPr>
          <p:cNvPr id="5" name="Picture 4" descr="Screen shot 2010-04-11 at 5.3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2070100" cy="4445000"/>
          </a:xfrm>
          <a:prstGeom prst="rect">
            <a:avLst/>
          </a:prstGeom>
        </p:spPr>
      </p:pic>
      <p:pic>
        <p:nvPicPr>
          <p:cNvPr id="6" name="Picture 5" descr="Screen shot 2010-04-11 at 5.40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143000"/>
            <a:ext cx="4436939" cy="4842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6122" y="53313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The red dress over the white undergarments: passion covering up purity</a:t>
            </a:r>
            <a:endParaRPr lang="en-US" sz="2000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Staging and Movement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038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The men are lined along the side of the shot opposite Julia, who moves towards the center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cademy Engraved LET"/>
                <a:cs typeface="Academy Engraved LET"/>
              </a:rPr>
              <a:t>Reveals attention given to Julia </a:t>
            </a:r>
            <a:endParaRPr lang="en-US" b="1" dirty="0">
              <a:solidFill>
                <a:srgbClr val="FF0000"/>
              </a:solidFill>
              <a:latin typeface="Academy Engraved LET"/>
              <a:cs typeface="Academy Engraved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474</Words>
  <Application>Microsoft Macintosh PowerPoint</Application>
  <PresentationFormat>On-screen Show (4:3)</PresentationFormat>
  <Paragraphs>70</Paragraphs>
  <Slides>15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Mise-en-Scène and Danzón</vt:lpstr>
      <vt:lpstr>Mise-en-Scene</vt:lpstr>
      <vt:lpstr>Argument</vt:lpstr>
      <vt:lpstr>Slide 4</vt:lpstr>
      <vt:lpstr>Setting</vt:lpstr>
      <vt:lpstr>Boat Names</vt:lpstr>
      <vt:lpstr>Lighting</vt:lpstr>
      <vt:lpstr>Costume and Makeup</vt:lpstr>
      <vt:lpstr>Staging and Movement</vt:lpstr>
      <vt:lpstr>The Gaze</vt:lpstr>
      <vt:lpstr>Music</vt:lpstr>
      <vt:lpstr>Progression: Before</vt:lpstr>
      <vt:lpstr>Progression: Transformation</vt:lpstr>
      <vt:lpstr>Progression: After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Mise-en-Scene and Danzón</dc:title>
  <dc:creator>Chrissy</dc:creator>
  <cp:lastModifiedBy>Kimberlee Gillis-Bridges</cp:lastModifiedBy>
  <cp:revision>40</cp:revision>
  <dcterms:created xsi:type="dcterms:W3CDTF">2010-04-20T17:02:45Z</dcterms:created>
  <dcterms:modified xsi:type="dcterms:W3CDTF">2010-04-20T17:04:08Z</dcterms:modified>
</cp:coreProperties>
</file>