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EB61-FB25-494D-AF06-38FC32DD697C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0920C1D-BA2E-4907-8150-4AF8D39170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EB61-FB25-494D-AF06-38FC32DD697C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20C1D-BA2E-4907-8150-4AF8D3917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0920C1D-BA2E-4907-8150-4AF8D39170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EB61-FB25-494D-AF06-38FC32DD697C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EB61-FB25-494D-AF06-38FC32DD697C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0920C1D-BA2E-4907-8150-4AF8D39170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EB61-FB25-494D-AF06-38FC32DD697C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0920C1D-BA2E-4907-8150-4AF8D39170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021EB61-FB25-494D-AF06-38FC32DD697C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20C1D-BA2E-4907-8150-4AF8D39170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EB61-FB25-494D-AF06-38FC32DD697C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0920C1D-BA2E-4907-8150-4AF8D39170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EB61-FB25-494D-AF06-38FC32DD697C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0920C1D-BA2E-4907-8150-4AF8D3917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EB61-FB25-494D-AF06-38FC32DD697C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0920C1D-BA2E-4907-8150-4AF8D3917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0920C1D-BA2E-4907-8150-4AF8D39170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EB61-FB25-494D-AF06-38FC32DD697C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0920C1D-BA2E-4907-8150-4AF8D39170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021EB61-FB25-494D-AF06-38FC32DD697C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021EB61-FB25-494D-AF06-38FC32DD697C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0920C1D-BA2E-4907-8150-4AF8D39170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history.osu.edu/osu/mmh/clash/NewWoman/newwomen-page1.htm" TargetMode="External"/><Relationship Id="rId7" Type="http://schemas.openxmlformats.org/officeDocument/2006/relationships/hyperlink" Target="http://www.nwhm.org/ProgressiveEra/statuswomenprogressive.html" TargetMode="External"/><Relationship Id="rId2" Type="http://schemas.openxmlformats.org/officeDocument/2006/relationships/hyperlink" Target="http://www.library.csi.cuny.edu/dept/history/lavender/386/newwoman.html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jpeg"/><Relationship Id="rId5" Type="http://schemas.openxmlformats.org/officeDocument/2006/relationships/hyperlink" Target="http://www.fashion-era.com/flapper_fashion_1920s.htm" TargetMode="External"/><Relationship Id="rId4" Type="http://schemas.openxmlformats.org/officeDocument/2006/relationships/hyperlink" Target="http://academic.brooklyn.cuny.edu/english/melani/cs6/newwoman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pg.si.edu/exhibit/hepburn/earlyhollywood.html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Comparing </a:t>
            </a:r>
            <a:r>
              <a:rPr lang="en-US" dirty="0" err="1" smtClean="0"/>
              <a:t>Arzner</a:t>
            </a:r>
            <a:r>
              <a:rPr lang="en-US" dirty="0" smtClean="0"/>
              <a:t> and Guy </a:t>
            </a:r>
            <a:r>
              <a:rPr lang="en-US" dirty="0" err="1" smtClean="0"/>
              <a:t>Blaché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Cinema and The New Woman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the New Woman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Economic independence, </a:t>
            </a:r>
            <a:r>
              <a:rPr lang="en-US" dirty="0" smtClean="0">
                <a:hlinkClick r:id="rId2"/>
              </a:rPr>
              <a:t>joining workforce</a:t>
            </a:r>
            <a:endParaRPr lang="en-US" dirty="0" smtClean="0"/>
          </a:p>
          <a:p>
            <a:r>
              <a:rPr lang="en-US" dirty="0" smtClean="0"/>
              <a:t>Self-fulfillment, </a:t>
            </a:r>
            <a:r>
              <a:rPr lang="en-US" dirty="0" smtClean="0">
                <a:hlinkClick r:id="rId3"/>
              </a:rPr>
              <a:t>challenging Victorian gender norms</a:t>
            </a:r>
            <a:endParaRPr lang="en-US" dirty="0" smtClean="0"/>
          </a:p>
          <a:p>
            <a:r>
              <a:rPr lang="en-US" dirty="0" smtClean="0"/>
              <a:t>Legal and social equality</a:t>
            </a:r>
          </a:p>
          <a:p>
            <a:r>
              <a:rPr lang="en-US" dirty="0" smtClean="0">
                <a:hlinkClick r:id="rId4"/>
              </a:rPr>
              <a:t>Education</a:t>
            </a:r>
            <a:endParaRPr lang="en-US" dirty="0" smtClean="0"/>
          </a:p>
          <a:p>
            <a:r>
              <a:rPr lang="en-US" dirty="0" smtClean="0"/>
              <a:t>Political voice</a:t>
            </a:r>
          </a:p>
          <a:p>
            <a:r>
              <a:rPr lang="en-US" dirty="0" smtClean="0"/>
              <a:t>Sexual independence</a:t>
            </a:r>
          </a:p>
          <a:p>
            <a:r>
              <a:rPr lang="en-US" dirty="0" smtClean="0">
                <a:hlinkClick r:id="rId5"/>
              </a:rPr>
              <a:t>Dress freedom</a:t>
            </a:r>
            <a:endParaRPr lang="en-US" dirty="0"/>
          </a:p>
        </p:txBody>
      </p:sp>
      <p:pic>
        <p:nvPicPr>
          <p:cNvPr id="5" name="Content Placeholder 4" descr="newwoman.jpg"/>
          <p:cNvPicPr>
            <a:picLocks noGrp="1" noChangeAspect="1"/>
          </p:cNvPicPr>
          <p:nvPr>
            <p:ph sz="half" idx="2"/>
          </p:nvPr>
        </p:nvPicPr>
        <p:blipFill>
          <a:blip r:embed="rId6" cstate="print"/>
          <a:stretch>
            <a:fillRect/>
          </a:stretch>
        </p:blipFill>
        <p:spPr>
          <a:xfrm>
            <a:off x="4876800" y="1752600"/>
            <a:ext cx="3448050" cy="3448050"/>
          </a:xfrm>
        </p:spPr>
      </p:pic>
      <p:sp>
        <p:nvSpPr>
          <p:cNvPr id="6" name="TextBox 5"/>
          <p:cNvSpPr txBox="1"/>
          <p:nvPr/>
        </p:nvSpPr>
        <p:spPr>
          <a:xfrm>
            <a:off x="4876800" y="54102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Image source: </a:t>
            </a:r>
            <a:br>
              <a:rPr lang="en-US" sz="1400" dirty="0" smtClean="0"/>
            </a:br>
            <a:r>
              <a:rPr lang="en-US" sz="1400" dirty="0" smtClean="0">
                <a:hlinkClick r:id="rId7"/>
              </a:rPr>
              <a:t>The National Women’s History Museum</a:t>
            </a:r>
            <a:endParaRPr 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Woman in Guy </a:t>
            </a:r>
            <a:r>
              <a:rPr lang="en-US" dirty="0" err="1" smtClean="0"/>
              <a:t>Blaché</a:t>
            </a:r>
            <a:endParaRPr lang="en-US" dirty="0"/>
          </a:p>
        </p:txBody>
      </p:sp>
      <p:pic>
        <p:nvPicPr>
          <p:cNvPr id="7" name="Content Placeholder 6" descr="it was m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724400" y="1524000"/>
            <a:ext cx="4169851" cy="3124200"/>
          </a:xfrm>
        </p:spPr>
      </p:pic>
      <p:sp>
        <p:nvSpPr>
          <p:cNvPr id="6" name="TextBox 5"/>
          <p:cNvSpPr txBox="1"/>
          <p:nvPr/>
        </p:nvSpPr>
        <p:spPr>
          <a:xfrm>
            <a:off x="457200" y="4800600"/>
            <a:ext cx="3733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Screen shot from </a:t>
            </a:r>
            <a:r>
              <a:rPr lang="en-US" sz="1400" i="1" dirty="0" smtClean="0"/>
              <a:t>A House Divided </a:t>
            </a:r>
            <a:r>
              <a:rPr lang="en-US" sz="1400" smtClean="0"/>
              <a:t>(</a:t>
            </a:r>
            <a:r>
              <a:rPr lang="en-US" sz="1400" smtClean="0"/>
              <a:t>1913)</a:t>
            </a:r>
            <a:endParaRPr lang="en-US" sz="1400" dirty="0"/>
          </a:p>
        </p:txBody>
      </p:sp>
      <p:pic>
        <p:nvPicPr>
          <p:cNvPr id="8" name="Picture 7" descr="secretar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524000"/>
            <a:ext cx="4038600" cy="311477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724400" y="4797623"/>
            <a:ext cx="419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Screen shot from </a:t>
            </a:r>
            <a:r>
              <a:rPr lang="en-US" sz="1400" i="1" dirty="0" smtClean="0"/>
              <a:t>Matrimony’s Speed Limit </a:t>
            </a:r>
            <a:r>
              <a:rPr lang="en-US" sz="1400" dirty="0" smtClean="0"/>
              <a:t>(1913)</a:t>
            </a:r>
            <a:endParaRPr 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Cynthia as Fulfillment and Containment</a:t>
            </a:r>
            <a:endParaRPr lang="en-US" dirty="0"/>
          </a:p>
        </p:txBody>
      </p:sp>
      <p:pic>
        <p:nvPicPr>
          <p:cNvPr id="7" name="Content Placeholder 6" descr="cynthia_plan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600200"/>
            <a:ext cx="3625516" cy="4572000"/>
          </a:xfrm>
        </p:spPr>
      </p:pic>
      <p:sp>
        <p:nvSpPr>
          <p:cNvPr id="8" name="TextBox 7"/>
          <p:cNvSpPr txBox="1"/>
          <p:nvPr/>
        </p:nvSpPr>
        <p:spPr>
          <a:xfrm>
            <a:off x="1905000" y="33528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Still from </a:t>
            </a:r>
            <a:r>
              <a:rPr lang="en-US" i="1" dirty="0" smtClean="0"/>
              <a:t>Christopher Strong</a:t>
            </a:r>
            <a:r>
              <a:rPr lang="en-US" dirty="0" smtClean="0"/>
              <a:t> (1933). Image source: </a:t>
            </a:r>
            <a:r>
              <a:rPr lang="en-US" dirty="0" smtClean="0">
                <a:hlinkClick r:id="rId3"/>
              </a:rPr>
              <a:t>One Life: Kate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111</TotalTime>
  <Words>82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Cinema and The New Woman</vt:lpstr>
      <vt:lpstr>Defining the New Woman</vt:lpstr>
      <vt:lpstr>The New Woman in Guy Blaché</vt:lpstr>
      <vt:lpstr>Cynthia as Fulfillment and Containment</vt:lpstr>
    </vt:vector>
  </TitlesOfParts>
  <Company>UW English Dept.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Kimberlee Gillis-Bridges</dc:creator>
  <cp:lastModifiedBy>Kimberlee Gillis-Bridges</cp:lastModifiedBy>
  <cp:revision>6</cp:revision>
  <dcterms:created xsi:type="dcterms:W3CDTF">2010-04-08T19:31:02Z</dcterms:created>
  <dcterms:modified xsi:type="dcterms:W3CDTF">2010-04-09T00:14:15Z</dcterms:modified>
</cp:coreProperties>
</file>