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63" r:id="rId5"/>
    <p:sldId id="259" r:id="rId6"/>
    <p:sldId id="265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41" autoAdjust="0"/>
    <p:restoredTop sz="86333" autoAdjust="0"/>
  </p:normalViewPr>
  <p:slideViewPr>
    <p:cSldViewPr>
      <p:cViewPr varScale="1">
        <p:scale>
          <a:sx n="93" d="100"/>
          <a:sy n="93" d="100"/>
        </p:scale>
        <p:origin x="-13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ACDD-4BB9-42CF-98C9-66DD179A4647}" type="datetimeFigureOut">
              <a:rPr lang="en-US" smtClean="0"/>
              <a:pPr/>
              <a:t>5/13/2010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E4F41-B0CA-4CE7-8F0A-043633191C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ACDD-4BB9-42CF-98C9-66DD179A4647}" type="datetimeFigureOut">
              <a:rPr lang="en-US" smtClean="0"/>
              <a:pPr/>
              <a:t>5/13/2010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E4F41-B0CA-4CE7-8F0A-043633191C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ACDD-4BB9-42CF-98C9-66DD179A4647}" type="datetimeFigureOut">
              <a:rPr lang="en-US" smtClean="0"/>
              <a:pPr/>
              <a:t>5/13/2010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E4F41-B0CA-4CE7-8F0A-043633191C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ACDD-4BB9-42CF-98C9-66DD179A4647}" type="datetimeFigureOut">
              <a:rPr lang="en-US" smtClean="0"/>
              <a:pPr/>
              <a:t>5/13/2010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E4F41-B0CA-4CE7-8F0A-043633191C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ACDD-4BB9-42CF-98C9-66DD179A4647}" type="datetimeFigureOut">
              <a:rPr lang="en-US" smtClean="0"/>
              <a:pPr/>
              <a:t>5/13/2010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E4F41-B0CA-4CE7-8F0A-043633191C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ACDD-4BB9-42CF-98C9-66DD179A4647}" type="datetimeFigureOut">
              <a:rPr lang="en-US" smtClean="0"/>
              <a:pPr/>
              <a:t>5/13/2010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E4F41-B0CA-4CE7-8F0A-043633191C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ACDD-4BB9-42CF-98C9-66DD179A4647}" type="datetimeFigureOut">
              <a:rPr lang="en-US" smtClean="0"/>
              <a:pPr/>
              <a:t>5/13/2010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E4F41-B0CA-4CE7-8F0A-043633191C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ACDD-4BB9-42CF-98C9-66DD179A4647}" type="datetimeFigureOut">
              <a:rPr lang="en-US" smtClean="0"/>
              <a:pPr/>
              <a:t>5/13/2010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EE4F41-B0CA-4CE7-8F0A-043633191C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ACDD-4BB9-42CF-98C9-66DD179A4647}" type="datetimeFigureOut">
              <a:rPr lang="en-US" smtClean="0"/>
              <a:pPr/>
              <a:t>5/13/2010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E4F41-B0CA-4CE7-8F0A-043633191C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ACDD-4BB9-42CF-98C9-66DD179A4647}" type="datetimeFigureOut">
              <a:rPr lang="en-US" smtClean="0"/>
              <a:pPr/>
              <a:t>5/13/2010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CEE4F41-B0CA-4CE7-8F0A-043633191C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7ECACDD-4BB9-42CF-98C9-66DD179A4647}" type="datetimeFigureOut">
              <a:rPr lang="en-US" smtClean="0"/>
              <a:pPr/>
              <a:t>5/13/2010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E4F41-B0CA-4CE7-8F0A-043633191C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7ECACDD-4BB9-42CF-98C9-66DD179A4647}" type="datetimeFigureOut">
              <a:rPr lang="en-US" smtClean="0"/>
              <a:pPr/>
              <a:t>5/13/2010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CEE4F41-B0CA-4CE7-8F0A-043633191C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>
    <p:newsflash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733800"/>
            <a:ext cx="6480048" cy="2301240"/>
          </a:xfrm>
        </p:spPr>
        <p:txBody>
          <a:bodyPr>
            <a:normAutofit/>
          </a:bodyPr>
          <a:lstStyle/>
          <a:p>
            <a:r>
              <a:rPr lang="en-US" dirty="0" smtClean="0"/>
              <a:t>Beau Travail: </a:t>
            </a:r>
            <a:br>
              <a:rPr lang="en-US" dirty="0" smtClean="0"/>
            </a:br>
            <a:r>
              <a:rPr lang="en-US" dirty="0" smtClean="0"/>
              <a:t>Sound and Cinema</a:t>
            </a:r>
            <a:endParaRPr lang="en-US" dirty="0"/>
          </a:p>
        </p:txBody>
      </p:sp>
      <p:pic>
        <p:nvPicPr>
          <p:cNvPr id="4" name="Picture 3" descr="500px-Grenade_legion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228600"/>
            <a:ext cx="2381250" cy="3605213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Noise, Music, and Galoup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562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Sound and image are used to show Galoup’s inability to cope with his expulsion from the French Foreign Legion; his loss of identity leading to his suicide, or apparent suicide.  Through voice-over, rhythm (sound-image coordination), and ambiguous diegetic sound, this inner turmoil is made clear.</a:t>
            </a:r>
          </a:p>
        </p:txBody>
      </p:sp>
      <p:pic>
        <p:nvPicPr>
          <p:cNvPr id="4" name="Picture 3" descr="vlcsnap-2010-05-10-12h57m28s144.png"/>
          <p:cNvPicPr>
            <a:picLocks noChangeAspect="1"/>
          </p:cNvPicPr>
          <p:nvPr/>
        </p:nvPicPr>
        <p:blipFill>
          <a:blip r:embed="rId2" cstate="print"/>
          <a:srcRect l="17857" r="32143"/>
          <a:stretch>
            <a:fillRect/>
          </a:stretch>
        </p:blipFill>
        <p:spPr>
          <a:xfrm>
            <a:off x="5943597" y="1524000"/>
            <a:ext cx="3200403" cy="396240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Clip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clip (4:42)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“synchronization of senses”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Noise</a:t>
            </a:r>
            <a:r>
              <a:rPr lang="en-US" dirty="0" smtClean="0"/>
              <a:t>- bed making, birds chirping</a:t>
            </a:r>
          </a:p>
          <a:p>
            <a:pPr>
              <a:buNone/>
            </a:pPr>
            <a:endParaRPr lang="en-US" dirty="0" smtClean="0"/>
          </a:p>
          <a:p>
            <a:r>
              <a:rPr lang="en-US" u="sng" dirty="0" smtClean="0"/>
              <a:t>Music</a:t>
            </a:r>
            <a:r>
              <a:rPr lang="en-US" dirty="0" smtClean="0"/>
              <a:t>- “rhythm of the night”</a:t>
            </a:r>
          </a:p>
          <a:p>
            <a:endParaRPr lang="en-US" dirty="0" smtClean="0"/>
          </a:p>
          <a:p>
            <a:r>
              <a:rPr lang="en-US" u="sng" dirty="0" smtClean="0"/>
              <a:t>Rhythm</a:t>
            </a:r>
            <a:r>
              <a:rPr lang="en-US" dirty="0" smtClean="0"/>
              <a:t>- coordination of sound with image</a:t>
            </a:r>
          </a:p>
          <a:p>
            <a:r>
              <a:rPr lang="en-US" dirty="0" smtClean="0"/>
              <a:t>Voice over- “Serve the Good Cause and Die”</a:t>
            </a:r>
          </a:p>
          <a:p>
            <a:endParaRPr lang="en-US" dirty="0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closer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Segment 1 – voiceover/fade in of music:</a:t>
            </a:r>
          </a:p>
          <a:p>
            <a:r>
              <a:rPr lang="en-US" dirty="0" smtClean="0"/>
              <a:t>Galoup’s final voice-over is represented on his chest (tattoo)</a:t>
            </a:r>
          </a:p>
          <a:p>
            <a:r>
              <a:rPr lang="en-US" dirty="0" smtClean="0"/>
              <a:t>Possible significance of coordinating the fade-in of the music with his visible pulse: emphasizes internal/personal aspect of the music, especially if we assume he kills himself.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noise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 this clip, “noise” precipitates music and dance, adding emphasis and replacing a gunshot with music</a:t>
            </a:r>
          </a:p>
          <a:p>
            <a:r>
              <a:rPr lang="en-US" dirty="0" smtClean="0"/>
              <a:t>Sounds of bed-making, birds chirping, like the ocean and desert noise used in other scenes, preclude particular music, or significant sound (the split-second helicopter explosion for example).  For this scene, our expectations of “gun” and fatalistic voice-over are upset by music and the dancing that follows.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Connections to rest of film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Discipline and rhythm- Galoup’s dance</a:t>
            </a:r>
          </a:p>
          <a:p>
            <a:pPr>
              <a:buNone/>
            </a:pPr>
            <a:r>
              <a:rPr lang="en-US" dirty="0" smtClean="0"/>
              <a:t>Expectation and possible disunity- “death” represented by ecstatic expressive dance(closely choreographed to follow the music, but in such a way to absolutely contrast the discipline of the various training/exercise scenes throughout the film)</a:t>
            </a:r>
          </a:p>
          <a:p>
            <a:pPr>
              <a:buNone/>
            </a:pPr>
            <a:r>
              <a:rPr lang="en-US" i="1" dirty="0" smtClean="0"/>
              <a:t>Beau Travail</a:t>
            </a:r>
            <a:r>
              <a:rPr lang="en-US" dirty="0" smtClean="0"/>
              <a:t>, roughly translated, is “good/nice work” (roughly).  For Galoup, death is the fulfillment of his devotion to the Legion.  “The perfect legionnaire”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219</TotalTime>
  <Words>311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Technic</vt:lpstr>
      <vt:lpstr>Beau Travail:  Sound and Cinema</vt:lpstr>
      <vt:lpstr>Noise, Music, and Galoup</vt:lpstr>
      <vt:lpstr>Clip </vt:lpstr>
      <vt:lpstr>“synchronization of senses”</vt:lpstr>
      <vt:lpstr>Looking closer</vt:lpstr>
      <vt:lpstr>Functions of noise</vt:lpstr>
      <vt:lpstr>Connections to rest of film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Beau Travail  Sound and Cinema</dc:title>
  <dc:creator>Charley</dc:creator>
  <cp:lastModifiedBy>Kimberlee Gillis-Bridges</cp:lastModifiedBy>
  <cp:revision>25</cp:revision>
  <dcterms:created xsi:type="dcterms:W3CDTF">2010-05-06T19:35:31Z</dcterms:created>
  <dcterms:modified xsi:type="dcterms:W3CDTF">2010-05-13T18:37:17Z</dcterms:modified>
</cp:coreProperties>
</file>