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-24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6B9BC-1262-42DD-A740-A7EDF1F5C9CB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B2401-4E22-48B8-ADED-C4461B843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730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6B9BC-1262-42DD-A740-A7EDF1F5C9CB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B2401-4E22-48B8-ADED-C4461B843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110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6B9BC-1262-42DD-A740-A7EDF1F5C9CB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B2401-4E22-48B8-ADED-C4461B843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846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6B9BC-1262-42DD-A740-A7EDF1F5C9CB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B2401-4E22-48B8-ADED-C4461B843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95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6B9BC-1262-42DD-A740-A7EDF1F5C9CB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B2401-4E22-48B8-ADED-C4461B843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41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6B9BC-1262-42DD-A740-A7EDF1F5C9CB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B2401-4E22-48B8-ADED-C4461B843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48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6B9BC-1262-42DD-A740-A7EDF1F5C9CB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B2401-4E22-48B8-ADED-C4461B843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339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6B9BC-1262-42DD-A740-A7EDF1F5C9CB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B2401-4E22-48B8-ADED-C4461B843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68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6B9BC-1262-42DD-A740-A7EDF1F5C9CB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B2401-4E22-48B8-ADED-C4461B843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919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6B9BC-1262-42DD-A740-A7EDF1F5C9CB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B2401-4E22-48B8-ADED-C4461B843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738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6B9BC-1262-42DD-A740-A7EDF1F5C9CB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B2401-4E22-48B8-ADED-C4461B843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135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6B9BC-1262-42DD-A740-A7EDF1F5C9CB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B2401-4E22-48B8-ADED-C4461B843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53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roup 109"/>
          <p:cNvGrpSpPr/>
          <p:nvPr/>
        </p:nvGrpSpPr>
        <p:grpSpPr>
          <a:xfrm>
            <a:off x="952828" y="918364"/>
            <a:ext cx="6553655" cy="4332969"/>
            <a:chOff x="952828" y="918364"/>
            <a:chExt cx="6553655" cy="4332969"/>
          </a:xfrm>
        </p:grpSpPr>
        <p:sp>
          <p:nvSpPr>
            <p:cNvPr id="4" name="Rectangle 3"/>
            <p:cNvSpPr/>
            <p:nvPr/>
          </p:nvSpPr>
          <p:spPr>
            <a:xfrm>
              <a:off x="3563007" y="2490952"/>
              <a:ext cx="1040524" cy="1240220"/>
            </a:xfrm>
            <a:prstGeom prst="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2396359" y="2417379"/>
              <a:ext cx="693682" cy="693683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344725" y="2634318"/>
              <a:ext cx="84608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purchasing</a:t>
              </a:r>
              <a:endParaRPr lang="en-US" sz="10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952828" y="1966582"/>
              <a:ext cx="84608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Book vendors</a:t>
              </a:r>
              <a:endParaRPr lang="en-US" sz="1000" b="1" dirty="0"/>
            </a:p>
          </p:txBody>
        </p:sp>
        <p:cxnSp>
          <p:nvCxnSpPr>
            <p:cNvPr id="10" name="Curved Connector 9"/>
            <p:cNvCxnSpPr>
              <a:stCxn id="11" idx="6"/>
              <a:endCxn id="5" idx="1"/>
            </p:cNvCxnSpPr>
            <p:nvPr/>
          </p:nvCxnSpPr>
          <p:spPr>
            <a:xfrm>
              <a:off x="1704514" y="2166637"/>
              <a:ext cx="793432" cy="352330"/>
            </a:xfrm>
            <a:prstGeom prst="curvedConnector2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Group 11"/>
            <p:cNvGrpSpPr/>
            <p:nvPr/>
          </p:nvGrpSpPr>
          <p:grpSpPr>
            <a:xfrm>
              <a:off x="1429407" y="1692166"/>
              <a:ext cx="275107" cy="948943"/>
              <a:chOff x="1429407" y="1692166"/>
              <a:chExt cx="275107" cy="948943"/>
            </a:xfrm>
          </p:grpSpPr>
          <p:sp>
            <p:nvSpPr>
              <p:cNvPr id="7" name="Right Bracket 6"/>
              <p:cNvSpPr/>
              <p:nvPr/>
            </p:nvSpPr>
            <p:spPr>
              <a:xfrm>
                <a:off x="1429407" y="1692166"/>
                <a:ext cx="252248" cy="948943"/>
              </a:xfrm>
              <a:prstGeom prst="rightBracket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1658795" y="2143777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5" name="Curved Connector 14"/>
            <p:cNvCxnSpPr>
              <a:stCxn id="5" idx="7"/>
              <a:endCxn id="4" idx="0"/>
            </p:cNvCxnSpPr>
            <p:nvPr/>
          </p:nvCxnSpPr>
          <p:spPr>
            <a:xfrm rot="5400000" flipH="1" flipV="1">
              <a:off x="3521854" y="1957553"/>
              <a:ext cx="28015" cy="1094815"/>
            </a:xfrm>
            <a:prstGeom prst="curvedConnector3">
              <a:avLst>
                <a:gd name="adj1" fmla="val 1178611"/>
              </a:avLst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3660227" y="2887330"/>
              <a:ext cx="84608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Shelves </a:t>
              </a:r>
              <a:endParaRPr lang="en-US" sz="1000" b="1" dirty="0"/>
            </a:p>
          </p:txBody>
        </p:sp>
        <p:sp>
          <p:nvSpPr>
            <p:cNvPr id="19" name="Oval 18"/>
            <p:cNvSpPr/>
            <p:nvPr/>
          </p:nvSpPr>
          <p:spPr>
            <a:xfrm>
              <a:off x="5247290" y="2951861"/>
              <a:ext cx="693682" cy="693683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290645" y="3175591"/>
              <a:ext cx="60697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lending</a:t>
              </a:r>
              <a:endParaRPr lang="en-US" sz="1000" b="1" dirty="0"/>
            </a:p>
          </p:txBody>
        </p:sp>
        <p:cxnSp>
          <p:nvCxnSpPr>
            <p:cNvPr id="21" name="Curved Connector 20"/>
            <p:cNvCxnSpPr>
              <a:stCxn id="4" idx="2"/>
              <a:endCxn id="19" idx="4"/>
            </p:cNvCxnSpPr>
            <p:nvPr/>
          </p:nvCxnSpPr>
          <p:spPr>
            <a:xfrm rot="5400000" flipH="1" flipV="1">
              <a:off x="4795886" y="2932927"/>
              <a:ext cx="85628" cy="1510862"/>
            </a:xfrm>
            <a:prstGeom prst="curvedConnector3">
              <a:avLst>
                <a:gd name="adj1" fmla="val -266969"/>
              </a:avLst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660400" y="3639572"/>
              <a:ext cx="84608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Borrowers </a:t>
              </a:r>
              <a:endParaRPr lang="en-US" sz="1000" b="1" dirty="0"/>
            </a:p>
          </p:txBody>
        </p:sp>
        <p:grpSp>
          <p:nvGrpSpPr>
            <p:cNvPr id="26" name="Group 25"/>
            <p:cNvGrpSpPr/>
            <p:nvPr/>
          </p:nvGrpSpPr>
          <p:grpSpPr>
            <a:xfrm rot="10800000">
              <a:off x="6660401" y="3133590"/>
              <a:ext cx="275107" cy="1295534"/>
              <a:chOff x="1429407" y="1692166"/>
              <a:chExt cx="275107" cy="948943"/>
            </a:xfrm>
          </p:grpSpPr>
          <p:sp>
            <p:nvSpPr>
              <p:cNvPr id="27" name="Right Bracket 26"/>
              <p:cNvSpPr/>
              <p:nvPr/>
            </p:nvSpPr>
            <p:spPr>
              <a:xfrm>
                <a:off x="1429407" y="1692166"/>
                <a:ext cx="252248" cy="948943"/>
              </a:xfrm>
              <a:prstGeom prst="rightBracket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1658795" y="2143777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9" name="Curved Connector 28"/>
            <p:cNvCxnSpPr>
              <a:stCxn id="19" idx="6"/>
              <a:endCxn id="28" idx="6"/>
            </p:cNvCxnSpPr>
            <p:nvPr/>
          </p:nvCxnSpPr>
          <p:spPr>
            <a:xfrm>
              <a:off x="5940972" y="3298703"/>
              <a:ext cx="719429" cy="482655"/>
            </a:xfrm>
            <a:prstGeom prst="curved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/>
            <p:cNvSpPr/>
            <p:nvPr/>
          </p:nvSpPr>
          <p:spPr>
            <a:xfrm>
              <a:off x="4543999" y="3645544"/>
              <a:ext cx="119063" cy="12103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Curved Connector 33"/>
            <p:cNvCxnSpPr>
              <a:stCxn id="32" idx="6"/>
              <a:endCxn id="19" idx="2"/>
            </p:cNvCxnSpPr>
            <p:nvPr/>
          </p:nvCxnSpPr>
          <p:spPr>
            <a:xfrm flipV="1">
              <a:off x="4663062" y="3298703"/>
              <a:ext cx="584228" cy="407358"/>
            </a:xfrm>
            <a:prstGeom prst="curvedConnector3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Oval 34"/>
            <p:cNvSpPr/>
            <p:nvPr/>
          </p:nvSpPr>
          <p:spPr>
            <a:xfrm>
              <a:off x="3729434" y="1441051"/>
              <a:ext cx="693682" cy="693683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660227" y="1664781"/>
              <a:ext cx="84608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Librarian </a:t>
              </a:r>
              <a:endParaRPr lang="en-US" sz="1000" b="1" dirty="0"/>
            </a:p>
          </p:txBody>
        </p:sp>
        <p:sp>
          <p:nvSpPr>
            <p:cNvPr id="37" name="Oval 36"/>
            <p:cNvSpPr/>
            <p:nvPr/>
          </p:nvSpPr>
          <p:spPr>
            <a:xfrm>
              <a:off x="4543998" y="2458450"/>
              <a:ext cx="119063" cy="12103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Curved Connector 37"/>
            <p:cNvCxnSpPr>
              <a:stCxn id="37" idx="6"/>
              <a:endCxn id="35" idx="6"/>
            </p:cNvCxnSpPr>
            <p:nvPr/>
          </p:nvCxnSpPr>
          <p:spPr>
            <a:xfrm flipH="1" flipV="1">
              <a:off x="4423116" y="1787893"/>
              <a:ext cx="239945" cy="731074"/>
            </a:xfrm>
            <a:prstGeom prst="curvedConnector3">
              <a:avLst>
                <a:gd name="adj1" fmla="val -95272"/>
              </a:avLst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urved Connector 40"/>
            <p:cNvCxnSpPr>
              <a:stCxn id="35" idx="2"/>
              <a:endCxn id="5" idx="0"/>
            </p:cNvCxnSpPr>
            <p:nvPr/>
          </p:nvCxnSpPr>
          <p:spPr>
            <a:xfrm rot="10800000" flipV="1">
              <a:off x="2743200" y="1787893"/>
              <a:ext cx="986234" cy="629486"/>
            </a:xfrm>
            <a:prstGeom prst="curvedConnector2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4242648" y="1953375"/>
              <a:ext cx="71252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What we have </a:t>
              </a:r>
              <a:endParaRPr lang="en-US" sz="1000" b="1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850479" y="918364"/>
              <a:ext cx="71252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Q: What is new?</a:t>
              </a:r>
              <a:endParaRPr lang="en-US" sz="1000" b="1" dirty="0"/>
            </a:p>
          </p:txBody>
        </p:sp>
        <p:sp>
          <p:nvSpPr>
            <p:cNvPr id="46" name="Oval 45"/>
            <p:cNvSpPr/>
            <p:nvPr/>
          </p:nvSpPr>
          <p:spPr>
            <a:xfrm>
              <a:off x="1658794" y="1808021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1654523" y="2460530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Curved Connector 47"/>
            <p:cNvCxnSpPr>
              <a:stCxn id="35" idx="1"/>
              <a:endCxn id="46" idx="6"/>
            </p:cNvCxnSpPr>
            <p:nvPr/>
          </p:nvCxnSpPr>
          <p:spPr>
            <a:xfrm rot="16200000" flipH="1" flipV="1">
              <a:off x="2623646" y="623506"/>
              <a:ext cx="288242" cy="2126508"/>
            </a:xfrm>
            <a:prstGeom prst="curvedConnector4">
              <a:avLst>
                <a:gd name="adj1" fmla="val -79308"/>
                <a:gd name="adj2" fmla="val 52389"/>
              </a:avLst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urved Connector 51"/>
            <p:cNvCxnSpPr>
              <a:stCxn id="46" idx="3"/>
            </p:cNvCxnSpPr>
            <p:nvPr/>
          </p:nvCxnSpPr>
          <p:spPr>
            <a:xfrm rot="5400000" flipH="1" flipV="1">
              <a:off x="2625183" y="705087"/>
              <a:ext cx="182264" cy="2101652"/>
            </a:xfrm>
            <a:prstGeom prst="curvedConnector4">
              <a:avLst>
                <a:gd name="adj1" fmla="val -125422"/>
                <a:gd name="adj2" fmla="val 50928"/>
              </a:avLst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2645038" y="1506408"/>
              <a:ext cx="111888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A: What is new...</a:t>
              </a:r>
              <a:endParaRPr lang="en-US" sz="1000" b="1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878931" y="1862526"/>
              <a:ext cx="85050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C: What to order</a:t>
              </a:r>
              <a:endParaRPr lang="en-US" sz="1000" b="1" dirty="0"/>
            </a:p>
          </p:txBody>
        </p:sp>
        <p:cxnSp>
          <p:nvCxnSpPr>
            <p:cNvPr id="58" name="Curved Connector 57"/>
            <p:cNvCxnSpPr>
              <a:stCxn id="5" idx="2"/>
              <a:endCxn id="47" idx="6"/>
            </p:cNvCxnSpPr>
            <p:nvPr/>
          </p:nvCxnSpPr>
          <p:spPr>
            <a:xfrm rot="10800000">
              <a:off x="1700243" y="2483391"/>
              <a:ext cx="696117" cy="280831"/>
            </a:xfrm>
            <a:prstGeom prst="curvedConnector3">
              <a:avLst>
                <a:gd name="adj1" fmla="val 50000"/>
              </a:avLst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1507331" y="2652337"/>
              <a:ext cx="85050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C: Order</a:t>
              </a:r>
              <a:endParaRPr lang="en-US" sz="1000" b="1" dirty="0"/>
            </a:p>
          </p:txBody>
        </p:sp>
        <p:sp>
          <p:nvSpPr>
            <p:cNvPr id="63" name="Oval 62"/>
            <p:cNvSpPr/>
            <p:nvPr/>
          </p:nvSpPr>
          <p:spPr>
            <a:xfrm rot="10800000">
              <a:off x="6660402" y="3251070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 rot="10800000">
              <a:off x="6660402" y="4110700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5" name="Curved Connector 64"/>
            <p:cNvCxnSpPr>
              <a:stCxn id="63" idx="6"/>
              <a:endCxn id="19" idx="7"/>
            </p:cNvCxnSpPr>
            <p:nvPr/>
          </p:nvCxnSpPr>
          <p:spPr>
            <a:xfrm rot="10800000">
              <a:off x="5839386" y="3053449"/>
              <a:ext cx="821017" cy="220480"/>
            </a:xfrm>
            <a:prstGeom prst="curvedConnector4">
              <a:avLst>
                <a:gd name="adj1" fmla="val 43813"/>
                <a:gd name="adj2" fmla="val 203683"/>
              </a:avLst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Box 67"/>
            <p:cNvSpPr txBox="1"/>
            <p:nvPr/>
          </p:nvSpPr>
          <p:spPr>
            <a:xfrm>
              <a:off x="5897617" y="2469261"/>
              <a:ext cx="71252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Q: Do you have?</a:t>
              </a:r>
              <a:endParaRPr lang="en-US" sz="1000" b="1" dirty="0"/>
            </a:p>
          </p:txBody>
        </p:sp>
        <p:cxnSp>
          <p:nvCxnSpPr>
            <p:cNvPr id="69" name="Curved Connector 68"/>
            <p:cNvCxnSpPr>
              <a:stCxn id="19" idx="7"/>
              <a:endCxn id="63" idx="7"/>
            </p:cNvCxnSpPr>
            <p:nvPr/>
          </p:nvCxnSpPr>
          <p:spPr>
            <a:xfrm rot="16200000" flipH="1">
              <a:off x="6134918" y="2757915"/>
              <a:ext cx="236645" cy="827712"/>
            </a:xfrm>
            <a:prstGeom prst="curvedConnector5">
              <a:avLst>
                <a:gd name="adj1" fmla="val -34211"/>
                <a:gd name="adj2" fmla="val 55732"/>
                <a:gd name="adj3" fmla="val 144275"/>
              </a:avLst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>
              <a:off x="5796521" y="3109881"/>
              <a:ext cx="71252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A: Y/N</a:t>
              </a:r>
              <a:endParaRPr lang="en-US" sz="1000" b="1" dirty="0"/>
            </a:p>
          </p:txBody>
        </p:sp>
        <p:cxnSp>
          <p:nvCxnSpPr>
            <p:cNvPr id="77" name="Curved Connector 76"/>
            <p:cNvCxnSpPr>
              <a:stCxn id="64" idx="6"/>
              <a:endCxn id="19" idx="5"/>
            </p:cNvCxnSpPr>
            <p:nvPr/>
          </p:nvCxnSpPr>
          <p:spPr>
            <a:xfrm rot="10800000">
              <a:off x="5839386" y="3543957"/>
              <a:ext cx="821017" cy="589603"/>
            </a:xfrm>
            <a:prstGeom prst="curvedConnector2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Box 79"/>
            <p:cNvSpPr txBox="1"/>
            <p:nvPr/>
          </p:nvSpPr>
          <p:spPr>
            <a:xfrm>
              <a:off x="5911803" y="4033308"/>
              <a:ext cx="58731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returns</a:t>
              </a:r>
              <a:endParaRPr lang="en-US" sz="1000" b="1" dirty="0"/>
            </a:p>
          </p:txBody>
        </p:sp>
        <p:cxnSp>
          <p:nvCxnSpPr>
            <p:cNvPr id="81" name="Curved Connector 80"/>
            <p:cNvCxnSpPr>
              <a:stCxn id="19" idx="1"/>
              <a:endCxn id="4" idx="3"/>
            </p:cNvCxnSpPr>
            <p:nvPr/>
          </p:nvCxnSpPr>
          <p:spPr>
            <a:xfrm rot="16200000" flipH="1" flipV="1">
              <a:off x="4947397" y="2709582"/>
              <a:ext cx="57613" cy="745346"/>
            </a:xfrm>
            <a:prstGeom prst="curvedConnector4">
              <a:avLst>
                <a:gd name="adj1" fmla="val -396785"/>
                <a:gd name="adj2" fmla="val 56815"/>
              </a:avLst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4" name="Group 83"/>
            <p:cNvGrpSpPr/>
            <p:nvPr/>
          </p:nvGrpSpPr>
          <p:grpSpPr>
            <a:xfrm rot="10800000">
              <a:off x="4830718" y="4302390"/>
              <a:ext cx="275107" cy="948943"/>
              <a:chOff x="1429407" y="1692166"/>
              <a:chExt cx="275107" cy="948943"/>
            </a:xfrm>
          </p:grpSpPr>
          <p:sp>
            <p:nvSpPr>
              <p:cNvPr id="85" name="Right Bracket 84"/>
              <p:cNvSpPr/>
              <p:nvPr/>
            </p:nvSpPr>
            <p:spPr>
              <a:xfrm>
                <a:off x="1429407" y="1692166"/>
                <a:ext cx="252248" cy="948943"/>
              </a:xfrm>
              <a:prstGeom prst="rightBracket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Oval 85"/>
              <p:cNvSpPr/>
              <p:nvPr/>
            </p:nvSpPr>
            <p:spPr>
              <a:xfrm>
                <a:off x="1658795" y="2143777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87" name="Curved Connector 86"/>
            <p:cNvCxnSpPr>
              <a:stCxn id="94" idx="5"/>
              <a:endCxn id="86" idx="6"/>
            </p:cNvCxnSpPr>
            <p:nvPr/>
          </p:nvCxnSpPr>
          <p:spPr>
            <a:xfrm rot="16200000" flipH="1">
              <a:off x="4261775" y="4207918"/>
              <a:ext cx="175865" cy="962022"/>
            </a:xfrm>
            <a:prstGeom prst="curvedConnector2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xtBox 90"/>
            <p:cNvSpPr txBox="1"/>
            <p:nvPr/>
          </p:nvSpPr>
          <p:spPr>
            <a:xfrm>
              <a:off x="4748048" y="4630891"/>
              <a:ext cx="84608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Recyclers </a:t>
              </a:r>
              <a:endParaRPr lang="en-US" sz="1000" b="1" dirty="0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3994257" y="4456364"/>
              <a:ext cx="84608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discards </a:t>
              </a:r>
              <a:endParaRPr lang="en-US" sz="1000" b="1" dirty="0"/>
            </a:p>
          </p:txBody>
        </p:sp>
        <p:sp>
          <p:nvSpPr>
            <p:cNvPr id="94" name="Oval 93"/>
            <p:cNvSpPr/>
            <p:nvPr/>
          </p:nvSpPr>
          <p:spPr>
            <a:xfrm>
              <a:off x="3276601" y="4008902"/>
              <a:ext cx="693682" cy="693683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3207394" y="4232632"/>
              <a:ext cx="84608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Librarian </a:t>
              </a:r>
              <a:endParaRPr lang="en-US" sz="1000" b="1" dirty="0"/>
            </a:p>
          </p:txBody>
        </p:sp>
        <p:cxnSp>
          <p:nvCxnSpPr>
            <p:cNvPr id="97" name="Curved Connector 96"/>
            <p:cNvCxnSpPr>
              <a:stCxn id="4" idx="2"/>
              <a:endCxn id="94" idx="0"/>
            </p:cNvCxnSpPr>
            <p:nvPr/>
          </p:nvCxnSpPr>
          <p:spPr>
            <a:xfrm rot="5400000">
              <a:off x="3714491" y="3640124"/>
              <a:ext cx="277730" cy="459827"/>
            </a:xfrm>
            <a:prstGeom prst="curved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TextBox 99"/>
            <p:cNvSpPr txBox="1"/>
            <p:nvPr/>
          </p:nvSpPr>
          <p:spPr>
            <a:xfrm>
              <a:off x="4748048" y="3506006"/>
              <a:ext cx="71252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What we have </a:t>
              </a:r>
              <a:endParaRPr lang="en-US" sz="1000" b="1" dirty="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4762239" y="2546205"/>
              <a:ext cx="81769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Re-shelve</a:t>
              </a:r>
              <a:endParaRPr lang="en-US" sz="1000" b="1" dirty="0"/>
            </a:p>
          </p:txBody>
        </p:sp>
        <p:sp>
          <p:nvSpPr>
            <p:cNvPr id="102" name="Oval 101"/>
            <p:cNvSpPr/>
            <p:nvPr/>
          </p:nvSpPr>
          <p:spPr>
            <a:xfrm>
              <a:off x="3541164" y="3641648"/>
              <a:ext cx="119063" cy="12103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3" name="Curved Connector 102"/>
            <p:cNvCxnSpPr>
              <a:stCxn id="94" idx="1"/>
              <a:endCxn id="102" idx="2"/>
            </p:cNvCxnSpPr>
            <p:nvPr/>
          </p:nvCxnSpPr>
          <p:spPr>
            <a:xfrm rot="5400000" flipH="1" flipV="1">
              <a:off x="3255514" y="3824840"/>
              <a:ext cx="408325" cy="162976"/>
            </a:xfrm>
            <a:prstGeom prst="curvedConnector2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TextBox 107"/>
            <p:cNvSpPr txBox="1"/>
            <p:nvPr/>
          </p:nvSpPr>
          <p:spPr>
            <a:xfrm>
              <a:off x="2719133" y="3711536"/>
              <a:ext cx="71252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Q: What is old?</a:t>
              </a:r>
              <a:endParaRPr lang="en-US" sz="1000" b="1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390739" y="4754001"/>
              <a:ext cx="31672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Controls are inside the circles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63843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58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George Mobus</dc:creator>
  <cp:lastModifiedBy>George Mobus</cp:lastModifiedBy>
  <cp:revision>3</cp:revision>
  <dcterms:created xsi:type="dcterms:W3CDTF">2014-07-08T22:40:22Z</dcterms:created>
  <dcterms:modified xsi:type="dcterms:W3CDTF">2014-07-08T23:10:26Z</dcterms:modified>
</cp:coreProperties>
</file>