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80" r:id="rId9"/>
    <p:sldMasterId id="2147483816" r:id="rId10"/>
    <p:sldMasterId id="2147483828" r:id="rId11"/>
    <p:sldMasterId id="2147483852" r:id="rId12"/>
  </p:sldMasterIdLst>
  <p:notesMasterIdLst>
    <p:notesMasterId r:id="rId85"/>
  </p:notesMasterIdLst>
  <p:sldIdLst>
    <p:sldId id="257" r:id="rId13"/>
    <p:sldId id="258" r:id="rId14"/>
    <p:sldId id="259" r:id="rId15"/>
    <p:sldId id="294" r:id="rId16"/>
    <p:sldId id="296" r:id="rId17"/>
    <p:sldId id="295" r:id="rId18"/>
    <p:sldId id="297"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398"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6" r:id="rId46"/>
    <p:sldId id="399" r:id="rId47"/>
    <p:sldId id="285" r:id="rId48"/>
    <p:sldId id="400" r:id="rId49"/>
    <p:sldId id="391" r:id="rId50"/>
    <p:sldId id="392" r:id="rId51"/>
    <p:sldId id="393" r:id="rId52"/>
    <p:sldId id="298" r:id="rId53"/>
    <p:sldId id="305" r:id="rId54"/>
    <p:sldId id="386" r:id="rId55"/>
    <p:sldId id="302" r:id="rId56"/>
    <p:sldId id="388" r:id="rId57"/>
    <p:sldId id="389" r:id="rId58"/>
    <p:sldId id="385" r:id="rId59"/>
    <p:sldId id="300" r:id="rId60"/>
    <p:sldId id="306"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90" r:id="rId76"/>
    <p:sldId id="346" r:id="rId77"/>
    <p:sldId id="347" r:id="rId78"/>
    <p:sldId id="348" r:id="rId79"/>
    <p:sldId id="349" r:id="rId80"/>
    <p:sldId id="350" r:id="rId81"/>
    <p:sldId id="351" r:id="rId82"/>
    <p:sldId id="352" r:id="rId83"/>
    <p:sldId id="369" r:id="rId84"/>
  </p:sldIdLst>
  <p:sldSz cx="9144000" cy="6858000" type="screen4x3"/>
  <p:notesSz cx="6858000" cy="9144000"/>
  <p:defaultTextStyle>
    <a:defPPr>
      <a:defRPr lang="en-US"/>
    </a:defPPr>
    <a:lvl1pPr marL="0" algn="l" defTabSz="913227" rtl="0" eaLnBrk="1" latinLnBrk="0" hangingPunct="1">
      <a:defRPr sz="1800" kern="1200">
        <a:solidFill>
          <a:schemeClr val="tx1"/>
        </a:solidFill>
        <a:latin typeface="+mn-lt"/>
        <a:ea typeface="+mn-ea"/>
        <a:cs typeface="+mn-cs"/>
      </a:defRPr>
    </a:lvl1pPr>
    <a:lvl2pPr marL="456609" algn="l" defTabSz="913227" rtl="0" eaLnBrk="1" latinLnBrk="0" hangingPunct="1">
      <a:defRPr sz="1800" kern="1200">
        <a:solidFill>
          <a:schemeClr val="tx1"/>
        </a:solidFill>
        <a:latin typeface="+mn-lt"/>
        <a:ea typeface="+mn-ea"/>
        <a:cs typeface="+mn-cs"/>
      </a:defRPr>
    </a:lvl2pPr>
    <a:lvl3pPr marL="913227" algn="l" defTabSz="913227" rtl="0" eaLnBrk="1" latinLnBrk="0" hangingPunct="1">
      <a:defRPr sz="1800" kern="1200">
        <a:solidFill>
          <a:schemeClr val="tx1"/>
        </a:solidFill>
        <a:latin typeface="+mn-lt"/>
        <a:ea typeface="+mn-ea"/>
        <a:cs typeface="+mn-cs"/>
      </a:defRPr>
    </a:lvl3pPr>
    <a:lvl4pPr marL="1369850" algn="l" defTabSz="913227" rtl="0" eaLnBrk="1" latinLnBrk="0" hangingPunct="1">
      <a:defRPr sz="1800" kern="1200">
        <a:solidFill>
          <a:schemeClr val="tx1"/>
        </a:solidFill>
        <a:latin typeface="+mn-lt"/>
        <a:ea typeface="+mn-ea"/>
        <a:cs typeface="+mn-cs"/>
      </a:defRPr>
    </a:lvl4pPr>
    <a:lvl5pPr marL="1826463" algn="l" defTabSz="913227" rtl="0" eaLnBrk="1" latinLnBrk="0" hangingPunct="1">
      <a:defRPr sz="1800" kern="1200">
        <a:solidFill>
          <a:schemeClr val="tx1"/>
        </a:solidFill>
        <a:latin typeface="+mn-lt"/>
        <a:ea typeface="+mn-ea"/>
        <a:cs typeface="+mn-cs"/>
      </a:defRPr>
    </a:lvl5pPr>
    <a:lvl6pPr marL="2283075" algn="l" defTabSz="913227" rtl="0" eaLnBrk="1" latinLnBrk="0" hangingPunct="1">
      <a:defRPr sz="1800" kern="1200">
        <a:solidFill>
          <a:schemeClr val="tx1"/>
        </a:solidFill>
        <a:latin typeface="+mn-lt"/>
        <a:ea typeface="+mn-ea"/>
        <a:cs typeface="+mn-cs"/>
      </a:defRPr>
    </a:lvl6pPr>
    <a:lvl7pPr marL="2739696" algn="l" defTabSz="913227" rtl="0" eaLnBrk="1" latinLnBrk="0" hangingPunct="1">
      <a:defRPr sz="1800" kern="1200">
        <a:solidFill>
          <a:schemeClr val="tx1"/>
        </a:solidFill>
        <a:latin typeface="+mn-lt"/>
        <a:ea typeface="+mn-ea"/>
        <a:cs typeface="+mn-cs"/>
      </a:defRPr>
    </a:lvl7pPr>
    <a:lvl8pPr marL="3196307" algn="l" defTabSz="913227" rtl="0" eaLnBrk="1" latinLnBrk="0" hangingPunct="1">
      <a:defRPr sz="1800" kern="1200">
        <a:solidFill>
          <a:schemeClr val="tx1"/>
        </a:solidFill>
        <a:latin typeface="+mn-lt"/>
        <a:ea typeface="+mn-ea"/>
        <a:cs typeface="+mn-cs"/>
      </a:defRPr>
    </a:lvl8pPr>
    <a:lvl9pPr marL="3652925" algn="l" defTabSz="91322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tableStyles" Target="tableStyle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viewProps" Target="view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matsu\Dropbox\HP%20historical%20earnings%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matsu\AppData\Local\Microsoft\Windows\Temporary%20Internet%20Files\Content.Outlook\B26A7U71\Autonomy%20Financials%202007-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Op Inc</c:v>
          </c:tx>
          <c:invertIfNegative val="0"/>
          <c:cat>
            <c:strRef>
              <c:f>Sheet1!$B$1:$I$1</c:f>
              <c:strCache>
                <c:ptCount val="8"/>
                <c:pt idx="0">
                  <c:v>Q12011</c:v>
                </c:pt>
                <c:pt idx="1">
                  <c:v>Q22011</c:v>
                </c:pt>
                <c:pt idx="2">
                  <c:v>Q3 2011</c:v>
                </c:pt>
                <c:pt idx="3">
                  <c:v>Q4 2011</c:v>
                </c:pt>
                <c:pt idx="4">
                  <c:v>Q12012</c:v>
                </c:pt>
                <c:pt idx="5">
                  <c:v>Q22012</c:v>
                </c:pt>
                <c:pt idx="6">
                  <c:v>Q32012</c:v>
                </c:pt>
                <c:pt idx="7">
                  <c:v>Q42012</c:v>
                </c:pt>
              </c:strCache>
            </c:strRef>
          </c:cat>
          <c:val>
            <c:numRef>
              <c:f>Sheet1!$B$7:$I$7</c:f>
              <c:numCache>
                <c:formatCode>General</c:formatCode>
                <c:ptCount val="8"/>
                <c:pt idx="0">
                  <c:v>3394</c:v>
                </c:pt>
                <c:pt idx="1">
                  <c:v>2968</c:v>
                </c:pt>
                <c:pt idx="2">
                  <c:v>2520</c:v>
                </c:pt>
                <c:pt idx="3">
                  <c:v>795</c:v>
                </c:pt>
                <c:pt idx="4">
                  <c:v>2042</c:v>
                </c:pt>
                <c:pt idx="5">
                  <c:v>2222</c:v>
                </c:pt>
                <c:pt idx="6">
                  <c:v>-8833</c:v>
                </c:pt>
                <c:pt idx="7">
                  <c:v>-6488</c:v>
                </c:pt>
              </c:numCache>
            </c:numRef>
          </c:val>
        </c:ser>
        <c:ser>
          <c:idx val="1"/>
          <c:order val="1"/>
          <c:tx>
            <c:v>Op Inc -- Adj </c:v>
          </c:tx>
          <c:invertIfNegative val="0"/>
          <c:cat>
            <c:strRef>
              <c:f>Sheet1!$B$1:$I$1</c:f>
              <c:strCache>
                <c:ptCount val="8"/>
                <c:pt idx="0">
                  <c:v>Q12011</c:v>
                </c:pt>
                <c:pt idx="1">
                  <c:v>Q22011</c:v>
                </c:pt>
                <c:pt idx="2">
                  <c:v>Q3 2011</c:v>
                </c:pt>
                <c:pt idx="3">
                  <c:v>Q4 2011</c:v>
                </c:pt>
                <c:pt idx="4">
                  <c:v>Q12012</c:v>
                </c:pt>
                <c:pt idx="5">
                  <c:v>Q22012</c:v>
                </c:pt>
                <c:pt idx="6">
                  <c:v>Q32012</c:v>
                </c:pt>
                <c:pt idx="7">
                  <c:v>Q42012</c:v>
                </c:pt>
              </c:strCache>
            </c:strRef>
          </c:cat>
          <c:val>
            <c:numRef>
              <c:f>Sheet1!$B$12:$I$12</c:f>
              <c:numCache>
                <c:formatCode>General</c:formatCode>
                <c:ptCount val="8"/>
                <c:pt idx="0">
                  <c:v>3552</c:v>
                </c:pt>
                <c:pt idx="1">
                  <c:v>3126</c:v>
                </c:pt>
                <c:pt idx="2">
                  <c:v>2670</c:v>
                </c:pt>
                <c:pt idx="3">
                  <c:v>1859</c:v>
                </c:pt>
                <c:pt idx="4">
                  <c:v>2082</c:v>
                </c:pt>
                <c:pt idx="5">
                  <c:v>2275</c:v>
                </c:pt>
                <c:pt idx="6">
                  <c:v>2150</c:v>
                </c:pt>
                <c:pt idx="7">
                  <c:v>2737</c:v>
                </c:pt>
              </c:numCache>
            </c:numRef>
          </c:val>
        </c:ser>
        <c:dLbls>
          <c:showLegendKey val="0"/>
          <c:showVal val="0"/>
          <c:showCatName val="0"/>
          <c:showSerName val="0"/>
          <c:showPercent val="0"/>
          <c:showBubbleSize val="0"/>
        </c:dLbls>
        <c:gapWidth val="150"/>
        <c:axId val="80061952"/>
        <c:axId val="80235904"/>
      </c:barChart>
      <c:catAx>
        <c:axId val="80061952"/>
        <c:scaling>
          <c:orientation val="minMax"/>
        </c:scaling>
        <c:delete val="0"/>
        <c:axPos val="b"/>
        <c:majorTickMark val="out"/>
        <c:minorTickMark val="none"/>
        <c:tickLblPos val="nextTo"/>
        <c:crossAx val="80235904"/>
        <c:crosses val="autoZero"/>
        <c:auto val="1"/>
        <c:lblAlgn val="ctr"/>
        <c:lblOffset val="100"/>
        <c:noMultiLvlLbl val="0"/>
      </c:catAx>
      <c:valAx>
        <c:axId val="80235904"/>
        <c:scaling>
          <c:orientation val="minMax"/>
        </c:scaling>
        <c:delete val="0"/>
        <c:axPos val="l"/>
        <c:majorGridlines/>
        <c:numFmt formatCode="General" sourceLinked="1"/>
        <c:majorTickMark val="out"/>
        <c:minorTickMark val="none"/>
        <c:tickLblPos val="nextTo"/>
        <c:crossAx val="800619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Revenues</c:v>
          </c:tx>
          <c:marker>
            <c:symbol val="none"/>
          </c:marker>
          <c:cat>
            <c:numRef>
              <c:f>'[Autonomy Financials 2007-2010.xlsx]Income Statements'!$C$2:$F$2</c:f>
              <c:numCache>
                <c:formatCode>General</c:formatCode>
                <c:ptCount val="4"/>
                <c:pt idx="0">
                  <c:v>2007</c:v>
                </c:pt>
                <c:pt idx="1">
                  <c:v>2008</c:v>
                </c:pt>
                <c:pt idx="2">
                  <c:v>2009</c:v>
                </c:pt>
                <c:pt idx="3">
                  <c:v>2010</c:v>
                </c:pt>
              </c:numCache>
            </c:numRef>
          </c:cat>
          <c:val>
            <c:numRef>
              <c:f>'[Autonomy Financials 2007-2010.xlsx]Income Statements'!$C$4:$F$4</c:f>
              <c:numCache>
                <c:formatCode>General</c:formatCode>
                <c:ptCount val="4"/>
                <c:pt idx="0">
                  <c:v>343.4</c:v>
                </c:pt>
                <c:pt idx="1">
                  <c:v>503.2</c:v>
                </c:pt>
                <c:pt idx="2">
                  <c:v>739.7</c:v>
                </c:pt>
                <c:pt idx="3">
                  <c:v>870.4</c:v>
                </c:pt>
              </c:numCache>
            </c:numRef>
          </c:val>
          <c:smooth val="0"/>
        </c:ser>
        <c:ser>
          <c:idx val="1"/>
          <c:order val="1"/>
          <c:tx>
            <c:v>Gross Profit</c:v>
          </c:tx>
          <c:marker>
            <c:symbol val="none"/>
          </c:marker>
          <c:cat>
            <c:numRef>
              <c:f>'[Autonomy Financials 2007-2010.xlsx]Income Statements'!$C$2:$F$2</c:f>
              <c:numCache>
                <c:formatCode>General</c:formatCode>
                <c:ptCount val="4"/>
                <c:pt idx="0">
                  <c:v>2007</c:v>
                </c:pt>
                <c:pt idx="1">
                  <c:v>2008</c:v>
                </c:pt>
                <c:pt idx="2">
                  <c:v>2009</c:v>
                </c:pt>
                <c:pt idx="3">
                  <c:v>2010</c:v>
                </c:pt>
              </c:numCache>
            </c:numRef>
          </c:cat>
          <c:val>
            <c:numRef>
              <c:f>'[Autonomy Financials 2007-2010.xlsx]Income Statements'!$C$6:$F$6</c:f>
              <c:numCache>
                <c:formatCode>General</c:formatCode>
                <c:ptCount val="4"/>
                <c:pt idx="0">
                  <c:v>304.3</c:v>
                </c:pt>
                <c:pt idx="1">
                  <c:v>458.2</c:v>
                </c:pt>
                <c:pt idx="2">
                  <c:v>651.9</c:v>
                </c:pt>
                <c:pt idx="3">
                  <c:v>758.9</c:v>
                </c:pt>
              </c:numCache>
            </c:numRef>
          </c:val>
          <c:smooth val="0"/>
        </c:ser>
        <c:ser>
          <c:idx val="2"/>
          <c:order val="2"/>
          <c:tx>
            <c:v>Operating Income</c:v>
          </c:tx>
          <c:marker>
            <c:symbol val="none"/>
          </c:marker>
          <c:cat>
            <c:numRef>
              <c:f>'[Autonomy Financials 2007-2010.xlsx]Income Statements'!$C$2:$F$2</c:f>
              <c:numCache>
                <c:formatCode>General</c:formatCode>
                <c:ptCount val="4"/>
                <c:pt idx="0">
                  <c:v>2007</c:v>
                </c:pt>
                <c:pt idx="1">
                  <c:v>2008</c:v>
                </c:pt>
                <c:pt idx="2">
                  <c:v>2009</c:v>
                </c:pt>
                <c:pt idx="3">
                  <c:v>2010</c:v>
                </c:pt>
              </c:numCache>
            </c:numRef>
          </c:cat>
          <c:val>
            <c:numRef>
              <c:f>'[Autonomy Financials 2007-2010.xlsx]Income Statements'!$C$11:$F$11</c:f>
              <c:numCache>
                <c:formatCode>General</c:formatCode>
                <c:ptCount val="4"/>
                <c:pt idx="0">
                  <c:v>92</c:v>
                </c:pt>
                <c:pt idx="1">
                  <c:v>182.5</c:v>
                </c:pt>
                <c:pt idx="2">
                  <c:v>272.10000000000002</c:v>
                </c:pt>
                <c:pt idx="3">
                  <c:v>313.3</c:v>
                </c:pt>
              </c:numCache>
            </c:numRef>
          </c:val>
          <c:smooth val="0"/>
        </c:ser>
        <c:dLbls>
          <c:showLegendKey val="0"/>
          <c:showVal val="0"/>
          <c:showCatName val="0"/>
          <c:showSerName val="0"/>
          <c:showPercent val="0"/>
          <c:showBubbleSize val="0"/>
        </c:dLbls>
        <c:marker val="1"/>
        <c:smooth val="0"/>
        <c:axId val="80061440"/>
        <c:axId val="37160640"/>
      </c:lineChart>
      <c:catAx>
        <c:axId val="80061440"/>
        <c:scaling>
          <c:orientation val="minMax"/>
        </c:scaling>
        <c:delete val="0"/>
        <c:axPos val="b"/>
        <c:numFmt formatCode="General" sourceLinked="1"/>
        <c:majorTickMark val="out"/>
        <c:minorTickMark val="none"/>
        <c:tickLblPos val="nextTo"/>
        <c:crossAx val="37160640"/>
        <c:crosses val="autoZero"/>
        <c:auto val="1"/>
        <c:lblAlgn val="ctr"/>
        <c:lblOffset val="100"/>
        <c:noMultiLvlLbl val="0"/>
      </c:catAx>
      <c:valAx>
        <c:axId val="37160640"/>
        <c:scaling>
          <c:orientation val="minMax"/>
        </c:scaling>
        <c:delete val="0"/>
        <c:axPos val="l"/>
        <c:majorGridlines/>
        <c:numFmt formatCode="General" sourceLinked="1"/>
        <c:majorTickMark val="out"/>
        <c:minorTickMark val="none"/>
        <c:tickLblPos val="nextTo"/>
        <c:crossAx val="80061440"/>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330F29-E6A7-411C-9F49-4751EED520AB}" type="datetimeFigureOut">
              <a:rPr lang="en-US" smtClean="0"/>
              <a:t>12/1/2012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D3C2DC-ED08-47B7-B75A-0C05979E16A4}" type="slidenum">
              <a:rPr lang="en-US" smtClean="0"/>
              <a:t>‹#›</a:t>
            </a:fld>
            <a:endParaRPr lang="en-US"/>
          </a:p>
        </p:txBody>
      </p:sp>
    </p:spTree>
    <p:extLst>
      <p:ext uri="{BB962C8B-B14F-4D97-AF65-F5344CB8AC3E}">
        <p14:creationId xmlns:p14="http://schemas.microsoft.com/office/powerpoint/2010/main" val="3313048581"/>
      </p:ext>
    </p:extLst>
  </p:cSld>
  <p:clrMap bg1="lt1" tx1="dk1" bg2="lt2" tx2="dk2" accent1="accent1" accent2="accent2" accent3="accent3" accent4="accent4" accent5="accent5" accent6="accent6" hlink="hlink" folHlink="folHlink"/>
  <p:notesStyle>
    <a:lvl1pPr marL="0" algn="l" defTabSz="913227" rtl="0" eaLnBrk="1" latinLnBrk="0" hangingPunct="1">
      <a:defRPr sz="1200" kern="1200">
        <a:solidFill>
          <a:schemeClr val="tx1"/>
        </a:solidFill>
        <a:latin typeface="+mn-lt"/>
        <a:ea typeface="+mn-ea"/>
        <a:cs typeface="+mn-cs"/>
      </a:defRPr>
    </a:lvl1pPr>
    <a:lvl2pPr marL="456609" algn="l" defTabSz="913227" rtl="0" eaLnBrk="1" latinLnBrk="0" hangingPunct="1">
      <a:defRPr sz="1200" kern="1200">
        <a:solidFill>
          <a:schemeClr val="tx1"/>
        </a:solidFill>
        <a:latin typeface="+mn-lt"/>
        <a:ea typeface="+mn-ea"/>
        <a:cs typeface="+mn-cs"/>
      </a:defRPr>
    </a:lvl2pPr>
    <a:lvl3pPr marL="913227" algn="l" defTabSz="913227" rtl="0" eaLnBrk="1" latinLnBrk="0" hangingPunct="1">
      <a:defRPr sz="1200" kern="1200">
        <a:solidFill>
          <a:schemeClr val="tx1"/>
        </a:solidFill>
        <a:latin typeface="+mn-lt"/>
        <a:ea typeface="+mn-ea"/>
        <a:cs typeface="+mn-cs"/>
      </a:defRPr>
    </a:lvl3pPr>
    <a:lvl4pPr marL="1369850" algn="l" defTabSz="913227" rtl="0" eaLnBrk="1" latinLnBrk="0" hangingPunct="1">
      <a:defRPr sz="1200" kern="1200">
        <a:solidFill>
          <a:schemeClr val="tx1"/>
        </a:solidFill>
        <a:latin typeface="+mn-lt"/>
        <a:ea typeface="+mn-ea"/>
        <a:cs typeface="+mn-cs"/>
      </a:defRPr>
    </a:lvl4pPr>
    <a:lvl5pPr marL="1826463" algn="l" defTabSz="913227" rtl="0" eaLnBrk="1" latinLnBrk="0" hangingPunct="1">
      <a:defRPr sz="1200" kern="1200">
        <a:solidFill>
          <a:schemeClr val="tx1"/>
        </a:solidFill>
        <a:latin typeface="+mn-lt"/>
        <a:ea typeface="+mn-ea"/>
        <a:cs typeface="+mn-cs"/>
      </a:defRPr>
    </a:lvl5pPr>
    <a:lvl6pPr marL="2283075" algn="l" defTabSz="913227" rtl="0" eaLnBrk="1" latinLnBrk="0" hangingPunct="1">
      <a:defRPr sz="1200" kern="1200">
        <a:solidFill>
          <a:schemeClr val="tx1"/>
        </a:solidFill>
        <a:latin typeface="+mn-lt"/>
        <a:ea typeface="+mn-ea"/>
        <a:cs typeface="+mn-cs"/>
      </a:defRPr>
    </a:lvl6pPr>
    <a:lvl7pPr marL="2739696" algn="l" defTabSz="913227" rtl="0" eaLnBrk="1" latinLnBrk="0" hangingPunct="1">
      <a:defRPr sz="1200" kern="1200">
        <a:solidFill>
          <a:schemeClr val="tx1"/>
        </a:solidFill>
        <a:latin typeface="+mn-lt"/>
        <a:ea typeface="+mn-ea"/>
        <a:cs typeface="+mn-cs"/>
      </a:defRPr>
    </a:lvl7pPr>
    <a:lvl8pPr marL="3196307" algn="l" defTabSz="913227" rtl="0" eaLnBrk="1" latinLnBrk="0" hangingPunct="1">
      <a:defRPr sz="1200" kern="1200">
        <a:solidFill>
          <a:schemeClr val="tx1"/>
        </a:solidFill>
        <a:latin typeface="+mn-lt"/>
        <a:ea typeface="+mn-ea"/>
        <a:cs typeface="+mn-cs"/>
      </a:defRPr>
    </a:lvl8pPr>
    <a:lvl9pPr marL="3652925" algn="l" defTabSz="9132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
          <p:cNvSpPr>
            <a:spLocks noGrp="1" noRot="1" noChangeAspect="1" noChangeArrowheads="1" noTextEdit="1"/>
          </p:cNvSpPr>
          <p:nvPr>
            <p:ph type="sldImg"/>
          </p:nvPr>
        </p:nvSpPr>
        <p:spPr>
          <a:solidFill>
            <a:srgbClr val="FFFFFF"/>
          </a:solidFill>
          <a:ln/>
        </p:spPr>
      </p:sp>
      <p:sp>
        <p:nvSpPr>
          <p:cNvPr id="140291" name="Rectangle 2"/>
          <p:cNvSpPr>
            <a:spLocks noGrp="1" noChangeArrowheads="1"/>
          </p:cNvSpPr>
          <p:nvPr>
            <p:ph type="body" idx="1"/>
          </p:nvPr>
        </p:nvSpPr>
        <p:spPr>
          <a:noFill/>
        </p:spPr>
        <p:txBody>
          <a:bodyPr/>
          <a:lstStyle/>
          <a:p>
            <a:pPr marL="39908">
              <a:spcBef>
                <a:spcPts val="415"/>
              </a:spcBef>
            </a:pPr>
            <a:endParaRPr lang="en-US" dirty="0" smtClean="0">
              <a:solidFill>
                <a:srgbClr val="000000"/>
              </a:solidFill>
              <a:latin typeface="Times" pitchFamily="18" charset="0"/>
              <a:cs typeface="Times" pitchFamily="18" charset="0"/>
              <a:sym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7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a:latin typeface="Lucida Grande" pitchFamily="-84" charset="0"/>
                <a:ea typeface="Lucida Grande" pitchFamily="-84" charset="0"/>
                <a:cs typeface="Lucida Grande" pitchFamily="-84" charset="0"/>
                <a:sym typeface="Lucida Grande" pitchFamily="-84" charset="0"/>
              </a:rPr>
              <a:t>Points:  Fin acct does not record the current value of human capital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619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algn="ctr"/>
            <a:r>
              <a:rPr lang="en-US" sz="8000">
                <a:solidFill>
                  <a:srgbClr val="00FF00"/>
                </a:solidFill>
                <a:latin typeface="Gill Sans" pitchFamily="-84" charset="0"/>
                <a:ea typeface="Gill Sans" pitchFamily="-84" charset="0"/>
                <a:cs typeface="Gill Sans" pitchFamily="-84" charset="0"/>
                <a:sym typeface="Gill Sans" pitchFamily="-84" charset="0"/>
              </a:rPr>
              <a:t>(“Bob-for-a-Day” tba...)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Rot="1" noChangeAspect="1" noChangeArrowheads="1"/>
          </p:cNvSpPr>
          <p:nvPr>
            <p:ph type="sldImg"/>
          </p:nvPr>
        </p:nvSpPr>
        <p:spPr>
          <a:solidFill>
            <a:srgbClr val="FFFFFF"/>
          </a:solidFill>
          <a:ln/>
        </p:spPr>
      </p:sp>
      <p:sp>
        <p:nvSpPr>
          <p:cNvPr id="33794"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marL="698500" indent="-444500" eaLnBrk="1" hangingPunct="1">
              <a:spcBef>
                <a:spcPts val="7700"/>
              </a:spcBef>
              <a:buSzPct val="171000"/>
              <a:buFontTx/>
              <a:buChar char="•"/>
              <a:defRPr/>
            </a:pPr>
            <a:r>
              <a:rPr lang="en-US" sz="4000" smtClean="0">
                <a:solidFill>
                  <a:srgbClr val="000000"/>
                </a:solidFill>
                <a:ea typeface="ＭＳ Ｐゴシック" charset="0"/>
                <a:cs typeface="Gill Sans" charset="0"/>
                <a:sym typeface="Gill Sans" charset="0"/>
              </a:rPr>
              <a:t>The company had one milling machine, one drill press, one planer, and two lathes.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a:solidFill>
            <a:srgbClr val="FFFFFF"/>
          </a:solidFill>
          <a:ln/>
        </p:spPr>
      </p:sp>
      <p:sp>
        <p:nvSpPr>
          <p:cNvPr id="36866"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marL="698500" indent="-444500" eaLnBrk="1" hangingPunct="1">
              <a:spcBef>
                <a:spcPts val="2300"/>
              </a:spcBef>
              <a:buSzPct val="171000"/>
              <a:buFontTx/>
              <a:buChar char="•"/>
              <a:defRPr/>
            </a:pPr>
            <a:r>
              <a:rPr lang="en-US" sz="4000" smtClean="0">
                <a:solidFill>
                  <a:srgbClr val="000000"/>
                </a:solidFill>
                <a:ea typeface="ＭＳ Ｐゴシック" charset="0"/>
                <a:cs typeface="Gill Sans" charset="0"/>
                <a:sym typeface="Gill Sans" charset="0"/>
              </a:rPr>
              <a:t>1980s: products include machinery for construction, mining, and equipment for materials handling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Rot="1" noChangeAspect="1" noChangeArrowheads="1"/>
          </p:cNvSpPr>
          <p:nvPr>
            <p:ph type="sldImg"/>
          </p:nvPr>
        </p:nvSpPr>
        <p:spPr>
          <a:solidFill>
            <a:srgbClr val="FFFFFF"/>
          </a:solidFill>
          <a:ln/>
        </p:spPr>
      </p:sp>
      <p:sp>
        <p:nvSpPr>
          <p:cNvPr id="40962"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defRPr/>
            </a:pPr>
            <a:r>
              <a:rPr lang="en-US" sz="1600" smtClean="0">
                <a:latin typeface="Lucida Grande" charset="0"/>
                <a:ea typeface="ＭＳ Ｐゴシック" charset="0"/>
                <a:cs typeface="Lucida Grande" charset="0"/>
                <a:sym typeface="Lucida Grande" charset="0"/>
              </a:rPr>
              <a:t>backlog = level of unshipped orders</a:t>
            </a:r>
          </a:p>
          <a:p>
            <a:pPr eaLnBrk="1" hangingPunct="1">
              <a:defRPr/>
            </a:pPr>
            <a:r>
              <a:rPr lang="en-US" sz="1600" smtClean="0">
                <a:latin typeface="Lucida Grande" charset="0"/>
                <a:ea typeface="ＭＳ Ｐゴシック" charset="0"/>
                <a:cs typeface="Lucida Grande" charset="0"/>
                <a:sym typeface="Lucida Grande" charset="0"/>
              </a:rPr>
              <a:t>Bookings are new orders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Rot="1" noChangeAspect="1" noChangeArrowheads="1"/>
          </p:cNvSpPr>
          <p:nvPr>
            <p:ph type="sldImg"/>
          </p:nvPr>
        </p:nvSpPr>
        <p:spPr>
          <a:solidFill>
            <a:srgbClr val="FFFFFF"/>
          </a:solidFill>
          <a:ln/>
        </p:spPr>
      </p:sp>
      <p:sp>
        <p:nvSpPr>
          <p:cNvPr id="52226"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marL="1041400" lvl="1" indent="-444500" eaLnBrk="1" hangingPunct="1">
              <a:spcBef>
                <a:spcPts val="1300"/>
              </a:spcBef>
              <a:buSzPct val="171000"/>
              <a:buFontTx/>
              <a:buChar char="•"/>
            </a:pPr>
            <a:r>
              <a:rPr lang="en-US" sz="2400" smtClean="0">
                <a:solidFill>
                  <a:srgbClr val="000000"/>
                </a:solidFill>
                <a:latin typeface="Gill Sans" pitchFamily="-84" charset="0"/>
                <a:sym typeface="Gill Sans" pitchFamily="-84" charset="0"/>
              </a:rPr>
              <a:t>Acquired Beloit Co. for $175 million.  Sold 20% of this to Mitsubishi for $60 million cash.</a:t>
            </a:r>
          </a:p>
          <a:p>
            <a:pPr marL="1041400" lvl="1" indent="-444500" eaLnBrk="1" hangingPunct="1">
              <a:spcBef>
                <a:spcPts val="1300"/>
              </a:spcBef>
              <a:buSzPct val="171000"/>
              <a:buFontTx/>
              <a:buChar char="•"/>
            </a:pPr>
            <a:r>
              <a:rPr lang="en-US" sz="2400" smtClean="0">
                <a:solidFill>
                  <a:srgbClr val="000000"/>
                </a:solidFill>
                <a:latin typeface="Gill Sans" pitchFamily="-84" charset="0"/>
                <a:sym typeface="Gill Sans" pitchFamily="-84" charset="0"/>
              </a:rPr>
              <a:t>Acquired Syscon Co. for $92 million.  Develops advanced computer systems for military markets.</a:t>
            </a:r>
          </a:p>
          <a:p>
            <a:pPr marL="1041400" lvl="1" indent="-444500" eaLnBrk="1" hangingPunct="1">
              <a:spcBef>
                <a:spcPts val="1300"/>
              </a:spcBef>
              <a:buSzPct val="171000"/>
              <a:buFontTx/>
              <a:buChar char="•"/>
            </a:pPr>
            <a:r>
              <a:rPr lang="en-US" sz="2400" smtClean="0">
                <a:solidFill>
                  <a:srgbClr val="000000"/>
                </a:solidFill>
                <a:latin typeface="Gill Sans" pitchFamily="-84" charset="0"/>
                <a:sym typeface="Gill Sans" pitchFamily="-84" charset="0"/>
              </a:rPr>
              <a:t>Announced plan to sell Construction Equipment Division for $17 million cash and $55 million in debentures </a:t>
            </a:r>
          </a:p>
          <a:p>
            <a:pPr marL="1041400" lvl="1" indent="-444500" eaLnBrk="1" hangingPunct="1">
              <a:spcBef>
                <a:spcPts val="1300"/>
              </a:spcBef>
              <a:buSzPct val="171000"/>
              <a:buFontTx/>
              <a:buChar char="•"/>
            </a:pPr>
            <a:r>
              <a:rPr lang="en-US" sz="2400" smtClean="0">
                <a:solidFill>
                  <a:srgbClr val="000000"/>
                </a:solidFill>
                <a:latin typeface="Gill Sans" pitchFamily="-84" charset="0"/>
                <a:sym typeface="Gill Sans" pitchFamily="-84" charset="0"/>
              </a:rPr>
              <a:t>Engineering division received major order for design of automated car assembly plant.</a:t>
            </a:r>
          </a:p>
          <a:p>
            <a:pPr marL="1041400" lvl="1" indent="-444500" eaLnBrk="1" hangingPunct="1">
              <a:spcBef>
                <a:spcPts val="1300"/>
              </a:spcBef>
              <a:buSzPct val="171000"/>
              <a:buFontTx/>
              <a:buChar char="•"/>
            </a:pPr>
            <a:r>
              <a:rPr lang="en-US" smtClean="0">
                <a:solidFill>
                  <a:srgbClr val="333333"/>
                </a:solidFill>
                <a:latin typeface="Times New Roman" pitchFamily="18" charset="0"/>
                <a:cs typeface="Times New Roman" pitchFamily="18" charset="0"/>
                <a:sym typeface="Times New Roman" pitchFamily="18" charset="0"/>
              </a:rPr>
              <a:t>Grade was by all accounts a dashing and flamboyant leader, who claimed to have been a fighter pilot in Vietnam, hero of dangerous night landings on aircraft carriers, who had been shot down deep in enemy territory and fought his way to safety. He was a notoriously flashy dresser, with three company cars and a company jet at his disposal. He enraged Wall Street by continually falling short of earnings expectations, a feat he accomplished for 14 out of 24 quarters while he was CEO. A profile in</a:t>
            </a:r>
            <a:r>
              <a:rPr lang="en-US" smtClean="0">
                <a:solidFill>
                  <a:srgbClr val="333333"/>
                </a:solidFill>
                <a:latin typeface="Times New Roman Italic" pitchFamily="-84" charset="0"/>
                <a:sym typeface="Times New Roman Italic" pitchFamily="-84" charset="0"/>
              </a:rPr>
              <a:t> Barron's</a:t>
            </a:r>
            <a:r>
              <a:rPr lang="en-US" smtClean="0">
                <a:solidFill>
                  <a:srgbClr val="333333"/>
                </a:solidFill>
                <a:latin typeface="Times New Roman" pitchFamily="18" charset="0"/>
                <a:cs typeface="Times New Roman" pitchFamily="18" charset="0"/>
                <a:sym typeface="Times New Roman" pitchFamily="18" charset="0"/>
              </a:rPr>
              <a:t> for July 12, 1999 revealed that Grade had no Navy record, and Grade revised his story to say that he had been a passenger on some practice flights while a college student enrolled in the Navy ROTC. By the time his false war record was exposed, Grade already had led Harnischfeger into bankruptcy.</a:t>
            </a:r>
            <a:endParaRPr lang="en-US" sz="2400" smtClean="0">
              <a:solidFill>
                <a:srgbClr val="000000"/>
              </a:solidFill>
              <a:latin typeface="Gill Sans" pitchFamily="-84" charset="0"/>
              <a:sym typeface="Gill Sans" pitchFamily="-84" charset="0"/>
            </a:endParaRPr>
          </a:p>
          <a:p>
            <a:pPr eaLnBrk="1" hangingPunct="1">
              <a:spcBef>
                <a:spcPts val="1700"/>
              </a:spcBef>
            </a:pPr>
            <a:endParaRPr lang="en-US" sz="1600" smtClean="0">
              <a:latin typeface="Lucida Grande" pitchFamily="-84" charset="0"/>
              <a:sym typeface="Lucida Grande"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Rot="1" noChangeAspect="1" noChangeArrowheads="1"/>
          </p:cNvSpPr>
          <p:nvPr>
            <p:ph type="sldImg"/>
          </p:nvPr>
        </p:nvSpPr>
        <p:spPr>
          <a:solidFill>
            <a:srgbClr val="FFFFFF"/>
          </a:solidFill>
          <a:ln/>
        </p:spPr>
      </p:sp>
      <p:sp>
        <p:nvSpPr>
          <p:cNvPr id="55298"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marL="698500" indent="-444500" eaLnBrk="1" hangingPunct="1">
              <a:spcBef>
                <a:spcPts val="1300"/>
              </a:spcBef>
              <a:buSzPct val="171000"/>
              <a:buFontTx/>
              <a:buChar char="•"/>
            </a:pPr>
            <a:r>
              <a:rPr lang="en-US" sz="2400" smtClean="0">
                <a:solidFill>
                  <a:srgbClr val="000000"/>
                </a:solidFill>
                <a:latin typeface="Gill Sans" pitchFamily="-84" charset="0"/>
                <a:sym typeface="Gill Sans" pitchFamily="-84" charset="0"/>
              </a:rPr>
              <a:t>2001</a:t>
            </a:r>
          </a:p>
          <a:p>
            <a:pPr marL="1041400" lvl="1" indent="-444500" eaLnBrk="1" hangingPunct="1">
              <a:spcBef>
                <a:spcPts val="1300"/>
              </a:spcBef>
              <a:buSzPct val="171000"/>
              <a:buFontTx/>
              <a:buChar char="•"/>
            </a:pPr>
            <a:r>
              <a:rPr lang="en-US" sz="2400" smtClean="0">
                <a:solidFill>
                  <a:srgbClr val="000000"/>
                </a:solidFill>
                <a:latin typeface="Gill Sans" pitchFamily="-84" charset="0"/>
                <a:sym typeface="Gill Sans" pitchFamily="-84" charset="0"/>
              </a:rPr>
              <a:t>Emerges from Chapter 11 with new name – </a:t>
            </a:r>
            <a:r>
              <a:rPr lang="ja-JP" altLang="en-US" sz="2400" smtClean="0">
                <a:solidFill>
                  <a:srgbClr val="000000"/>
                </a:solidFill>
                <a:latin typeface="Arial" pitchFamily="34" charset="0"/>
                <a:sym typeface="Gill Sans" pitchFamily="-84" charset="0"/>
              </a:rPr>
              <a:t>“</a:t>
            </a:r>
            <a:r>
              <a:rPr lang="en-US" altLang="ja-JP" sz="2400" smtClean="0">
                <a:solidFill>
                  <a:srgbClr val="000000"/>
                </a:solidFill>
                <a:latin typeface="Gill Sans" pitchFamily="-84" charset="0"/>
                <a:sym typeface="Gill Sans" pitchFamily="-84" charset="0"/>
              </a:rPr>
              <a:t>Joy Global</a:t>
            </a:r>
            <a:r>
              <a:rPr lang="ja-JP" altLang="en-US" sz="2400" smtClean="0">
                <a:solidFill>
                  <a:srgbClr val="000000"/>
                </a:solidFill>
                <a:latin typeface="Arial" pitchFamily="34" charset="0"/>
                <a:sym typeface="Gill Sans" pitchFamily="-84" charset="0"/>
              </a:rPr>
              <a:t>”</a:t>
            </a:r>
            <a:endParaRPr lang="en-US" altLang="ja-JP" sz="2400" smtClean="0">
              <a:solidFill>
                <a:srgbClr val="000000"/>
              </a:solidFill>
              <a:latin typeface="Gill Sans" pitchFamily="-84" charset="0"/>
              <a:sym typeface="Gill Sans" pitchFamily="-84" charset="0"/>
            </a:endParaRPr>
          </a:p>
          <a:p>
            <a:pPr marL="1041400" lvl="1" indent="-444500" eaLnBrk="1" hangingPunct="1">
              <a:spcBef>
                <a:spcPts val="1300"/>
              </a:spcBef>
              <a:buSzPct val="171000"/>
              <a:buFontTx/>
              <a:buChar char="•"/>
            </a:pPr>
            <a:r>
              <a:rPr lang="en-US" sz="2400" smtClean="0">
                <a:solidFill>
                  <a:srgbClr val="000000"/>
                </a:solidFill>
                <a:latin typeface="Gill Sans" pitchFamily="-84" charset="0"/>
                <a:sym typeface="Gill Sans" pitchFamily="-84" charset="0"/>
              </a:rPr>
              <a:t>NI for FY 2001 reflects $45m fresh start accounting adjustmt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Rot="1" noChangeAspect="1" noChangeArrowheads="1"/>
          </p:cNvSpPr>
          <p:nvPr>
            <p:ph type="sldImg"/>
          </p:nvPr>
        </p:nvSpPr>
        <p:spPr>
          <a:solidFill>
            <a:srgbClr val="FFFFFF"/>
          </a:solidFill>
          <a:ln/>
        </p:spPr>
      </p:sp>
      <p:sp>
        <p:nvSpPr>
          <p:cNvPr id="62466"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defRPr/>
            </a:pPr>
            <a:r>
              <a:rPr lang="en-US" sz="3000" smtClean="0">
                <a:solidFill>
                  <a:srgbClr val="000000"/>
                </a:solidFill>
                <a:ea typeface="ＭＳ Ｐゴシック" charset="0"/>
                <a:cs typeface="Gill Sans" charset="0"/>
                <a:sym typeface="Gill Sans" charset="0"/>
              </a:rPr>
              <a:t>As we approach the end of the course, how much have you learned since early September?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77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a:latin typeface="Lucida Grande" pitchFamily="-84" charset="0"/>
                <a:ea typeface="Lucida Grande" pitchFamily="-84" charset="0"/>
                <a:cs typeface="Lucida Grande" pitchFamily="-84" charset="0"/>
                <a:sym typeface="Lucida Grande" pitchFamily="-84" charset="0"/>
              </a:rPr>
              <a:t>Despite many rules, managers have lots of discretion</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a:latin typeface="Lucida Grande" pitchFamily="-84" charset="0"/>
                <a:ea typeface="Lucida Grande" pitchFamily="-84" charset="0"/>
                <a:cs typeface="Lucida Grande" pitchFamily="-84" charset="0"/>
                <a:sym typeface="Lucida Grande" pitchFamily="-84" charset="0"/>
              </a:rPr>
              <a:t>Can’t be the truth since rules are always changing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65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sz="1800">
                <a:latin typeface="Times" charset="0"/>
                <a:cs typeface="Times" charset="0"/>
                <a:sym typeface="Times" charset="0"/>
              </a:rPr>
              <a:t>If a company fails to provide meaningful disclosure to investors about where it has been, where it is, and where it is going, a damaging pattern ensues.  The bond between shareholders and the company is shaken; investors grow anxious; prices fluctuate for no discernable reasons; and the trust that is the bedrock of our capital markets is severely tested.</a:t>
            </a:r>
          </a:p>
          <a:p>
            <a:r>
              <a:rPr lang="en-US" sz="1800">
                <a:latin typeface="Times" charset="0"/>
                <a:cs typeface="Times" charset="0"/>
                <a:sym typeface="Times" charset="0"/>
              </a:rPr>
              <a:t>1998 Speech</a:t>
            </a:r>
          </a:p>
          <a:p>
            <a:endParaRPr lang="en-US" sz="1800">
              <a:latin typeface="Times" charset="0"/>
              <a:cs typeface="Times" charset="0"/>
              <a:sym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09" indent="0" algn="ctr">
              <a:buNone/>
              <a:defRPr>
                <a:solidFill>
                  <a:schemeClr val="tx1">
                    <a:tint val="75000"/>
                  </a:schemeClr>
                </a:solidFill>
              </a:defRPr>
            </a:lvl2pPr>
            <a:lvl3pPr marL="913227" indent="0" algn="ctr">
              <a:buNone/>
              <a:defRPr>
                <a:solidFill>
                  <a:schemeClr val="tx1">
                    <a:tint val="75000"/>
                  </a:schemeClr>
                </a:solidFill>
              </a:defRPr>
            </a:lvl3pPr>
            <a:lvl4pPr marL="1369850" indent="0" algn="ctr">
              <a:buNone/>
              <a:defRPr>
                <a:solidFill>
                  <a:schemeClr val="tx1">
                    <a:tint val="75000"/>
                  </a:schemeClr>
                </a:solidFill>
              </a:defRPr>
            </a:lvl4pPr>
            <a:lvl5pPr marL="1826463" indent="0" algn="ctr">
              <a:buNone/>
              <a:defRPr>
                <a:solidFill>
                  <a:schemeClr val="tx1">
                    <a:tint val="75000"/>
                  </a:schemeClr>
                </a:solidFill>
              </a:defRPr>
            </a:lvl5pPr>
            <a:lvl6pPr marL="2283075" indent="0" algn="ctr">
              <a:buNone/>
              <a:defRPr>
                <a:solidFill>
                  <a:schemeClr val="tx1">
                    <a:tint val="75000"/>
                  </a:schemeClr>
                </a:solidFill>
              </a:defRPr>
            </a:lvl6pPr>
            <a:lvl7pPr marL="2739696" indent="0" algn="ctr">
              <a:buNone/>
              <a:defRPr>
                <a:solidFill>
                  <a:schemeClr val="tx1">
                    <a:tint val="75000"/>
                  </a:schemeClr>
                </a:solidFill>
              </a:defRPr>
            </a:lvl7pPr>
            <a:lvl8pPr marL="3196307" indent="0" algn="ctr">
              <a:buNone/>
              <a:defRPr>
                <a:solidFill>
                  <a:schemeClr val="tx1">
                    <a:tint val="75000"/>
                  </a:schemeClr>
                </a:solidFill>
              </a:defRPr>
            </a:lvl8pPr>
            <a:lvl9pPr marL="36529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43F32D-7307-448C-ACE2-13571FF7DAB5}" type="datetimeFigureOut">
              <a:rPr lang="en-US" smtClean="0"/>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7B867-7A2D-4AB4-A6C5-C921B30FB88F}" type="slidenum">
              <a:rPr lang="en-US" smtClean="0"/>
              <a:t>‹#›</a:t>
            </a:fld>
            <a:endParaRPr lang="en-US"/>
          </a:p>
        </p:txBody>
      </p:sp>
    </p:spTree>
    <p:extLst>
      <p:ext uri="{BB962C8B-B14F-4D97-AF65-F5344CB8AC3E}">
        <p14:creationId xmlns:p14="http://schemas.microsoft.com/office/powerpoint/2010/main" val="112394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43F32D-7307-448C-ACE2-13571FF7DAB5}" type="datetimeFigureOut">
              <a:rPr lang="en-US" smtClean="0"/>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7B867-7A2D-4AB4-A6C5-C921B30FB88F}" type="slidenum">
              <a:rPr lang="en-US" smtClean="0"/>
              <a:t>‹#›</a:t>
            </a:fld>
            <a:endParaRPr lang="en-US"/>
          </a:p>
        </p:txBody>
      </p:sp>
    </p:spTree>
    <p:extLst>
      <p:ext uri="{BB962C8B-B14F-4D97-AF65-F5344CB8AC3E}">
        <p14:creationId xmlns:p14="http://schemas.microsoft.com/office/powerpoint/2010/main" val="8402879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75"/>
            <a:ext cx="6400354" cy="1752451"/>
          </a:xfrm>
          <a:prstGeom prst="rect">
            <a:avLst/>
          </a:prstGeom>
        </p:spPr>
        <p:txBody>
          <a:bodyPr lIns="64200" tIns="32097" rIns="64200" bIns="32097"/>
          <a:lstStyle>
            <a:lvl1pPr marL="0" indent="0" algn="ctr">
              <a:buNone/>
              <a:defRPr/>
            </a:lvl1pPr>
            <a:lvl2pPr marL="320993" indent="0" algn="ctr">
              <a:buNone/>
              <a:defRPr/>
            </a:lvl2pPr>
            <a:lvl3pPr marL="641991" indent="0" algn="ctr">
              <a:buNone/>
              <a:defRPr/>
            </a:lvl3pPr>
            <a:lvl4pPr marL="962988" indent="0" algn="ctr">
              <a:buNone/>
              <a:defRPr/>
            </a:lvl4pPr>
            <a:lvl5pPr marL="1283987" indent="0" algn="ctr">
              <a:buNone/>
              <a:defRPr/>
            </a:lvl5pPr>
            <a:lvl6pPr marL="1604986" indent="0" algn="ctr">
              <a:buNone/>
              <a:defRPr/>
            </a:lvl6pPr>
            <a:lvl7pPr marL="1925981" indent="0" algn="ctr">
              <a:buNone/>
              <a:defRPr/>
            </a:lvl7pPr>
            <a:lvl8pPr marL="2246981" indent="0" algn="ctr">
              <a:buNone/>
              <a:defRPr/>
            </a:lvl8pPr>
            <a:lvl9pPr marL="256797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96995072"/>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75"/>
            <a:ext cx="8228707" cy="4525119"/>
          </a:xfrm>
          <a:prstGeom prst="rect">
            <a:avLst/>
          </a:prstGeom>
        </p:spPr>
        <p:txBody>
          <a:bodyPr lIns="64200" tIns="32097" rIns="64200" bIns="320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013890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00" tIns="32097" rIns="64200" bIns="32097" anchor="b"/>
          <a:lstStyle>
            <a:lvl1pPr marL="0" indent="0">
              <a:buNone/>
              <a:defRPr sz="1400"/>
            </a:lvl1pPr>
            <a:lvl2pPr marL="320993" indent="0">
              <a:buNone/>
              <a:defRPr sz="1300"/>
            </a:lvl2pPr>
            <a:lvl3pPr marL="641991" indent="0">
              <a:buNone/>
              <a:defRPr sz="1100"/>
            </a:lvl3pPr>
            <a:lvl4pPr marL="962988" indent="0">
              <a:buNone/>
              <a:defRPr sz="1000"/>
            </a:lvl4pPr>
            <a:lvl5pPr marL="1283987" indent="0">
              <a:buNone/>
              <a:defRPr sz="1000"/>
            </a:lvl5pPr>
            <a:lvl6pPr marL="1604986" indent="0">
              <a:buNone/>
              <a:defRPr sz="1000"/>
            </a:lvl6pPr>
            <a:lvl7pPr marL="1925981" indent="0">
              <a:buNone/>
              <a:defRPr sz="1000"/>
            </a:lvl7pPr>
            <a:lvl8pPr marL="2246981" indent="0">
              <a:buNone/>
              <a:defRPr sz="1000"/>
            </a:lvl8pPr>
            <a:lvl9pPr marL="2567976" indent="0">
              <a:buNone/>
              <a:defRPr sz="1000"/>
            </a:lvl9pPr>
          </a:lstStyle>
          <a:p>
            <a:pPr lvl="0"/>
            <a:r>
              <a:rPr lang="en-US" smtClean="0"/>
              <a:t>Click to edit Master text styles</a:t>
            </a:r>
          </a:p>
        </p:txBody>
      </p:sp>
    </p:spTree>
    <p:extLst>
      <p:ext uri="{BB962C8B-B14F-4D97-AF65-F5344CB8AC3E}">
        <p14:creationId xmlns:p14="http://schemas.microsoft.com/office/powerpoint/2010/main" val="350727997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75"/>
            <a:ext cx="4060775" cy="4525119"/>
          </a:xfrm>
          <a:prstGeom prst="rect">
            <a:avLst/>
          </a:prstGeom>
        </p:spPr>
        <p:txBody>
          <a:bodyPr lIns="64200" tIns="32097" rIns="64200" bIns="32097"/>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75"/>
            <a:ext cx="4060775" cy="4525119"/>
          </a:xfrm>
          <a:prstGeom prst="rect">
            <a:avLst/>
          </a:prstGeom>
        </p:spPr>
        <p:txBody>
          <a:bodyPr lIns="64200" tIns="32097" rIns="64200" bIns="32097"/>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392720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00" tIns="32097" rIns="64200" bIns="32097" anchor="b"/>
          <a:lstStyle>
            <a:lvl1pPr marL="0" indent="0">
              <a:buNone/>
              <a:defRPr sz="1700" b="1"/>
            </a:lvl1pPr>
            <a:lvl2pPr marL="320993" indent="0">
              <a:buNone/>
              <a:defRPr sz="1400" b="1"/>
            </a:lvl2pPr>
            <a:lvl3pPr marL="641991" indent="0">
              <a:buNone/>
              <a:defRPr sz="1300" b="1"/>
            </a:lvl3pPr>
            <a:lvl4pPr marL="962988" indent="0">
              <a:buNone/>
              <a:defRPr sz="1100" b="1"/>
            </a:lvl4pPr>
            <a:lvl5pPr marL="1283987" indent="0">
              <a:buNone/>
              <a:defRPr sz="1100" b="1"/>
            </a:lvl5pPr>
            <a:lvl6pPr marL="1604986" indent="0">
              <a:buNone/>
              <a:defRPr sz="1100" b="1"/>
            </a:lvl6pPr>
            <a:lvl7pPr marL="1925981" indent="0">
              <a:buNone/>
              <a:defRPr sz="1100" b="1"/>
            </a:lvl7pPr>
            <a:lvl8pPr marL="2246981" indent="0">
              <a:buNone/>
              <a:defRPr sz="1100" b="1"/>
            </a:lvl8pPr>
            <a:lvl9pPr marL="256797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00" tIns="32097" rIns="64200" bIns="32097"/>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00" tIns="32097" rIns="64200" bIns="32097" anchor="b"/>
          <a:lstStyle>
            <a:lvl1pPr marL="0" indent="0">
              <a:buNone/>
              <a:defRPr sz="1700" b="1"/>
            </a:lvl1pPr>
            <a:lvl2pPr marL="320993" indent="0">
              <a:buNone/>
              <a:defRPr sz="1400" b="1"/>
            </a:lvl2pPr>
            <a:lvl3pPr marL="641991" indent="0">
              <a:buNone/>
              <a:defRPr sz="1300" b="1"/>
            </a:lvl3pPr>
            <a:lvl4pPr marL="962988" indent="0">
              <a:buNone/>
              <a:defRPr sz="1100" b="1"/>
            </a:lvl4pPr>
            <a:lvl5pPr marL="1283987" indent="0">
              <a:buNone/>
              <a:defRPr sz="1100" b="1"/>
            </a:lvl5pPr>
            <a:lvl6pPr marL="1604986" indent="0">
              <a:buNone/>
              <a:defRPr sz="1100" b="1"/>
            </a:lvl6pPr>
            <a:lvl7pPr marL="1925981" indent="0">
              <a:buNone/>
              <a:defRPr sz="1100" b="1"/>
            </a:lvl7pPr>
            <a:lvl8pPr marL="2246981" indent="0">
              <a:buNone/>
              <a:defRPr sz="1100" b="1"/>
            </a:lvl8pPr>
            <a:lvl9pPr marL="256797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00" tIns="32097" rIns="64200" bIns="32097"/>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025147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342136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68947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5" y="27350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lIns="64200" tIns="32097" rIns="64200" bIns="32097"/>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5" y="1435448"/>
            <a:ext cx="3008189" cy="4690318"/>
          </a:xfrm>
          <a:prstGeom prst="rect">
            <a:avLst/>
          </a:prstGeom>
        </p:spPr>
        <p:txBody>
          <a:bodyPr lIns="64200" tIns="32097" rIns="64200" bIns="32097"/>
          <a:lstStyle>
            <a:lvl1pPr marL="0" indent="0">
              <a:buNone/>
              <a:defRPr sz="1000"/>
            </a:lvl1pPr>
            <a:lvl2pPr marL="320993" indent="0">
              <a:buNone/>
              <a:defRPr sz="800"/>
            </a:lvl2pPr>
            <a:lvl3pPr marL="641991" indent="0">
              <a:buNone/>
              <a:defRPr sz="700"/>
            </a:lvl3pPr>
            <a:lvl4pPr marL="962988" indent="0">
              <a:buNone/>
              <a:defRPr sz="600"/>
            </a:lvl4pPr>
            <a:lvl5pPr marL="1283987" indent="0">
              <a:buNone/>
              <a:defRPr sz="600"/>
            </a:lvl5pPr>
            <a:lvl6pPr marL="1604986" indent="0">
              <a:buNone/>
              <a:defRPr sz="600"/>
            </a:lvl6pPr>
            <a:lvl7pPr marL="1925981" indent="0">
              <a:buNone/>
              <a:defRPr sz="600"/>
            </a:lvl7pPr>
            <a:lvl8pPr marL="2246981" indent="0">
              <a:buNone/>
              <a:defRPr sz="600"/>
            </a:lvl8pPr>
            <a:lvl9pPr marL="2567976" indent="0">
              <a:buNone/>
              <a:defRPr sz="600"/>
            </a:lvl9pPr>
          </a:lstStyle>
          <a:p>
            <a:pPr lvl="0"/>
            <a:r>
              <a:rPr lang="en-US" smtClean="0"/>
              <a:t>Click to edit Master text styles</a:t>
            </a:r>
          </a:p>
        </p:txBody>
      </p:sp>
    </p:spTree>
    <p:extLst>
      <p:ext uri="{BB962C8B-B14F-4D97-AF65-F5344CB8AC3E}">
        <p14:creationId xmlns:p14="http://schemas.microsoft.com/office/powerpoint/2010/main" val="2455031396"/>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3"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3" y="612800"/>
            <a:ext cx="5486177" cy="4114354"/>
          </a:xfrm>
          <a:prstGeom prst="rect">
            <a:avLst/>
          </a:prstGeom>
        </p:spPr>
        <p:txBody>
          <a:bodyPr lIns="64200" tIns="32097" rIns="64200" bIns="32097"/>
          <a:lstStyle>
            <a:lvl1pPr marL="0" indent="0">
              <a:buNone/>
              <a:defRPr sz="2200"/>
            </a:lvl1pPr>
            <a:lvl2pPr marL="320993" indent="0">
              <a:buNone/>
              <a:defRPr sz="2000"/>
            </a:lvl2pPr>
            <a:lvl3pPr marL="641991" indent="0">
              <a:buNone/>
              <a:defRPr sz="1700"/>
            </a:lvl3pPr>
            <a:lvl4pPr marL="962988" indent="0">
              <a:buNone/>
              <a:defRPr sz="1400"/>
            </a:lvl4pPr>
            <a:lvl5pPr marL="1283987" indent="0">
              <a:buNone/>
              <a:defRPr sz="1400"/>
            </a:lvl5pPr>
            <a:lvl6pPr marL="1604986" indent="0">
              <a:buNone/>
              <a:defRPr sz="1400"/>
            </a:lvl6pPr>
            <a:lvl7pPr marL="1925981" indent="0">
              <a:buNone/>
              <a:defRPr sz="1400"/>
            </a:lvl7pPr>
            <a:lvl8pPr marL="2246981" indent="0">
              <a:buNone/>
              <a:defRPr sz="1400"/>
            </a:lvl8pPr>
            <a:lvl9pPr marL="2567976" indent="0">
              <a:buNone/>
              <a:defRPr sz="1400"/>
            </a:lvl9pPr>
          </a:lstStyle>
          <a:p>
            <a:endParaRPr lang="en-US"/>
          </a:p>
        </p:txBody>
      </p:sp>
      <p:sp>
        <p:nvSpPr>
          <p:cNvPr id="4" name="Text Placeholder 3"/>
          <p:cNvSpPr>
            <a:spLocks noGrp="1"/>
          </p:cNvSpPr>
          <p:nvPr>
            <p:ph type="body" sz="half" idx="2"/>
          </p:nvPr>
        </p:nvSpPr>
        <p:spPr>
          <a:xfrm>
            <a:off x="1792663" y="5367860"/>
            <a:ext cx="5486177" cy="804788"/>
          </a:xfrm>
          <a:prstGeom prst="rect">
            <a:avLst/>
          </a:prstGeom>
        </p:spPr>
        <p:txBody>
          <a:bodyPr lIns="64200" tIns="32097" rIns="64200" bIns="32097"/>
          <a:lstStyle>
            <a:lvl1pPr marL="0" indent="0">
              <a:buNone/>
              <a:defRPr sz="1000"/>
            </a:lvl1pPr>
            <a:lvl2pPr marL="320993" indent="0">
              <a:buNone/>
              <a:defRPr sz="800"/>
            </a:lvl2pPr>
            <a:lvl3pPr marL="641991" indent="0">
              <a:buNone/>
              <a:defRPr sz="700"/>
            </a:lvl3pPr>
            <a:lvl4pPr marL="962988" indent="0">
              <a:buNone/>
              <a:defRPr sz="600"/>
            </a:lvl4pPr>
            <a:lvl5pPr marL="1283987" indent="0">
              <a:buNone/>
              <a:defRPr sz="600"/>
            </a:lvl5pPr>
            <a:lvl6pPr marL="1604986" indent="0">
              <a:buNone/>
              <a:defRPr sz="600"/>
            </a:lvl6pPr>
            <a:lvl7pPr marL="1925981" indent="0">
              <a:buNone/>
              <a:defRPr sz="600"/>
            </a:lvl7pPr>
            <a:lvl8pPr marL="2246981" indent="0">
              <a:buNone/>
              <a:defRPr sz="600"/>
            </a:lvl8pPr>
            <a:lvl9pPr marL="2567976" indent="0">
              <a:buNone/>
              <a:defRPr sz="600"/>
            </a:lvl9pPr>
          </a:lstStyle>
          <a:p>
            <a:pPr lvl="0"/>
            <a:r>
              <a:rPr lang="en-US" smtClean="0"/>
              <a:t>Click to edit Master text styles</a:t>
            </a:r>
          </a:p>
        </p:txBody>
      </p:sp>
    </p:spTree>
    <p:extLst>
      <p:ext uri="{BB962C8B-B14F-4D97-AF65-F5344CB8AC3E}">
        <p14:creationId xmlns:p14="http://schemas.microsoft.com/office/powerpoint/2010/main" val="35775085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75"/>
            <a:ext cx="8228707" cy="4525119"/>
          </a:xfrm>
          <a:prstGeom prst="rect">
            <a:avLst/>
          </a:prstGeom>
        </p:spPr>
        <p:txBody>
          <a:bodyPr vert="eaVert" lIns="64200" tIns="32097" rIns="64200" bIns="320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913951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43F32D-7307-448C-ACE2-13571FF7DAB5}" type="datetimeFigureOut">
              <a:rPr lang="en-US" smtClean="0"/>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7B867-7A2D-4AB4-A6C5-C921B30FB88F}" type="slidenum">
              <a:rPr lang="en-US" smtClean="0"/>
              <a:t>‹#›</a:t>
            </a:fld>
            <a:endParaRPr lang="en-US"/>
          </a:p>
        </p:txBody>
      </p:sp>
    </p:spTree>
    <p:extLst>
      <p:ext uri="{BB962C8B-B14F-4D97-AF65-F5344CB8AC3E}">
        <p14:creationId xmlns:p14="http://schemas.microsoft.com/office/powerpoint/2010/main" val="33568806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600675"/>
            <a:ext cx="2057176" cy="45251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75"/>
            <a:ext cx="6064374" cy="4525119"/>
          </a:xfrm>
          <a:prstGeom prst="rect">
            <a:avLst/>
          </a:prstGeom>
        </p:spPr>
        <p:txBody>
          <a:bodyPr vert="eaVert" lIns="64200" tIns="32097" rIns="64200" bIns="320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2259355"/>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00" tIns="32097" rIns="64200" bIns="32097"/>
          <a:lstStyle/>
          <a:p>
            <a:r>
              <a:rPr lang="en-US" smtClean="0"/>
              <a:t>Click to edit Master title style</a:t>
            </a:r>
            <a:endParaRPr lang="en-US"/>
          </a:p>
        </p:txBody>
      </p:sp>
      <p:sp>
        <p:nvSpPr>
          <p:cNvPr id="3" name="Subtitle 2"/>
          <p:cNvSpPr>
            <a:spLocks noGrp="1"/>
          </p:cNvSpPr>
          <p:nvPr>
            <p:ph type="subTitle" idx="1"/>
          </p:nvPr>
        </p:nvSpPr>
        <p:spPr>
          <a:xfrm>
            <a:off x="1371824" y="3886675"/>
            <a:ext cx="6400354" cy="1752451"/>
          </a:xfrm>
        </p:spPr>
        <p:txBody>
          <a:bodyPr/>
          <a:lstStyle>
            <a:lvl1pPr marL="0" indent="0" algn="ctr">
              <a:buNone/>
              <a:defRPr/>
            </a:lvl1pPr>
            <a:lvl2pPr marL="320993" indent="0" algn="ctr">
              <a:buNone/>
              <a:defRPr/>
            </a:lvl2pPr>
            <a:lvl3pPr marL="641991" indent="0" algn="ctr">
              <a:buNone/>
              <a:defRPr/>
            </a:lvl3pPr>
            <a:lvl4pPr marL="962988" indent="0" algn="ctr">
              <a:buNone/>
              <a:defRPr/>
            </a:lvl4pPr>
            <a:lvl5pPr marL="1283987" indent="0" algn="ctr">
              <a:buNone/>
              <a:defRPr/>
            </a:lvl5pPr>
            <a:lvl6pPr marL="1604986" indent="0" algn="ctr">
              <a:buNone/>
              <a:defRPr/>
            </a:lvl6pPr>
            <a:lvl7pPr marL="1925981" indent="0" algn="ctr">
              <a:buNone/>
              <a:defRPr/>
            </a:lvl7pPr>
            <a:lvl8pPr marL="2246981" indent="0" algn="ctr">
              <a:buNone/>
              <a:defRPr/>
            </a:lvl8pPr>
            <a:lvl9pPr marL="256797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3472236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00" tIns="32097" rIns="64200" bIns="32097"/>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51177"/>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00" tIns="32097" rIns="64200" bIns="32097"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93" indent="0">
              <a:buNone/>
              <a:defRPr sz="1300"/>
            </a:lvl2pPr>
            <a:lvl3pPr marL="641991" indent="0">
              <a:buNone/>
              <a:defRPr sz="1100"/>
            </a:lvl3pPr>
            <a:lvl4pPr marL="962988" indent="0">
              <a:buNone/>
              <a:defRPr sz="1000"/>
            </a:lvl4pPr>
            <a:lvl5pPr marL="1283987" indent="0">
              <a:buNone/>
              <a:defRPr sz="1000"/>
            </a:lvl5pPr>
            <a:lvl6pPr marL="1604986" indent="0">
              <a:buNone/>
              <a:defRPr sz="1000"/>
            </a:lvl6pPr>
            <a:lvl7pPr marL="1925981" indent="0">
              <a:buNone/>
              <a:defRPr sz="1000"/>
            </a:lvl7pPr>
            <a:lvl8pPr marL="2246981" indent="0">
              <a:buNone/>
              <a:defRPr sz="1000"/>
            </a:lvl8pPr>
            <a:lvl9pPr marL="2567976" indent="0">
              <a:buNone/>
              <a:defRPr sz="1000"/>
            </a:lvl9pPr>
          </a:lstStyle>
          <a:p>
            <a:pPr lvl="0"/>
            <a:r>
              <a:rPr lang="en-US" smtClean="0"/>
              <a:t>Click to edit Master text styles</a:t>
            </a:r>
          </a:p>
        </p:txBody>
      </p:sp>
    </p:spTree>
    <p:extLst>
      <p:ext uri="{BB962C8B-B14F-4D97-AF65-F5344CB8AC3E}">
        <p14:creationId xmlns:p14="http://schemas.microsoft.com/office/powerpoint/2010/main" val="285255189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00" tIns="32097" rIns="64200" bIns="32097"/>
          <a:lstStyle/>
          <a:p>
            <a:r>
              <a:rPr lang="en-US" smtClean="0"/>
              <a:t>Click to edit Master title style</a:t>
            </a:r>
            <a:endParaRPr lang="en-US"/>
          </a:p>
        </p:txBody>
      </p:sp>
      <p:sp>
        <p:nvSpPr>
          <p:cNvPr id="3" name="Content Placeholder 2"/>
          <p:cNvSpPr>
            <a:spLocks noGrp="1"/>
          </p:cNvSpPr>
          <p:nvPr>
            <p:ph sz="half" idx="1"/>
          </p:nvPr>
        </p:nvSpPr>
        <p:spPr>
          <a:xfrm>
            <a:off x="892970" y="750122"/>
            <a:ext cx="3625453" cy="535781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750122"/>
            <a:ext cx="3625453" cy="535781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248911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00" tIns="32097" rIns="64200" bIns="32097"/>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93" indent="0">
              <a:buNone/>
              <a:defRPr sz="1400" b="1"/>
            </a:lvl2pPr>
            <a:lvl3pPr marL="641991" indent="0">
              <a:buNone/>
              <a:defRPr sz="1300" b="1"/>
            </a:lvl3pPr>
            <a:lvl4pPr marL="962988" indent="0">
              <a:buNone/>
              <a:defRPr sz="1100" b="1"/>
            </a:lvl4pPr>
            <a:lvl5pPr marL="1283987" indent="0">
              <a:buNone/>
              <a:defRPr sz="1100" b="1"/>
            </a:lvl5pPr>
            <a:lvl6pPr marL="1604986" indent="0">
              <a:buNone/>
              <a:defRPr sz="1100" b="1"/>
            </a:lvl6pPr>
            <a:lvl7pPr marL="1925981" indent="0">
              <a:buNone/>
              <a:defRPr sz="1100" b="1"/>
            </a:lvl7pPr>
            <a:lvl8pPr marL="2246981" indent="0">
              <a:buNone/>
              <a:defRPr sz="1100" b="1"/>
            </a:lvl8pPr>
            <a:lvl9pPr marL="256797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93" indent="0">
              <a:buNone/>
              <a:defRPr sz="1400" b="1"/>
            </a:lvl2pPr>
            <a:lvl3pPr marL="641991" indent="0">
              <a:buNone/>
              <a:defRPr sz="1300" b="1"/>
            </a:lvl3pPr>
            <a:lvl4pPr marL="962988" indent="0">
              <a:buNone/>
              <a:defRPr sz="1100" b="1"/>
            </a:lvl4pPr>
            <a:lvl5pPr marL="1283987" indent="0">
              <a:buNone/>
              <a:defRPr sz="1100" b="1"/>
            </a:lvl5pPr>
            <a:lvl6pPr marL="1604986" indent="0">
              <a:buNone/>
              <a:defRPr sz="1100" b="1"/>
            </a:lvl6pPr>
            <a:lvl7pPr marL="1925981" indent="0">
              <a:buNone/>
              <a:defRPr sz="1100" b="1"/>
            </a:lvl7pPr>
            <a:lvl8pPr marL="2246981" indent="0">
              <a:buNone/>
              <a:defRPr sz="1100" b="1"/>
            </a:lvl8pPr>
            <a:lvl9pPr marL="256797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0746633"/>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00" tIns="32097" rIns="64200" bIns="32097"/>
          <a:lstStyle/>
          <a:p>
            <a:r>
              <a:rPr lang="en-US" smtClean="0"/>
              <a:t>Click to edit Master title style</a:t>
            </a:r>
            <a:endParaRPr lang="en-US"/>
          </a:p>
        </p:txBody>
      </p:sp>
    </p:spTree>
    <p:extLst>
      <p:ext uri="{BB962C8B-B14F-4D97-AF65-F5344CB8AC3E}">
        <p14:creationId xmlns:p14="http://schemas.microsoft.com/office/powerpoint/2010/main" val="2910238308"/>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379653"/>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5" y="273501"/>
            <a:ext cx="3008189" cy="1161975"/>
          </a:xfrm>
          <a:prstGeom prst="rect">
            <a:avLst/>
          </a:prstGeom>
        </p:spPr>
        <p:txBody>
          <a:bodyPr lIns="64200" tIns="32097" rIns="64200" bIns="32097"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5" y="1435448"/>
            <a:ext cx="3008189" cy="4690318"/>
          </a:xfrm>
        </p:spPr>
        <p:txBody>
          <a:bodyPr/>
          <a:lstStyle>
            <a:lvl1pPr marL="0" indent="0">
              <a:buNone/>
              <a:defRPr sz="1000"/>
            </a:lvl1pPr>
            <a:lvl2pPr marL="320993" indent="0">
              <a:buNone/>
              <a:defRPr sz="800"/>
            </a:lvl2pPr>
            <a:lvl3pPr marL="641991" indent="0">
              <a:buNone/>
              <a:defRPr sz="700"/>
            </a:lvl3pPr>
            <a:lvl4pPr marL="962988" indent="0">
              <a:buNone/>
              <a:defRPr sz="600"/>
            </a:lvl4pPr>
            <a:lvl5pPr marL="1283987" indent="0">
              <a:buNone/>
              <a:defRPr sz="600"/>
            </a:lvl5pPr>
            <a:lvl6pPr marL="1604986" indent="0">
              <a:buNone/>
              <a:defRPr sz="600"/>
            </a:lvl6pPr>
            <a:lvl7pPr marL="1925981" indent="0">
              <a:buNone/>
              <a:defRPr sz="600"/>
            </a:lvl7pPr>
            <a:lvl8pPr marL="2246981" indent="0">
              <a:buNone/>
              <a:defRPr sz="600"/>
            </a:lvl8pPr>
            <a:lvl9pPr marL="2567976" indent="0">
              <a:buNone/>
              <a:defRPr sz="600"/>
            </a:lvl9pPr>
          </a:lstStyle>
          <a:p>
            <a:pPr lvl="0"/>
            <a:r>
              <a:rPr lang="en-US" smtClean="0"/>
              <a:t>Click to edit Master text styles</a:t>
            </a:r>
          </a:p>
        </p:txBody>
      </p:sp>
    </p:spTree>
    <p:extLst>
      <p:ext uri="{BB962C8B-B14F-4D97-AF65-F5344CB8AC3E}">
        <p14:creationId xmlns:p14="http://schemas.microsoft.com/office/powerpoint/2010/main" val="404148596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3" y="4800824"/>
            <a:ext cx="5486177" cy="567035"/>
          </a:xfrm>
          <a:prstGeom prst="rect">
            <a:avLst/>
          </a:prstGeom>
        </p:spPr>
        <p:txBody>
          <a:bodyPr lIns="64200" tIns="32097" rIns="64200" bIns="32097"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3" y="612800"/>
            <a:ext cx="5486177" cy="4114354"/>
          </a:xfrm>
        </p:spPr>
        <p:txBody>
          <a:bodyPr/>
          <a:lstStyle>
            <a:lvl1pPr marL="0" indent="0">
              <a:buNone/>
              <a:defRPr sz="2200"/>
            </a:lvl1pPr>
            <a:lvl2pPr marL="320993" indent="0">
              <a:buNone/>
              <a:defRPr sz="2000"/>
            </a:lvl2pPr>
            <a:lvl3pPr marL="641991" indent="0">
              <a:buNone/>
              <a:defRPr sz="1700"/>
            </a:lvl3pPr>
            <a:lvl4pPr marL="962988" indent="0">
              <a:buNone/>
              <a:defRPr sz="1400"/>
            </a:lvl4pPr>
            <a:lvl5pPr marL="1283987" indent="0">
              <a:buNone/>
              <a:defRPr sz="1400"/>
            </a:lvl5pPr>
            <a:lvl6pPr marL="1604986" indent="0">
              <a:buNone/>
              <a:defRPr sz="1400"/>
            </a:lvl6pPr>
            <a:lvl7pPr marL="1925981" indent="0">
              <a:buNone/>
              <a:defRPr sz="1400"/>
            </a:lvl7pPr>
            <a:lvl8pPr marL="2246981" indent="0">
              <a:buNone/>
              <a:defRPr sz="1400"/>
            </a:lvl8pPr>
            <a:lvl9pPr marL="2567976" indent="0">
              <a:buNone/>
              <a:defRPr sz="1400"/>
            </a:lvl9pPr>
          </a:lstStyle>
          <a:p>
            <a:endParaRPr lang="en-US"/>
          </a:p>
        </p:txBody>
      </p:sp>
      <p:sp>
        <p:nvSpPr>
          <p:cNvPr id="4" name="Text Placeholder 3"/>
          <p:cNvSpPr>
            <a:spLocks noGrp="1"/>
          </p:cNvSpPr>
          <p:nvPr>
            <p:ph type="body" sz="half" idx="2"/>
          </p:nvPr>
        </p:nvSpPr>
        <p:spPr>
          <a:xfrm>
            <a:off x="1792663" y="5367860"/>
            <a:ext cx="5486177" cy="804788"/>
          </a:xfrm>
        </p:spPr>
        <p:txBody>
          <a:bodyPr/>
          <a:lstStyle>
            <a:lvl1pPr marL="0" indent="0">
              <a:buNone/>
              <a:defRPr sz="1000"/>
            </a:lvl1pPr>
            <a:lvl2pPr marL="320993" indent="0">
              <a:buNone/>
              <a:defRPr sz="800"/>
            </a:lvl2pPr>
            <a:lvl3pPr marL="641991" indent="0">
              <a:buNone/>
              <a:defRPr sz="700"/>
            </a:lvl3pPr>
            <a:lvl4pPr marL="962988" indent="0">
              <a:buNone/>
              <a:defRPr sz="600"/>
            </a:lvl4pPr>
            <a:lvl5pPr marL="1283987" indent="0">
              <a:buNone/>
              <a:defRPr sz="600"/>
            </a:lvl5pPr>
            <a:lvl6pPr marL="1604986" indent="0">
              <a:buNone/>
              <a:defRPr sz="600"/>
            </a:lvl6pPr>
            <a:lvl7pPr marL="1925981" indent="0">
              <a:buNone/>
              <a:defRPr sz="600"/>
            </a:lvl7pPr>
            <a:lvl8pPr marL="2246981" indent="0">
              <a:buNone/>
              <a:defRPr sz="600"/>
            </a:lvl8pPr>
            <a:lvl9pPr marL="2567976" indent="0">
              <a:buNone/>
              <a:defRPr sz="600"/>
            </a:lvl9pPr>
          </a:lstStyle>
          <a:p>
            <a:pPr lvl="0"/>
            <a:r>
              <a:rPr lang="en-US" smtClean="0"/>
              <a:t>Click to edit Master text styles</a:t>
            </a:r>
          </a:p>
        </p:txBody>
      </p:sp>
    </p:spTree>
    <p:extLst>
      <p:ext uri="{BB962C8B-B14F-4D97-AF65-F5344CB8AC3E}">
        <p14:creationId xmlns:p14="http://schemas.microsoft.com/office/powerpoint/2010/main" val="6360509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72"/>
            <a:ext cx="6400354" cy="1752451"/>
          </a:xfrm>
        </p:spPr>
        <p:txBody>
          <a:bodyPr/>
          <a:lstStyle>
            <a:lvl1pPr marL="0" indent="0" algn="ctr">
              <a:buNone/>
              <a:defRPr/>
            </a:lvl1pPr>
            <a:lvl2pPr marL="321042" indent="0" algn="ctr">
              <a:buNone/>
              <a:defRPr/>
            </a:lvl2pPr>
            <a:lvl3pPr marL="642090" indent="0" algn="ctr">
              <a:buNone/>
              <a:defRPr/>
            </a:lvl3pPr>
            <a:lvl4pPr marL="963137" indent="0" algn="ctr">
              <a:buNone/>
              <a:defRPr/>
            </a:lvl4pPr>
            <a:lvl5pPr marL="1284184" indent="0" algn="ctr">
              <a:buNone/>
              <a:defRPr/>
            </a:lvl5pPr>
            <a:lvl6pPr marL="1605232" indent="0" algn="ctr">
              <a:buNone/>
              <a:defRPr/>
            </a:lvl6pPr>
            <a:lvl7pPr marL="1926277" indent="0" algn="ctr">
              <a:buNone/>
              <a:defRPr/>
            </a:lvl7pPr>
            <a:lvl8pPr marL="2247326" indent="0" algn="ctr">
              <a:buNone/>
              <a:defRPr/>
            </a:lvl8pPr>
            <a:lvl9pPr marL="256837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1394300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00" tIns="32097" rIns="64200" bIns="32097"/>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240558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33318"/>
          </a:xfrm>
          <a:prstGeom prst="rect">
            <a:avLst/>
          </a:prstGeom>
        </p:spPr>
        <p:txBody>
          <a:bodyPr vert="eaVert" lIns="64200" tIns="32097" rIns="64200" bIns="32097"/>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333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2251363"/>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8E20D1-2A60-455D-A005-850AD7AA65E0}" type="datetimeFigureOut">
              <a:rPr lang="en-US" smtClean="0">
                <a:solidFill>
                  <a:prstClr val="black">
                    <a:tint val="75000"/>
                  </a:prstClr>
                </a:solidFill>
              </a:rPr>
              <a:pPr/>
              <a:t>12/1/2012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2C07F1-C4E7-48D9-A855-0EEAD7A2B8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95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E20D1-2A60-455D-A005-850AD7AA65E0}" type="datetimeFigureOut">
              <a:rPr lang="en-US" smtClean="0">
                <a:solidFill>
                  <a:prstClr val="black">
                    <a:tint val="75000"/>
                  </a:prstClr>
                </a:solidFill>
              </a:rPr>
              <a:pPr/>
              <a:t>12/1/2012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2C07F1-C4E7-48D9-A855-0EEAD7A2B8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0398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E20D1-2A60-455D-A005-850AD7AA65E0}" type="datetimeFigureOut">
              <a:rPr lang="en-US" smtClean="0">
                <a:solidFill>
                  <a:prstClr val="black">
                    <a:tint val="75000"/>
                  </a:prstClr>
                </a:solidFill>
              </a:rPr>
              <a:pPr/>
              <a:t>12/1/2012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2C07F1-C4E7-48D9-A855-0EEAD7A2B8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6445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8E20D1-2A60-455D-A005-850AD7AA65E0}" type="datetimeFigureOut">
              <a:rPr lang="en-US" smtClean="0">
                <a:solidFill>
                  <a:prstClr val="black">
                    <a:tint val="75000"/>
                  </a:prstClr>
                </a:solidFill>
              </a:rPr>
              <a:pPr/>
              <a:t>12/1/2012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2C07F1-C4E7-48D9-A855-0EEAD7A2B8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2612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E20D1-2A60-455D-A005-850AD7AA65E0}" type="datetimeFigureOut">
              <a:rPr lang="en-US" smtClean="0">
                <a:solidFill>
                  <a:prstClr val="black">
                    <a:tint val="75000"/>
                  </a:prstClr>
                </a:solidFill>
              </a:rPr>
              <a:pPr/>
              <a:t>12/1/2012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2C07F1-C4E7-48D9-A855-0EEAD7A2B8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3339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8E20D1-2A60-455D-A005-850AD7AA65E0}" type="datetimeFigureOut">
              <a:rPr lang="en-US" smtClean="0">
                <a:solidFill>
                  <a:prstClr val="black">
                    <a:tint val="75000"/>
                  </a:prstClr>
                </a:solidFill>
              </a:rPr>
              <a:pPr/>
              <a:t>12/1/2012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2C07F1-C4E7-48D9-A855-0EEAD7A2B8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3117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E20D1-2A60-455D-A005-850AD7AA65E0}" type="datetimeFigureOut">
              <a:rPr lang="en-US" smtClean="0">
                <a:solidFill>
                  <a:prstClr val="black">
                    <a:tint val="75000"/>
                  </a:prstClr>
                </a:solidFill>
              </a:rPr>
              <a:pPr/>
              <a:t>12/1/2012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2C07F1-C4E7-48D9-A855-0EEAD7A2B8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925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E20D1-2A60-455D-A005-850AD7AA65E0}" type="datetimeFigureOut">
              <a:rPr lang="en-US" smtClean="0">
                <a:solidFill>
                  <a:prstClr val="black">
                    <a:tint val="75000"/>
                  </a:prstClr>
                </a:solidFill>
              </a:rPr>
              <a:pPr/>
              <a:t>12/1/2012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2C07F1-C4E7-48D9-A855-0EEAD7A2B8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10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55734"/>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E20D1-2A60-455D-A005-850AD7AA65E0}" type="datetimeFigureOut">
              <a:rPr lang="en-US" smtClean="0">
                <a:solidFill>
                  <a:prstClr val="black">
                    <a:tint val="75000"/>
                  </a:prstClr>
                </a:solidFill>
              </a:rPr>
              <a:pPr/>
              <a:t>12/1/2012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2C07F1-C4E7-48D9-A855-0EEAD7A2B8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3580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E20D1-2A60-455D-A005-850AD7AA65E0}" type="datetimeFigureOut">
              <a:rPr lang="en-US" smtClean="0">
                <a:solidFill>
                  <a:prstClr val="black">
                    <a:tint val="75000"/>
                  </a:prstClr>
                </a:solidFill>
              </a:rPr>
              <a:pPr/>
              <a:t>12/1/2012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2C07F1-C4E7-48D9-A855-0EEAD7A2B8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4404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E20D1-2A60-455D-A005-850AD7AA65E0}" type="datetimeFigureOut">
              <a:rPr lang="en-US" smtClean="0">
                <a:solidFill>
                  <a:prstClr val="black">
                    <a:tint val="75000"/>
                  </a:prstClr>
                </a:solidFill>
              </a:rPr>
              <a:pPr/>
              <a:t>12/1/2012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2C07F1-C4E7-48D9-A855-0EEAD7A2B8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104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13126E-30D8-4EF4-9084-B1E1F0EA7B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76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042" indent="0">
              <a:buNone/>
              <a:defRPr sz="1300"/>
            </a:lvl2pPr>
            <a:lvl3pPr marL="642090" indent="0">
              <a:buNone/>
              <a:defRPr sz="1100"/>
            </a:lvl3pPr>
            <a:lvl4pPr marL="963137" indent="0">
              <a:buNone/>
              <a:defRPr sz="1000"/>
            </a:lvl4pPr>
            <a:lvl5pPr marL="1284184" indent="0">
              <a:buNone/>
              <a:defRPr sz="1000"/>
            </a:lvl5pPr>
            <a:lvl6pPr marL="1605232" indent="0">
              <a:buNone/>
              <a:defRPr sz="1000"/>
            </a:lvl6pPr>
            <a:lvl7pPr marL="1926277" indent="0">
              <a:buNone/>
              <a:defRPr sz="1000"/>
            </a:lvl7pPr>
            <a:lvl8pPr marL="2247326" indent="0">
              <a:buNone/>
              <a:defRPr sz="1000"/>
            </a:lvl8pPr>
            <a:lvl9pPr marL="2568371" indent="0">
              <a:buNone/>
              <a:defRPr sz="1000"/>
            </a:lvl9pPr>
          </a:lstStyle>
          <a:p>
            <a:pPr lvl="0"/>
            <a:r>
              <a:rPr lang="en-US" smtClean="0"/>
              <a:t>Click to edit Master text styles</a:t>
            </a:r>
          </a:p>
        </p:txBody>
      </p:sp>
    </p:spTree>
    <p:extLst>
      <p:ext uri="{BB962C8B-B14F-4D97-AF65-F5344CB8AC3E}">
        <p14:creationId xmlns:p14="http://schemas.microsoft.com/office/powerpoint/2010/main" val="50799338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3661172"/>
            <a:ext cx="3625453" cy="102691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3661172"/>
            <a:ext cx="3625453" cy="102691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608042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042" indent="0">
              <a:buNone/>
              <a:defRPr sz="1400" b="1"/>
            </a:lvl2pPr>
            <a:lvl3pPr marL="642090" indent="0">
              <a:buNone/>
              <a:defRPr sz="1300" b="1"/>
            </a:lvl3pPr>
            <a:lvl4pPr marL="963137" indent="0">
              <a:buNone/>
              <a:defRPr sz="1100" b="1"/>
            </a:lvl4pPr>
            <a:lvl5pPr marL="1284184" indent="0">
              <a:buNone/>
              <a:defRPr sz="1100" b="1"/>
            </a:lvl5pPr>
            <a:lvl6pPr marL="1605232" indent="0">
              <a:buNone/>
              <a:defRPr sz="1100" b="1"/>
            </a:lvl6pPr>
            <a:lvl7pPr marL="1926277" indent="0">
              <a:buNone/>
              <a:defRPr sz="1100" b="1"/>
            </a:lvl7pPr>
            <a:lvl8pPr marL="2247326" indent="0">
              <a:buNone/>
              <a:defRPr sz="1100" b="1"/>
            </a:lvl8pPr>
            <a:lvl9pPr marL="256837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042" indent="0">
              <a:buNone/>
              <a:defRPr sz="1400" b="1"/>
            </a:lvl2pPr>
            <a:lvl3pPr marL="642090" indent="0">
              <a:buNone/>
              <a:defRPr sz="1300" b="1"/>
            </a:lvl3pPr>
            <a:lvl4pPr marL="963137" indent="0">
              <a:buNone/>
              <a:defRPr sz="1100" b="1"/>
            </a:lvl4pPr>
            <a:lvl5pPr marL="1284184" indent="0">
              <a:buNone/>
              <a:defRPr sz="1100" b="1"/>
            </a:lvl5pPr>
            <a:lvl6pPr marL="1605232" indent="0">
              <a:buNone/>
              <a:defRPr sz="1100" b="1"/>
            </a:lvl6pPr>
            <a:lvl7pPr marL="1926277" indent="0">
              <a:buNone/>
              <a:defRPr sz="1100" b="1"/>
            </a:lvl7pPr>
            <a:lvl8pPr marL="2247326" indent="0">
              <a:buNone/>
              <a:defRPr sz="1100" b="1"/>
            </a:lvl8pPr>
            <a:lvl9pPr marL="256837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19850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31349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2086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2" y="273498"/>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2" y="1435448"/>
            <a:ext cx="3008189" cy="4690318"/>
          </a:xfrm>
        </p:spPr>
        <p:txBody>
          <a:bodyPr/>
          <a:lstStyle>
            <a:lvl1pPr marL="0" indent="0">
              <a:buNone/>
              <a:defRPr sz="1000"/>
            </a:lvl1pPr>
            <a:lvl2pPr marL="321042" indent="0">
              <a:buNone/>
              <a:defRPr sz="800"/>
            </a:lvl2pPr>
            <a:lvl3pPr marL="642090" indent="0">
              <a:buNone/>
              <a:defRPr sz="700"/>
            </a:lvl3pPr>
            <a:lvl4pPr marL="963137" indent="0">
              <a:buNone/>
              <a:defRPr sz="600"/>
            </a:lvl4pPr>
            <a:lvl5pPr marL="1284184" indent="0">
              <a:buNone/>
              <a:defRPr sz="600"/>
            </a:lvl5pPr>
            <a:lvl6pPr marL="1605232" indent="0">
              <a:buNone/>
              <a:defRPr sz="600"/>
            </a:lvl6pPr>
            <a:lvl7pPr marL="1926277" indent="0">
              <a:buNone/>
              <a:defRPr sz="600"/>
            </a:lvl7pPr>
            <a:lvl8pPr marL="2247326" indent="0">
              <a:buNone/>
              <a:defRPr sz="600"/>
            </a:lvl8pPr>
            <a:lvl9pPr marL="2568371" indent="0">
              <a:buNone/>
              <a:defRPr sz="600"/>
            </a:lvl9pPr>
          </a:lstStyle>
          <a:p>
            <a:pPr lvl="0"/>
            <a:r>
              <a:rPr lang="en-US" smtClean="0"/>
              <a:t>Click to edit Master text styles</a:t>
            </a:r>
          </a:p>
        </p:txBody>
      </p:sp>
    </p:spTree>
    <p:extLst>
      <p:ext uri="{BB962C8B-B14F-4D97-AF65-F5344CB8AC3E}">
        <p14:creationId xmlns:p14="http://schemas.microsoft.com/office/powerpoint/2010/main" val="33751866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43F32D-7307-448C-ACE2-13571FF7DAB5}" type="datetimeFigureOut">
              <a:rPr lang="en-US" smtClean="0"/>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7B867-7A2D-4AB4-A6C5-C921B30FB88F}" type="slidenum">
              <a:rPr lang="en-US" smtClean="0"/>
              <a:t>‹#›</a:t>
            </a:fld>
            <a:endParaRPr lang="en-US"/>
          </a:p>
        </p:txBody>
      </p:sp>
    </p:spTree>
    <p:extLst>
      <p:ext uri="{BB962C8B-B14F-4D97-AF65-F5344CB8AC3E}">
        <p14:creationId xmlns:p14="http://schemas.microsoft.com/office/powerpoint/2010/main" val="2570864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0"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0" y="612800"/>
            <a:ext cx="5486177" cy="4114354"/>
          </a:xfrm>
        </p:spPr>
        <p:txBody>
          <a:bodyPr/>
          <a:lstStyle>
            <a:lvl1pPr marL="0" indent="0">
              <a:buNone/>
              <a:defRPr sz="2200"/>
            </a:lvl1pPr>
            <a:lvl2pPr marL="321042" indent="0">
              <a:buNone/>
              <a:defRPr sz="2000"/>
            </a:lvl2pPr>
            <a:lvl3pPr marL="642090" indent="0">
              <a:buNone/>
              <a:defRPr sz="1700"/>
            </a:lvl3pPr>
            <a:lvl4pPr marL="963137" indent="0">
              <a:buNone/>
              <a:defRPr sz="1400"/>
            </a:lvl4pPr>
            <a:lvl5pPr marL="1284184" indent="0">
              <a:buNone/>
              <a:defRPr sz="1400"/>
            </a:lvl5pPr>
            <a:lvl6pPr marL="1605232" indent="0">
              <a:buNone/>
              <a:defRPr sz="1400"/>
            </a:lvl6pPr>
            <a:lvl7pPr marL="1926277" indent="0">
              <a:buNone/>
              <a:defRPr sz="1400"/>
            </a:lvl7pPr>
            <a:lvl8pPr marL="2247326" indent="0">
              <a:buNone/>
              <a:defRPr sz="1400"/>
            </a:lvl8pPr>
            <a:lvl9pPr marL="2568371" indent="0">
              <a:buNone/>
              <a:defRPr sz="1400"/>
            </a:lvl9pPr>
          </a:lstStyle>
          <a:p>
            <a:endParaRPr lang="en-US"/>
          </a:p>
        </p:txBody>
      </p:sp>
      <p:sp>
        <p:nvSpPr>
          <p:cNvPr id="4" name="Text Placeholder 3"/>
          <p:cNvSpPr>
            <a:spLocks noGrp="1"/>
          </p:cNvSpPr>
          <p:nvPr>
            <p:ph type="body" sz="half" idx="2"/>
          </p:nvPr>
        </p:nvSpPr>
        <p:spPr>
          <a:xfrm>
            <a:off x="1792660" y="5367860"/>
            <a:ext cx="5486177" cy="804788"/>
          </a:xfrm>
        </p:spPr>
        <p:txBody>
          <a:bodyPr/>
          <a:lstStyle>
            <a:lvl1pPr marL="0" indent="0">
              <a:buNone/>
              <a:defRPr sz="1000"/>
            </a:lvl1pPr>
            <a:lvl2pPr marL="321042" indent="0">
              <a:buNone/>
              <a:defRPr sz="800"/>
            </a:lvl2pPr>
            <a:lvl3pPr marL="642090" indent="0">
              <a:buNone/>
              <a:defRPr sz="700"/>
            </a:lvl3pPr>
            <a:lvl4pPr marL="963137" indent="0">
              <a:buNone/>
              <a:defRPr sz="600"/>
            </a:lvl4pPr>
            <a:lvl5pPr marL="1284184" indent="0">
              <a:buNone/>
              <a:defRPr sz="600"/>
            </a:lvl5pPr>
            <a:lvl6pPr marL="1605232" indent="0">
              <a:buNone/>
              <a:defRPr sz="600"/>
            </a:lvl6pPr>
            <a:lvl7pPr marL="1926277" indent="0">
              <a:buNone/>
              <a:defRPr sz="600"/>
            </a:lvl7pPr>
            <a:lvl8pPr marL="2247326" indent="0">
              <a:buNone/>
              <a:defRPr sz="600"/>
            </a:lvl8pPr>
            <a:lvl9pPr marL="2568371" indent="0">
              <a:buNone/>
              <a:defRPr sz="600"/>
            </a:lvl9pPr>
          </a:lstStyle>
          <a:p>
            <a:pPr lvl="0"/>
            <a:r>
              <a:rPr lang="en-US" smtClean="0"/>
              <a:t>Click to edit Master text styles</a:t>
            </a:r>
          </a:p>
        </p:txBody>
      </p:sp>
    </p:spTree>
    <p:extLst>
      <p:ext uri="{BB962C8B-B14F-4D97-AF65-F5344CB8AC3E}">
        <p14:creationId xmlns:p14="http://schemas.microsoft.com/office/powerpoint/2010/main" val="133302359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70725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803798"/>
            <a:ext cx="1839516" cy="288428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94" y="1803798"/>
            <a:ext cx="5411391" cy="28842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882812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73"/>
            <a:ext cx="6400354" cy="1752451"/>
          </a:xfrm>
          <a:prstGeom prst="rect">
            <a:avLst/>
          </a:prstGeom>
        </p:spPr>
        <p:txBody>
          <a:bodyPr lIns="64206" tIns="32100" rIns="64206" bIns="32100"/>
          <a:lstStyle>
            <a:lvl1pPr marL="0" indent="0" algn="ctr">
              <a:buNone/>
              <a:defRPr/>
            </a:lvl1pPr>
            <a:lvl2pPr marL="321026" indent="0" algn="ctr">
              <a:buNone/>
              <a:defRPr/>
            </a:lvl2pPr>
            <a:lvl3pPr marL="642057" indent="0" algn="ctr">
              <a:buNone/>
              <a:defRPr/>
            </a:lvl3pPr>
            <a:lvl4pPr marL="963087" indent="0" algn="ctr">
              <a:buNone/>
              <a:defRPr/>
            </a:lvl4pPr>
            <a:lvl5pPr marL="1284118" indent="0" algn="ctr">
              <a:buNone/>
              <a:defRPr/>
            </a:lvl5pPr>
            <a:lvl6pPr marL="1605150" indent="0" algn="ctr">
              <a:buNone/>
              <a:defRPr/>
            </a:lvl6pPr>
            <a:lvl7pPr marL="1926178" indent="0" algn="ctr">
              <a:buNone/>
              <a:defRPr/>
            </a:lvl7pPr>
            <a:lvl8pPr marL="2247211" indent="0" algn="ctr">
              <a:buNone/>
              <a:defRPr/>
            </a:lvl8pPr>
            <a:lvl9pPr marL="256823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5785574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73"/>
            <a:ext cx="8228707" cy="4525119"/>
          </a:xfrm>
          <a:prstGeom prst="rect">
            <a:avLst/>
          </a:prstGeom>
        </p:spPr>
        <p:txBody>
          <a:bodyPr lIns="64206" tIns="32100" rIns="64206" bIns="321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822108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06" tIns="32100" rIns="64206" bIns="32100" anchor="b"/>
          <a:lstStyle>
            <a:lvl1pPr marL="0" indent="0">
              <a:buNone/>
              <a:defRPr sz="1400"/>
            </a:lvl1pPr>
            <a:lvl2pPr marL="321026" indent="0">
              <a:buNone/>
              <a:defRPr sz="1300"/>
            </a:lvl2pPr>
            <a:lvl3pPr marL="642057" indent="0">
              <a:buNone/>
              <a:defRPr sz="1100"/>
            </a:lvl3pPr>
            <a:lvl4pPr marL="963087" indent="0">
              <a:buNone/>
              <a:defRPr sz="1000"/>
            </a:lvl4pPr>
            <a:lvl5pPr marL="1284118" indent="0">
              <a:buNone/>
              <a:defRPr sz="1000"/>
            </a:lvl5pPr>
            <a:lvl6pPr marL="1605150" indent="0">
              <a:buNone/>
              <a:defRPr sz="1000"/>
            </a:lvl6pPr>
            <a:lvl7pPr marL="1926178" indent="0">
              <a:buNone/>
              <a:defRPr sz="1000"/>
            </a:lvl7pPr>
            <a:lvl8pPr marL="2247211" indent="0">
              <a:buNone/>
              <a:defRPr sz="1000"/>
            </a:lvl8pPr>
            <a:lvl9pPr marL="2568239" indent="0">
              <a:buNone/>
              <a:defRPr sz="1000"/>
            </a:lvl9pPr>
          </a:lstStyle>
          <a:p>
            <a:pPr lvl="0"/>
            <a:r>
              <a:rPr lang="en-US" smtClean="0"/>
              <a:t>Click to edit Master text styles</a:t>
            </a:r>
          </a:p>
        </p:txBody>
      </p:sp>
    </p:spTree>
    <p:extLst>
      <p:ext uri="{BB962C8B-B14F-4D97-AF65-F5344CB8AC3E}">
        <p14:creationId xmlns:p14="http://schemas.microsoft.com/office/powerpoint/2010/main" val="242158493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73"/>
            <a:ext cx="4060775" cy="4525119"/>
          </a:xfrm>
          <a:prstGeom prst="rect">
            <a:avLst/>
          </a:prstGeom>
        </p:spPr>
        <p:txBody>
          <a:bodyPr lIns="64206" tIns="32100" rIns="64206" bIns="3210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73"/>
            <a:ext cx="4060775" cy="4525119"/>
          </a:xfrm>
          <a:prstGeom prst="rect">
            <a:avLst/>
          </a:prstGeom>
        </p:spPr>
        <p:txBody>
          <a:bodyPr lIns="64206" tIns="32100" rIns="64206" bIns="3210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837322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06" tIns="32100" rIns="64206" bIns="32100" anchor="b"/>
          <a:lstStyle>
            <a:lvl1pPr marL="0" indent="0">
              <a:buNone/>
              <a:defRPr sz="1700" b="1"/>
            </a:lvl1pPr>
            <a:lvl2pPr marL="321026" indent="0">
              <a:buNone/>
              <a:defRPr sz="1400" b="1"/>
            </a:lvl2pPr>
            <a:lvl3pPr marL="642057" indent="0">
              <a:buNone/>
              <a:defRPr sz="1300" b="1"/>
            </a:lvl3pPr>
            <a:lvl4pPr marL="963087" indent="0">
              <a:buNone/>
              <a:defRPr sz="1100" b="1"/>
            </a:lvl4pPr>
            <a:lvl5pPr marL="1284118" indent="0">
              <a:buNone/>
              <a:defRPr sz="1100" b="1"/>
            </a:lvl5pPr>
            <a:lvl6pPr marL="1605150" indent="0">
              <a:buNone/>
              <a:defRPr sz="1100" b="1"/>
            </a:lvl6pPr>
            <a:lvl7pPr marL="1926178" indent="0">
              <a:buNone/>
              <a:defRPr sz="1100" b="1"/>
            </a:lvl7pPr>
            <a:lvl8pPr marL="2247211" indent="0">
              <a:buNone/>
              <a:defRPr sz="1100" b="1"/>
            </a:lvl8pPr>
            <a:lvl9pPr marL="256823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06" tIns="32100" rIns="64206" bIns="3210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06" tIns="32100" rIns="64206" bIns="32100" anchor="b"/>
          <a:lstStyle>
            <a:lvl1pPr marL="0" indent="0">
              <a:buNone/>
              <a:defRPr sz="1700" b="1"/>
            </a:lvl1pPr>
            <a:lvl2pPr marL="321026" indent="0">
              <a:buNone/>
              <a:defRPr sz="1400" b="1"/>
            </a:lvl2pPr>
            <a:lvl3pPr marL="642057" indent="0">
              <a:buNone/>
              <a:defRPr sz="1300" b="1"/>
            </a:lvl3pPr>
            <a:lvl4pPr marL="963087" indent="0">
              <a:buNone/>
              <a:defRPr sz="1100" b="1"/>
            </a:lvl4pPr>
            <a:lvl5pPr marL="1284118" indent="0">
              <a:buNone/>
              <a:defRPr sz="1100" b="1"/>
            </a:lvl5pPr>
            <a:lvl6pPr marL="1605150" indent="0">
              <a:buNone/>
              <a:defRPr sz="1100" b="1"/>
            </a:lvl6pPr>
            <a:lvl7pPr marL="1926178" indent="0">
              <a:buNone/>
              <a:defRPr sz="1100" b="1"/>
            </a:lvl7pPr>
            <a:lvl8pPr marL="2247211" indent="0">
              <a:buNone/>
              <a:defRPr sz="1100" b="1"/>
            </a:lvl8pPr>
            <a:lvl9pPr marL="256823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06" tIns="32100" rIns="64206" bIns="3210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27728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559799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997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8"/>
            <a:ext cx="7772400" cy="1500187"/>
          </a:xfrm>
        </p:spPr>
        <p:txBody>
          <a:bodyPr anchor="b"/>
          <a:lstStyle>
            <a:lvl1pPr marL="0" indent="0">
              <a:buNone/>
              <a:defRPr sz="2000">
                <a:solidFill>
                  <a:schemeClr val="tx1">
                    <a:tint val="75000"/>
                  </a:schemeClr>
                </a:solidFill>
              </a:defRPr>
            </a:lvl1pPr>
            <a:lvl2pPr marL="456609" indent="0">
              <a:buNone/>
              <a:defRPr sz="1800">
                <a:solidFill>
                  <a:schemeClr val="tx1">
                    <a:tint val="75000"/>
                  </a:schemeClr>
                </a:solidFill>
              </a:defRPr>
            </a:lvl2pPr>
            <a:lvl3pPr marL="913227" indent="0">
              <a:buNone/>
              <a:defRPr sz="1600">
                <a:solidFill>
                  <a:schemeClr val="tx1">
                    <a:tint val="75000"/>
                  </a:schemeClr>
                </a:solidFill>
              </a:defRPr>
            </a:lvl3pPr>
            <a:lvl4pPr marL="1369850" indent="0">
              <a:buNone/>
              <a:defRPr sz="1400">
                <a:solidFill>
                  <a:schemeClr val="tx1">
                    <a:tint val="75000"/>
                  </a:schemeClr>
                </a:solidFill>
              </a:defRPr>
            </a:lvl4pPr>
            <a:lvl5pPr marL="1826463" indent="0">
              <a:buNone/>
              <a:defRPr sz="1400">
                <a:solidFill>
                  <a:schemeClr val="tx1">
                    <a:tint val="75000"/>
                  </a:schemeClr>
                </a:solidFill>
              </a:defRPr>
            </a:lvl5pPr>
            <a:lvl6pPr marL="2283075" indent="0">
              <a:buNone/>
              <a:defRPr sz="1400">
                <a:solidFill>
                  <a:schemeClr val="tx1">
                    <a:tint val="75000"/>
                  </a:schemeClr>
                </a:solidFill>
              </a:defRPr>
            </a:lvl6pPr>
            <a:lvl7pPr marL="2739696" indent="0">
              <a:buNone/>
              <a:defRPr sz="1400">
                <a:solidFill>
                  <a:schemeClr val="tx1">
                    <a:tint val="75000"/>
                  </a:schemeClr>
                </a:solidFill>
              </a:defRPr>
            </a:lvl7pPr>
            <a:lvl8pPr marL="3196307" indent="0">
              <a:buNone/>
              <a:defRPr sz="1400">
                <a:solidFill>
                  <a:schemeClr val="tx1">
                    <a:tint val="75000"/>
                  </a:schemeClr>
                </a:solidFill>
              </a:defRPr>
            </a:lvl8pPr>
            <a:lvl9pPr marL="365292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43F32D-7307-448C-ACE2-13571FF7DAB5}" type="datetimeFigureOut">
              <a:rPr lang="en-US" smtClean="0"/>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7B867-7A2D-4AB4-A6C5-C921B30FB88F}" type="slidenum">
              <a:rPr lang="en-US" smtClean="0"/>
              <a:t>‹#›</a:t>
            </a:fld>
            <a:endParaRPr lang="en-US"/>
          </a:p>
        </p:txBody>
      </p:sp>
    </p:spTree>
    <p:extLst>
      <p:ext uri="{BB962C8B-B14F-4D97-AF65-F5344CB8AC3E}">
        <p14:creationId xmlns:p14="http://schemas.microsoft.com/office/powerpoint/2010/main" val="3062525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3" y="273499"/>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lIns="64206" tIns="32100" rIns="64206" bIns="32100"/>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3" y="1435448"/>
            <a:ext cx="3008189" cy="4690318"/>
          </a:xfrm>
          <a:prstGeom prst="rect">
            <a:avLst/>
          </a:prstGeom>
        </p:spPr>
        <p:txBody>
          <a:bodyPr lIns="64206" tIns="32100" rIns="64206" bIns="32100"/>
          <a:lstStyle>
            <a:lvl1pPr marL="0" indent="0">
              <a:buNone/>
              <a:defRPr sz="1000"/>
            </a:lvl1pPr>
            <a:lvl2pPr marL="321026" indent="0">
              <a:buNone/>
              <a:defRPr sz="800"/>
            </a:lvl2pPr>
            <a:lvl3pPr marL="642057" indent="0">
              <a:buNone/>
              <a:defRPr sz="700"/>
            </a:lvl3pPr>
            <a:lvl4pPr marL="963087" indent="0">
              <a:buNone/>
              <a:defRPr sz="600"/>
            </a:lvl4pPr>
            <a:lvl5pPr marL="1284118" indent="0">
              <a:buNone/>
              <a:defRPr sz="600"/>
            </a:lvl5pPr>
            <a:lvl6pPr marL="1605150" indent="0">
              <a:buNone/>
              <a:defRPr sz="600"/>
            </a:lvl6pPr>
            <a:lvl7pPr marL="1926178" indent="0">
              <a:buNone/>
              <a:defRPr sz="600"/>
            </a:lvl7pPr>
            <a:lvl8pPr marL="2247211" indent="0">
              <a:buNone/>
              <a:defRPr sz="600"/>
            </a:lvl8pPr>
            <a:lvl9pPr marL="2568239" indent="0">
              <a:buNone/>
              <a:defRPr sz="600"/>
            </a:lvl9pPr>
          </a:lstStyle>
          <a:p>
            <a:pPr lvl="0"/>
            <a:r>
              <a:rPr lang="en-US" smtClean="0"/>
              <a:t>Click to edit Master text styles</a:t>
            </a:r>
          </a:p>
        </p:txBody>
      </p:sp>
    </p:spTree>
    <p:extLst>
      <p:ext uri="{BB962C8B-B14F-4D97-AF65-F5344CB8AC3E}">
        <p14:creationId xmlns:p14="http://schemas.microsoft.com/office/powerpoint/2010/main" val="80473302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1"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1" y="612800"/>
            <a:ext cx="5486177" cy="4114354"/>
          </a:xfrm>
          <a:prstGeom prst="rect">
            <a:avLst/>
          </a:prstGeom>
        </p:spPr>
        <p:txBody>
          <a:bodyPr lIns="64206" tIns="32100" rIns="64206" bIns="32100"/>
          <a:lstStyle>
            <a:lvl1pPr marL="0" indent="0">
              <a:buNone/>
              <a:defRPr sz="2200"/>
            </a:lvl1pPr>
            <a:lvl2pPr marL="321026" indent="0">
              <a:buNone/>
              <a:defRPr sz="2000"/>
            </a:lvl2pPr>
            <a:lvl3pPr marL="642057" indent="0">
              <a:buNone/>
              <a:defRPr sz="1700"/>
            </a:lvl3pPr>
            <a:lvl4pPr marL="963087" indent="0">
              <a:buNone/>
              <a:defRPr sz="1400"/>
            </a:lvl4pPr>
            <a:lvl5pPr marL="1284118" indent="0">
              <a:buNone/>
              <a:defRPr sz="1400"/>
            </a:lvl5pPr>
            <a:lvl6pPr marL="1605150" indent="0">
              <a:buNone/>
              <a:defRPr sz="1400"/>
            </a:lvl6pPr>
            <a:lvl7pPr marL="1926178" indent="0">
              <a:buNone/>
              <a:defRPr sz="1400"/>
            </a:lvl7pPr>
            <a:lvl8pPr marL="2247211" indent="0">
              <a:buNone/>
              <a:defRPr sz="1400"/>
            </a:lvl8pPr>
            <a:lvl9pPr marL="2568239" indent="0">
              <a:buNone/>
              <a:defRPr sz="1400"/>
            </a:lvl9pPr>
          </a:lstStyle>
          <a:p>
            <a:endParaRPr lang="en-US"/>
          </a:p>
        </p:txBody>
      </p:sp>
      <p:sp>
        <p:nvSpPr>
          <p:cNvPr id="4" name="Text Placeholder 3"/>
          <p:cNvSpPr>
            <a:spLocks noGrp="1"/>
          </p:cNvSpPr>
          <p:nvPr>
            <p:ph type="body" sz="half" idx="2"/>
          </p:nvPr>
        </p:nvSpPr>
        <p:spPr>
          <a:xfrm>
            <a:off x="1792661" y="5367860"/>
            <a:ext cx="5486177" cy="804788"/>
          </a:xfrm>
          <a:prstGeom prst="rect">
            <a:avLst/>
          </a:prstGeom>
        </p:spPr>
        <p:txBody>
          <a:bodyPr lIns="64206" tIns="32100" rIns="64206" bIns="32100"/>
          <a:lstStyle>
            <a:lvl1pPr marL="0" indent="0">
              <a:buNone/>
              <a:defRPr sz="1000"/>
            </a:lvl1pPr>
            <a:lvl2pPr marL="321026" indent="0">
              <a:buNone/>
              <a:defRPr sz="800"/>
            </a:lvl2pPr>
            <a:lvl3pPr marL="642057" indent="0">
              <a:buNone/>
              <a:defRPr sz="700"/>
            </a:lvl3pPr>
            <a:lvl4pPr marL="963087" indent="0">
              <a:buNone/>
              <a:defRPr sz="600"/>
            </a:lvl4pPr>
            <a:lvl5pPr marL="1284118" indent="0">
              <a:buNone/>
              <a:defRPr sz="600"/>
            </a:lvl5pPr>
            <a:lvl6pPr marL="1605150" indent="0">
              <a:buNone/>
              <a:defRPr sz="600"/>
            </a:lvl6pPr>
            <a:lvl7pPr marL="1926178" indent="0">
              <a:buNone/>
              <a:defRPr sz="600"/>
            </a:lvl7pPr>
            <a:lvl8pPr marL="2247211" indent="0">
              <a:buNone/>
              <a:defRPr sz="600"/>
            </a:lvl8pPr>
            <a:lvl9pPr marL="2568239" indent="0">
              <a:buNone/>
              <a:defRPr sz="600"/>
            </a:lvl9pPr>
          </a:lstStyle>
          <a:p>
            <a:pPr lvl="0"/>
            <a:r>
              <a:rPr lang="en-US" smtClean="0"/>
              <a:t>Click to edit Master text styles</a:t>
            </a:r>
          </a:p>
        </p:txBody>
      </p:sp>
    </p:spTree>
    <p:extLst>
      <p:ext uri="{BB962C8B-B14F-4D97-AF65-F5344CB8AC3E}">
        <p14:creationId xmlns:p14="http://schemas.microsoft.com/office/powerpoint/2010/main" val="88861036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73"/>
            <a:ext cx="8228707" cy="4525119"/>
          </a:xfrm>
          <a:prstGeom prst="rect">
            <a:avLst/>
          </a:prstGeom>
        </p:spPr>
        <p:txBody>
          <a:bodyPr vert="eaVert" lIns="64206" tIns="32100" rIns="64206" bIns="321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389727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51805"/>
            <a:ext cx="2057176" cy="59739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51805"/>
            <a:ext cx="6064374" cy="5973961"/>
          </a:xfrm>
          <a:prstGeom prst="rect">
            <a:avLst/>
          </a:prstGeom>
        </p:spPr>
        <p:txBody>
          <a:bodyPr vert="eaVert" lIns="64206" tIns="32100" rIns="64206" bIns="321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090820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74"/>
            <a:ext cx="6400354" cy="1752451"/>
          </a:xfrm>
        </p:spPr>
        <p:txBody>
          <a:bodyPr/>
          <a:lstStyle>
            <a:lvl1pPr marL="0" indent="0" algn="ctr">
              <a:buNone/>
              <a:defRPr/>
            </a:lvl1pPr>
            <a:lvl2pPr marL="321009" indent="0" algn="ctr">
              <a:buNone/>
              <a:defRPr/>
            </a:lvl2pPr>
            <a:lvl3pPr marL="642024" indent="0" algn="ctr">
              <a:buNone/>
              <a:defRPr/>
            </a:lvl3pPr>
            <a:lvl4pPr marL="963037" indent="0" algn="ctr">
              <a:buNone/>
              <a:defRPr/>
            </a:lvl4pPr>
            <a:lvl5pPr marL="1284053" indent="0" algn="ctr">
              <a:buNone/>
              <a:defRPr/>
            </a:lvl5pPr>
            <a:lvl6pPr marL="1605068" indent="0" algn="ctr">
              <a:buNone/>
              <a:defRPr/>
            </a:lvl6pPr>
            <a:lvl7pPr marL="1926079" indent="0" algn="ctr">
              <a:buNone/>
              <a:defRPr/>
            </a:lvl7pPr>
            <a:lvl8pPr marL="2247096" indent="0" algn="ctr">
              <a:buNone/>
              <a:defRPr/>
            </a:lvl8pPr>
            <a:lvl9pPr marL="256810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8665561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545366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009" indent="0">
              <a:buNone/>
              <a:defRPr sz="1300"/>
            </a:lvl2pPr>
            <a:lvl3pPr marL="642024" indent="0">
              <a:buNone/>
              <a:defRPr sz="1100"/>
            </a:lvl3pPr>
            <a:lvl4pPr marL="963037" indent="0">
              <a:buNone/>
              <a:defRPr sz="1000"/>
            </a:lvl4pPr>
            <a:lvl5pPr marL="1284053" indent="0">
              <a:buNone/>
              <a:defRPr sz="1000"/>
            </a:lvl5pPr>
            <a:lvl6pPr marL="1605068" indent="0">
              <a:buNone/>
              <a:defRPr sz="1000"/>
            </a:lvl6pPr>
            <a:lvl7pPr marL="1926079" indent="0">
              <a:buNone/>
              <a:defRPr sz="1000"/>
            </a:lvl7pPr>
            <a:lvl8pPr marL="2247096" indent="0">
              <a:buNone/>
              <a:defRPr sz="1000"/>
            </a:lvl8pPr>
            <a:lvl9pPr marL="2568108" indent="0">
              <a:buNone/>
              <a:defRPr sz="1000"/>
            </a:lvl9pPr>
          </a:lstStyle>
          <a:p>
            <a:pPr lvl="0"/>
            <a:r>
              <a:rPr lang="en-US" smtClean="0"/>
              <a:t>Click to edit Master text styles</a:t>
            </a:r>
          </a:p>
        </p:txBody>
      </p:sp>
    </p:spTree>
    <p:extLst>
      <p:ext uri="{BB962C8B-B14F-4D97-AF65-F5344CB8AC3E}">
        <p14:creationId xmlns:p14="http://schemas.microsoft.com/office/powerpoint/2010/main" val="286326934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2071687"/>
            <a:ext cx="3625453" cy="40362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2071687"/>
            <a:ext cx="3625453" cy="40362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90022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009" indent="0">
              <a:buNone/>
              <a:defRPr sz="1400" b="1"/>
            </a:lvl2pPr>
            <a:lvl3pPr marL="642024" indent="0">
              <a:buNone/>
              <a:defRPr sz="1300" b="1"/>
            </a:lvl3pPr>
            <a:lvl4pPr marL="963037" indent="0">
              <a:buNone/>
              <a:defRPr sz="1100" b="1"/>
            </a:lvl4pPr>
            <a:lvl5pPr marL="1284053" indent="0">
              <a:buNone/>
              <a:defRPr sz="1100" b="1"/>
            </a:lvl5pPr>
            <a:lvl6pPr marL="1605068" indent="0">
              <a:buNone/>
              <a:defRPr sz="1100" b="1"/>
            </a:lvl6pPr>
            <a:lvl7pPr marL="1926079" indent="0">
              <a:buNone/>
              <a:defRPr sz="1100" b="1"/>
            </a:lvl7pPr>
            <a:lvl8pPr marL="2247096" indent="0">
              <a:buNone/>
              <a:defRPr sz="1100" b="1"/>
            </a:lvl8pPr>
            <a:lvl9pPr marL="256810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009" indent="0">
              <a:buNone/>
              <a:defRPr sz="1400" b="1"/>
            </a:lvl2pPr>
            <a:lvl3pPr marL="642024" indent="0">
              <a:buNone/>
              <a:defRPr sz="1300" b="1"/>
            </a:lvl3pPr>
            <a:lvl4pPr marL="963037" indent="0">
              <a:buNone/>
              <a:defRPr sz="1100" b="1"/>
            </a:lvl4pPr>
            <a:lvl5pPr marL="1284053" indent="0">
              <a:buNone/>
              <a:defRPr sz="1100" b="1"/>
            </a:lvl5pPr>
            <a:lvl6pPr marL="1605068" indent="0">
              <a:buNone/>
              <a:defRPr sz="1100" b="1"/>
            </a:lvl6pPr>
            <a:lvl7pPr marL="1926079" indent="0">
              <a:buNone/>
              <a:defRPr sz="1100" b="1"/>
            </a:lvl7pPr>
            <a:lvl8pPr marL="2247096" indent="0">
              <a:buNone/>
              <a:defRPr sz="1100" b="1"/>
            </a:lvl8pPr>
            <a:lvl9pPr marL="256810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384081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1199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43F32D-7307-448C-ACE2-13571FF7DAB5}" type="datetimeFigureOut">
              <a:rPr lang="en-US" smtClean="0"/>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7B867-7A2D-4AB4-A6C5-C921B30FB88F}" type="slidenum">
              <a:rPr lang="en-US" smtClean="0"/>
              <a:t>‹#›</a:t>
            </a:fld>
            <a:endParaRPr lang="en-US"/>
          </a:p>
        </p:txBody>
      </p:sp>
    </p:spTree>
    <p:extLst>
      <p:ext uri="{BB962C8B-B14F-4D97-AF65-F5344CB8AC3E}">
        <p14:creationId xmlns:p14="http://schemas.microsoft.com/office/powerpoint/2010/main" val="1279598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28420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4" y="273500"/>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4" y="1435448"/>
            <a:ext cx="3008189" cy="4690318"/>
          </a:xfrm>
        </p:spPr>
        <p:txBody>
          <a:bodyPr/>
          <a:lstStyle>
            <a:lvl1pPr marL="0" indent="0">
              <a:buNone/>
              <a:defRPr sz="1000"/>
            </a:lvl1pPr>
            <a:lvl2pPr marL="321009" indent="0">
              <a:buNone/>
              <a:defRPr sz="800"/>
            </a:lvl2pPr>
            <a:lvl3pPr marL="642024" indent="0">
              <a:buNone/>
              <a:defRPr sz="700"/>
            </a:lvl3pPr>
            <a:lvl4pPr marL="963037" indent="0">
              <a:buNone/>
              <a:defRPr sz="600"/>
            </a:lvl4pPr>
            <a:lvl5pPr marL="1284053" indent="0">
              <a:buNone/>
              <a:defRPr sz="600"/>
            </a:lvl5pPr>
            <a:lvl6pPr marL="1605068" indent="0">
              <a:buNone/>
              <a:defRPr sz="600"/>
            </a:lvl6pPr>
            <a:lvl7pPr marL="1926079" indent="0">
              <a:buNone/>
              <a:defRPr sz="600"/>
            </a:lvl7pPr>
            <a:lvl8pPr marL="2247096" indent="0">
              <a:buNone/>
              <a:defRPr sz="600"/>
            </a:lvl8pPr>
            <a:lvl9pPr marL="2568108" indent="0">
              <a:buNone/>
              <a:defRPr sz="600"/>
            </a:lvl9pPr>
          </a:lstStyle>
          <a:p>
            <a:pPr lvl="0"/>
            <a:r>
              <a:rPr lang="en-US" smtClean="0"/>
              <a:t>Click to edit Master text styles</a:t>
            </a:r>
          </a:p>
        </p:txBody>
      </p:sp>
    </p:spTree>
    <p:extLst>
      <p:ext uri="{BB962C8B-B14F-4D97-AF65-F5344CB8AC3E}">
        <p14:creationId xmlns:p14="http://schemas.microsoft.com/office/powerpoint/2010/main" val="398712989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2"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2" y="612800"/>
            <a:ext cx="5486177" cy="4114354"/>
          </a:xfrm>
        </p:spPr>
        <p:txBody>
          <a:bodyPr/>
          <a:lstStyle>
            <a:lvl1pPr marL="0" indent="0">
              <a:buNone/>
              <a:defRPr sz="2200"/>
            </a:lvl1pPr>
            <a:lvl2pPr marL="321009" indent="0">
              <a:buNone/>
              <a:defRPr sz="2000"/>
            </a:lvl2pPr>
            <a:lvl3pPr marL="642024" indent="0">
              <a:buNone/>
              <a:defRPr sz="1700"/>
            </a:lvl3pPr>
            <a:lvl4pPr marL="963037" indent="0">
              <a:buNone/>
              <a:defRPr sz="1400"/>
            </a:lvl4pPr>
            <a:lvl5pPr marL="1284053" indent="0">
              <a:buNone/>
              <a:defRPr sz="1400"/>
            </a:lvl5pPr>
            <a:lvl6pPr marL="1605068" indent="0">
              <a:buNone/>
              <a:defRPr sz="1400"/>
            </a:lvl6pPr>
            <a:lvl7pPr marL="1926079" indent="0">
              <a:buNone/>
              <a:defRPr sz="1400"/>
            </a:lvl7pPr>
            <a:lvl8pPr marL="2247096" indent="0">
              <a:buNone/>
              <a:defRPr sz="1400"/>
            </a:lvl8pPr>
            <a:lvl9pPr marL="2568108" indent="0">
              <a:buNone/>
              <a:defRPr sz="1400"/>
            </a:lvl9pPr>
          </a:lstStyle>
          <a:p>
            <a:endParaRPr lang="en-US"/>
          </a:p>
        </p:txBody>
      </p:sp>
      <p:sp>
        <p:nvSpPr>
          <p:cNvPr id="4" name="Text Placeholder 3"/>
          <p:cNvSpPr>
            <a:spLocks noGrp="1"/>
          </p:cNvSpPr>
          <p:nvPr>
            <p:ph type="body" sz="half" idx="2"/>
          </p:nvPr>
        </p:nvSpPr>
        <p:spPr>
          <a:xfrm>
            <a:off x="1792662" y="5367860"/>
            <a:ext cx="5486177" cy="804788"/>
          </a:xfrm>
        </p:spPr>
        <p:txBody>
          <a:bodyPr/>
          <a:lstStyle>
            <a:lvl1pPr marL="0" indent="0">
              <a:buNone/>
              <a:defRPr sz="1000"/>
            </a:lvl1pPr>
            <a:lvl2pPr marL="321009" indent="0">
              <a:buNone/>
              <a:defRPr sz="800"/>
            </a:lvl2pPr>
            <a:lvl3pPr marL="642024" indent="0">
              <a:buNone/>
              <a:defRPr sz="700"/>
            </a:lvl3pPr>
            <a:lvl4pPr marL="963037" indent="0">
              <a:buNone/>
              <a:defRPr sz="600"/>
            </a:lvl4pPr>
            <a:lvl5pPr marL="1284053" indent="0">
              <a:buNone/>
              <a:defRPr sz="600"/>
            </a:lvl5pPr>
            <a:lvl6pPr marL="1605068" indent="0">
              <a:buNone/>
              <a:defRPr sz="600"/>
            </a:lvl6pPr>
            <a:lvl7pPr marL="1926079" indent="0">
              <a:buNone/>
              <a:defRPr sz="600"/>
            </a:lvl7pPr>
            <a:lvl8pPr marL="2247096" indent="0">
              <a:buNone/>
              <a:defRPr sz="600"/>
            </a:lvl8pPr>
            <a:lvl9pPr marL="2568108" indent="0">
              <a:buNone/>
              <a:defRPr sz="600"/>
            </a:lvl9pPr>
          </a:lstStyle>
          <a:p>
            <a:pPr lvl="0"/>
            <a:r>
              <a:rPr lang="en-US" smtClean="0"/>
              <a:t>Click to edit Master text styles</a:t>
            </a:r>
          </a:p>
        </p:txBody>
      </p:sp>
    </p:spTree>
    <p:extLst>
      <p:ext uri="{BB962C8B-B14F-4D97-AF65-F5344CB8AC3E}">
        <p14:creationId xmlns:p14="http://schemas.microsoft.com/office/powerpoint/2010/main" val="268246024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921127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51804"/>
            <a:ext cx="1839516" cy="59561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96" y="151804"/>
            <a:ext cx="5411391" cy="59561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169563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75"/>
            <a:ext cx="6400354" cy="1752451"/>
          </a:xfrm>
        </p:spPr>
        <p:txBody>
          <a:bodyPr/>
          <a:lstStyle>
            <a:lvl1pPr marL="0" indent="0" algn="ctr">
              <a:buNone/>
              <a:defRPr/>
            </a:lvl1pPr>
            <a:lvl2pPr marL="320993" indent="0" algn="ctr">
              <a:buNone/>
              <a:defRPr/>
            </a:lvl2pPr>
            <a:lvl3pPr marL="641991" indent="0" algn="ctr">
              <a:buNone/>
              <a:defRPr/>
            </a:lvl3pPr>
            <a:lvl4pPr marL="962988" indent="0" algn="ctr">
              <a:buNone/>
              <a:defRPr/>
            </a:lvl4pPr>
            <a:lvl5pPr marL="1283987" indent="0" algn="ctr">
              <a:buNone/>
              <a:defRPr/>
            </a:lvl5pPr>
            <a:lvl6pPr marL="1604986" indent="0" algn="ctr">
              <a:buNone/>
              <a:defRPr/>
            </a:lvl6pPr>
            <a:lvl7pPr marL="1925981" indent="0" algn="ctr">
              <a:buNone/>
              <a:defRPr/>
            </a:lvl7pPr>
            <a:lvl8pPr marL="2246981" indent="0" algn="ctr">
              <a:buNone/>
              <a:defRPr/>
            </a:lvl8pPr>
            <a:lvl9pPr marL="256797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3949117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75921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93" indent="0">
              <a:buNone/>
              <a:defRPr sz="1300"/>
            </a:lvl2pPr>
            <a:lvl3pPr marL="641991" indent="0">
              <a:buNone/>
              <a:defRPr sz="1100"/>
            </a:lvl3pPr>
            <a:lvl4pPr marL="962988" indent="0">
              <a:buNone/>
              <a:defRPr sz="1000"/>
            </a:lvl4pPr>
            <a:lvl5pPr marL="1283987" indent="0">
              <a:buNone/>
              <a:defRPr sz="1000"/>
            </a:lvl5pPr>
            <a:lvl6pPr marL="1604986" indent="0">
              <a:buNone/>
              <a:defRPr sz="1000"/>
            </a:lvl6pPr>
            <a:lvl7pPr marL="1925981" indent="0">
              <a:buNone/>
              <a:defRPr sz="1000"/>
            </a:lvl7pPr>
            <a:lvl8pPr marL="2246981" indent="0">
              <a:buNone/>
              <a:defRPr sz="1000"/>
            </a:lvl8pPr>
            <a:lvl9pPr marL="2567976" indent="0">
              <a:buNone/>
              <a:defRPr sz="1000"/>
            </a:lvl9pPr>
          </a:lstStyle>
          <a:p>
            <a:pPr lvl="0"/>
            <a:r>
              <a:rPr lang="en-US" smtClean="0"/>
              <a:t>Click to edit Master text styles</a:t>
            </a:r>
          </a:p>
        </p:txBody>
      </p:sp>
    </p:spTree>
    <p:extLst>
      <p:ext uri="{BB962C8B-B14F-4D97-AF65-F5344CB8AC3E}">
        <p14:creationId xmlns:p14="http://schemas.microsoft.com/office/powerpoint/2010/main" val="243516648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697" y="3473648"/>
            <a:ext cx="2067223" cy="215205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4075" y="3473648"/>
            <a:ext cx="2067223" cy="215205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108792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93" indent="0">
              <a:buNone/>
              <a:defRPr sz="1400" b="1"/>
            </a:lvl2pPr>
            <a:lvl3pPr marL="641991" indent="0">
              <a:buNone/>
              <a:defRPr sz="1300" b="1"/>
            </a:lvl3pPr>
            <a:lvl4pPr marL="962988" indent="0">
              <a:buNone/>
              <a:defRPr sz="1100" b="1"/>
            </a:lvl4pPr>
            <a:lvl5pPr marL="1283987" indent="0">
              <a:buNone/>
              <a:defRPr sz="1100" b="1"/>
            </a:lvl5pPr>
            <a:lvl6pPr marL="1604986" indent="0">
              <a:buNone/>
              <a:defRPr sz="1100" b="1"/>
            </a:lvl6pPr>
            <a:lvl7pPr marL="1925981" indent="0">
              <a:buNone/>
              <a:defRPr sz="1100" b="1"/>
            </a:lvl7pPr>
            <a:lvl8pPr marL="2246981" indent="0">
              <a:buNone/>
              <a:defRPr sz="1100" b="1"/>
            </a:lvl8pPr>
            <a:lvl9pPr marL="256797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93" indent="0">
              <a:buNone/>
              <a:defRPr sz="1400" b="1"/>
            </a:lvl2pPr>
            <a:lvl3pPr marL="641991" indent="0">
              <a:buNone/>
              <a:defRPr sz="1300" b="1"/>
            </a:lvl3pPr>
            <a:lvl4pPr marL="962988" indent="0">
              <a:buNone/>
              <a:defRPr sz="1100" b="1"/>
            </a:lvl4pPr>
            <a:lvl5pPr marL="1283987" indent="0">
              <a:buNone/>
              <a:defRPr sz="1100" b="1"/>
            </a:lvl5pPr>
            <a:lvl6pPr marL="1604986" indent="0">
              <a:buNone/>
              <a:defRPr sz="1100" b="1"/>
            </a:lvl6pPr>
            <a:lvl7pPr marL="1925981" indent="0">
              <a:buNone/>
              <a:defRPr sz="1100" b="1"/>
            </a:lvl7pPr>
            <a:lvl8pPr marL="2246981" indent="0">
              <a:buNone/>
              <a:defRPr sz="1100" b="1"/>
            </a:lvl8pPr>
            <a:lvl9pPr marL="256797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404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609" indent="0">
              <a:buNone/>
              <a:defRPr sz="2000" b="1"/>
            </a:lvl2pPr>
            <a:lvl3pPr marL="913227" indent="0">
              <a:buNone/>
              <a:defRPr sz="1800" b="1"/>
            </a:lvl3pPr>
            <a:lvl4pPr marL="1369850" indent="0">
              <a:buNone/>
              <a:defRPr sz="1600" b="1"/>
            </a:lvl4pPr>
            <a:lvl5pPr marL="1826463" indent="0">
              <a:buNone/>
              <a:defRPr sz="1600" b="1"/>
            </a:lvl5pPr>
            <a:lvl6pPr marL="2283075" indent="0">
              <a:buNone/>
              <a:defRPr sz="1600" b="1"/>
            </a:lvl6pPr>
            <a:lvl7pPr marL="2739696" indent="0">
              <a:buNone/>
              <a:defRPr sz="1600" b="1"/>
            </a:lvl7pPr>
            <a:lvl8pPr marL="3196307" indent="0">
              <a:buNone/>
              <a:defRPr sz="1600" b="1"/>
            </a:lvl8pPr>
            <a:lvl9pPr marL="36529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609" indent="0">
              <a:buNone/>
              <a:defRPr sz="2000" b="1"/>
            </a:lvl2pPr>
            <a:lvl3pPr marL="913227" indent="0">
              <a:buNone/>
              <a:defRPr sz="1800" b="1"/>
            </a:lvl3pPr>
            <a:lvl4pPr marL="1369850" indent="0">
              <a:buNone/>
              <a:defRPr sz="1600" b="1"/>
            </a:lvl4pPr>
            <a:lvl5pPr marL="1826463" indent="0">
              <a:buNone/>
              <a:defRPr sz="1600" b="1"/>
            </a:lvl5pPr>
            <a:lvl6pPr marL="2283075" indent="0">
              <a:buNone/>
              <a:defRPr sz="1600" b="1"/>
            </a:lvl6pPr>
            <a:lvl7pPr marL="2739696" indent="0">
              <a:buNone/>
              <a:defRPr sz="1600" b="1"/>
            </a:lvl7pPr>
            <a:lvl8pPr marL="3196307" indent="0">
              <a:buNone/>
              <a:defRPr sz="1600" b="1"/>
            </a:lvl8pPr>
            <a:lvl9pPr marL="36529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43F32D-7307-448C-ACE2-13571FF7DAB5}" type="datetimeFigureOut">
              <a:rPr lang="en-US" smtClean="0"/>
              <a:t>12/1/2012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7B867-7A2D-4AB4-A6C5-C921B30FB88F}" type="slidenum">
              <a:rPr lang="en-US" smtClean="0"/>
              <a:t>‹#›</a:t>
            </a:fld>
            <a:endParaRPr lang="en-US"/>
          </a:p>
        </p:txBody>
      </p:sp>
    </p:spTree>
    <p:extLst>
      <p:ext uri="{BB962C8B-B14F-4D97-AF65-F5344CB8AC3E}">
        <p14:creationId xmlns:p14="http://schemas.microsoft.com/office/powerpoint/2010/main" val="42231289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190230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187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5" y="273501"/>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5" y="1435448"/>
            <a:ext cx="3008189" cy="4690318"/>
          </a:xfrm>
        </p:spPr>
        <p:txBody>
          <a:bodyPr/>
          <a:lstStyle>
            <a:lvl1pPr marL="0" indent="0">
              <a:buNone/>
              <a:defRPr sz="1000"/>
            </a:lvl1pPr>
            <a:lvl2pPr marL="320993" indent="0">
              <a:buNone/>
              <a:defRPr sz="800"/>
            </a:lvl2pPr>
            <a:lvl3pPr marL="641991" indent="0">
              <a:buNone/>
              <a:defRPr sz="700"/>
            </a:lvl3pPr>
            <a:lvl4pPr marL="962988" indent="0">
              <a:buNone/>
              <a:defRPr sz="600"/>
            </a:lvl4pPr>
            <a:lvl5pPr marL="1283987" indent="0">
              <a:buNone/>
              <a:defRPr sz="600"/>
            </a:lvl5pPr>
            <a:lvl6pPr marL="1604986" indent="0">
              <a:buNone/>
              <a:defRPr sz="600"/>
            </a:lvl6pPr>
            <a:lvl7pPr marL="1925981" indent="0">
              <a:buNone/>
              <a:defRPr sz="600"/>
            </a:lvl7pPr>
            <a:lvl8pPr marL="2246981" indent="0">
              <a:buNone/>
              <a:defRPr sz="600"/>
            </a:lvl8pPr>
            <a:lvl9pPr marL="2567976" indent="0">
              <a:buNone/>
              <a:defRPr sz="600"/>
            </a:lvl9pPr>
          </a:lstStyle>
          <a:p>
            <a:pPr lvl="0"/>
            <a:r>
              <a:rPr lang="en-US" smtClean="0"/>
              <a:t>Click to edit Master text styles</a:t>
            </a:r>
          </a:p>
        </p:txBody>
      </p:sp>
    </p:spTree>
    <p:extLst>
      <p:ext uri="{BB962C8B-B14F-4D97-AF65-F5344CB8AC3E}">
        <p14:creationId xmlns:p14="http://schemas.microsoft.com/office/powerpoint/2010/main" val="309232355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3"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3" y="612800"/>
            <a:ext cx="5486177" cy="4114354"/>
          </a:xfrm>
        </p:spPr>
        <p:txBody>
          <a:bodyPr/>
          <a:lstStyle>
            <a:lvl1pPr marL="0" indent="0">
              <a:buNone/>
              <a:defRPr sz="2200"/>
            </a:lvl1pPr>
            <a:lvl2pPr marL="320993" indent="0">
              <a:buNone/>
              <a:defRPr sz="2000"/>
            </a:lvl2pPr>
            <a:lvl3pPr marL="641991" indent="0">
              <a:buNone/>
              <a:defRPr sz="1700"/>
            </a:lvl3pPr>
            <a:lvl4pPr marL="962988" indent="0">
              <a:buNone/>
              <a:defRPr sz="1400"/>
            </a:lvl4pPr>
            <a:lvl5pPr marL="1283987" indent="0">
              <a:buNone/>
              <a:defRPr sz="1400"/>
            </a:lvl5pPr>
            <a:lvl6pPr marL="1604986" indent="0">
              <a:buNone/>
              <a:defRPr sz="1400"/>
            </a:lvl6pPr>
            <a:lvl7pPr marL="1925981" indent="0">
              <a:buNone/>
              <a:defRPr sz="1400"/>
            </a:lvl7pPr>
            <a:lvl8pPr marL="2246981" indent="0">
              <a:buNone/>
              <a:defRPr sz="1400"/>
            </a:lvl8pPr>
            <a:lvl9pPr marL="2567976" indent="0">
              <a:buNone/>
              <a:defRPr sz="1400"/>
            </a:lvl9pPr>
          </a:lstStyle>
          <a:p>
            <a:endParaRPr lang="en-US"/>
          </a:p>
        </p:txBody>
      </p:sp>
      <p:sp>
        <p:nvSpPr>
          <p:cNvPr id="4" name="Text Placeholder 3"/>
          <p:cNvSpPr>
            <a:spLocks noGrp="1"/>
          </p:cNvSpPr>
          <p:nvPr>
            <p:ph type="body" sz="half" idx="2"/>
          </p:nvPr>
        </p:nvSpPr>
        <p:spPr>
          <a:xfrm>
            <a:off x="1792663" y="5367860"/>
            <a:ext cx="5486177" cy="804788"/>
          </a:xfrm>
        </p:spPr>
        <p:txBody>
          <a:bodyPr/>
          <a:lstStyle>
            <a:lvl1pPr marL="0" indent="0">
              <a:buNone/>
              <a:defRPr sz="1000"/>
            </a:lvl1pPr>
            <a:lvl2pPr marL="320993" indent="0">
              <a:buNone/>
              <a:defRPr sz="800"/>
            </a:lvl2pPr>
            <a:lvl3pPr marL="641991" indent="0">
              <a:buNone/>
              <a:defRPr sz="700"/>
            </a:lvl3pPr>
            <a:lvl4pPr marL="962988" indent="0">
              <a:buNone/>
              <a:defRPr sz="600"/>
            </a:lvl4pPr>
            <a:lvl5pPr marL="1283987" indent="0">
              <a:buNone/>
              <a:defRPr sz="600"/>
            </a:lvl5pPr>
            <a:lvl6pPr marL="1604986" indent="0">
              <a:buNone/>
              <a:defRPr sz="600"/>
            </a:lvl6pPr>
            <a:lvl7pPr marL="1925981" indent="0">
              <a:buNone/>
              <a:defRPr sz="600"/>
            </a:lvl7pPr>
            <a:lvl8pPr marL="2246981" indent="0">
              <a:buNone/>
              <a:defRPr sz="600"/>
            </a:lvl8pPr>
            <a:lvl9pPr marL="2567976" indent="0">
              <a:buNone/>
              <a:defRPr sz="600"/>
            </a:lvl9pPr>
          </a:lstStyle>
          <a:p>
            <a:pPr lvl="0"/>
            <a:r>
              <a:rPr lang="en-US" smtClean="0"/>
              <a:t>Click to edit Master text styles</a:t>
            </a:r>
          </a:p>
        </p:txBody>
      </p:sp>
    </p:spTree>
    <p:extLst>
      <p:ext uri="{BB962C8B-B14F-4D97-AF65-F5344CB8AC3E}">
        <p14:creationId xmlns:p14="http://schemas.microsoft.com/office/powerpoint/2010/main" val="256802213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07670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0897" y="1259087"/>
            <a:ext cx="1060400" cy="43666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724" y="1259087"/>
            <a:ext cx="3074045" cy="43666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771754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76"/>
            <a:ext cx="6400354" cy="1752451"/>
          </a:xfrm>
          <a:prstGeom prst="rect">
            <a:avLst/>
          </a:prstGeom>
        </p:spPr>
        <p:txBody>
          <a:bodyPr lIns="64197" tIns="32095" rIns="64197" bIns="32095"/>
          <a:lstStyle>
            <a:lvl1pPr marL="0" indent="0" algn="ctr">
              <a:buNone/>
              <a:defRPr/>
            </a:lvl1pPr>
            <a:lvl2pPr marL="320976" indent="0" algn="ctr">
              <a:buNone/>
              <a:defRPr/>
            </a:lvl2pPr>
            <a:lvl3pPr marL="641958" indent="0" algn="ctr">
              <a:buNone/>
              <a:defRPr/>
            </a:lvl3pPr>
            <a:lvl4pPr marL="962939" indent="0" algn="ctr">
              <a:buNone/>
              <a:defRPr/>
            </a:lvl4pPr>
            <a:lvl5pPr marL="1283921" indent="0" algn="ctr">
              <a:buNone/>
              <a:defRPr/>
            </a:lvl5pPr>
            <a:lvl6pPr marL="1604904" indent="0" algn="ctr">
              <a:buNone/>
              <a:defRPr/>
            </a:lvl6pPr>
            <a:lvl7pPr marL="1925882" indent="0" algn="ctr">
              <a:buNone/>
              <a:defRPr/>
            </a:lvl7pPr>
            <a:lvl8pPr marL="2246866" indent="0" algn="ctr">
              <a:buNone/>
              <a:defRPr/>
            </a:lvl8pPr>
            <a:lvl9pPr marL="256784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366257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76"/>
            <a:ext cx="8228707" cy="4525119"/>
          </a:xfrm>
          <a:prstGeom prst="rect">
            <a:avLst/>
          </a:prstGeom>
        </p:spPr>
        <p:txBody>
          <a:bodyPr lIns="64197" tIns="32095" rIns="64197" bIns="3209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209170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197" tIns="32095" rIns="64197" bIns="32095" anchor="b"/>
          <a:lstStyle>
            <a:lvl1pPr marL="0" indent="0">
              <a:buNone/>
              <a:defRPr sz="1400"/>
            </a:lvl1pPr>
            <a:lvl2pPr marL="320976" indent="0">
              <a:buNone/>
              <a:defRPr sz="1300"/>
            </a:lvl2pPr>
            <a:lvl3pPr marL="641958" indent="0">
              <a:buNone/>
              <a:defRPr sz="1100"/>
            </a:lvl3pPr>
            <a:lvl4pPr marL="962939" indent="0">
              <a:buNone/>
              <a:defRPr sz="1000"/>
            </a:lvl4pPr>
            <a:lvl5pPr marL="1283921" indent="0">
              <a:buNone/>
              <a:defRPr sz="1000"/>
            </a:lvl5pPr>
            <a:lvl6pPr marL="1604904" indent="0">
              <a:buNone/>
              <a:defRPr sz="1000"/>
            </a:lvl6pPr>
            <a:lvl7pPr marL="1925882" indent="0">
              <a:buNone/>
              <a:defRPr sz="1000"/>
            </a:lvl7pPr>
            <a:lvl8pPr marL="2246866" indent="0">
              <a:buNone/>
              <a:defRPr sz="1000"/>
            </a:lvl8pPr>
            <a:lvl9pPr marL="2567844" indent="0">
              <a:buNone/>
              <a:defRPr sz="1000"/>
            </a:lvl9pPr>
          </a:lstStyle>
          <a:p>
            <a:pPr lvl="0"/>
            <a:r>
              <a:rPr lang="en-US" smtClean="0"/>
              <a:t>Click to edit Master text styles</a:t>
            </a:r>
          </a:p>
        </p:txBody>
      </p:sp>
    </p:spTree>
    <p:extLst>
      <p:ext uri="{BB962C8B-B14F-4D97-AF65-F5344CB8AC3E}">
        <p14:creationId xmlns:p14="http://schemas.microsoft.com/office/powerpoint/2010/main" val="14550543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76"/>
            <a:ext cx="4060775" cy="4525119"/>
          </a:xfrm>
          <a:prstGeom prst="rect">
            <a:avLst/>
          </a:prstGeom>
        </p:spPr>
        <p:txBody>
          <a:bodyPr lIns="64197" tIns="32095" rIns="64197" bIns="3209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76"/>
            <a:ext cx="4060775" cy="4525119"/>
          </a:xfrm>
          <a:prstGeom prst="rect">
            <a:avLst/>
          </a:prstGeom>
        </p:spPr>
        <p:txBody>
          <a:bodyPr lIns="64197" tIns="32095" rIns="64197" bIns="3209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50979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43F32D-7307-448C-ACE2-13571FF7DAB5}" type="datetimeFigureOut">
              <a:rPr lang="en-US" smtClean="0"/>
              <a:t>12/1/2012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7B867-7A2D-4AB4-A6C5-C921B30FB88F}" type="slidenum">
              <a:rPr lang="en-US" smtClean="0"/>
              <a:t>‹#›</a:t>
            </a:fld>
            <a:endParaRPr lang="en-US"/>
          </a:p>
        </p:txBody>
      </p:sp>
    </p:spTree>
    <p:extLst>
      <p:ext uri="{BB962C8B-B14F-4D97-AF65-F5344CB8AC3E}">
        <p14:creationId xmlns:p14="http://schemas.microsoft.com/office/powerpoint/2010/main" val="23390524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197" tIns="32095" rIns="64197" bIns="32095" anchor="b"/>
          <a:lstStyle>
            <a:lvl1pPr marL="0" indent="0">
              <a:buNone/>
              <a:defRPr sz="1700" b="1"/>
            </a:lvl1pPr>
            <a:lvl2pPr marL="320976" indent="0">
              <a:buNone/>
              <a:defRPr sz="1400" b="1"/>
            </a:lvl2pPr>
            <a:lvl3pPr marL="641958" indent="0">
              <a:buNone/>
              <a:defRPr sz="1300" b="1"/>
            </a:lvl3pPr>
            <a:lvl4pPr marL="962939" indent="0">
              <a:buNone/>
              <a:defRPr sz="1100" b="1"/>
            </a:lvl4pPr>
            <a:lvl5pPr marL="1283921" indent="0">
              <a:buNone/>
              <a:defRPr sz="1100" b="1"/>
            </a:lvl5pPr>
            <a:lvl6pPr marL="1604904" indent="0">
              <a:buNone/>
              <a:defRPr sz="1100" b="1"/>
            </a:lvl6pPr>
            <a:lvl7pPr marL="1925882" indent="0">
              <a:buNone/>
              <a:defRPr sz="1100" b="1"/>
            </a:lvl7pPr>
            <a:lvl8pPr marL="2246866" indent="0">
              <a:buNone/>
              <a:defRPr sz="1100" b="1"/>
            </a:lvl8pPr>
            <a:lvl9pPr marL="256784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197" tIns="32095" rIns="64197" bIns="3209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197" tIns="32095" rIns="64197" bIns="32095" anchor="b"/>
          <a:lstStyle>
            <a:lvl1pPr marL="0" indent="0">
              <a:buNone/>
              <a:defRPr sz="1700" b="1"/>
            </a:lvl1pPr>
            <a:lvl2pPr marL="320976" indent="0">
              <a:buNone/>
              <a:defRPr sz="1400" b="1"/>
            </a:lvl2pPr>
            <a:lvl3pPr marL="641958" indent="0">
              <a:buNone/>
              <a:defRPr sz="1300" b="1"/>
            </a:lvl3pPr>
            <a:lvl4pPr marL="962939" indent="0">
              <a:buNone/>
              <a:defRPr sz="1100" b="1"/>
            </a:lvl4pPr>
            <a:lvl5pPr marL="1283921" indent="0">
              <a:buNone/>
              <a:defRPr sz="1100" b="1"/>
            </a:lvl5pPr>
            <a:lvl6pPr marL="1604904" indent="0">
              <a:buNone/>
              <a:defRPr sz="1100" b="1"/>
            </a:lvl6pPr>
            <a:lvl7pPr marL="1925882" indent="0">
              <a:buNone/>
              <a:defRPr sz="1100" b="1"/>
            </a:lvl7pPr>
            <a:lvl8pPr marL="2246866" indent="0">
              <a:buNone/>
              <a:defRPr sz="1100" b="1"/>
            </a:lvl8pPr>
            <a:lvl9pPr marL="256784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197" tIns="32095" rIns="64197" bIns="3209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25698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058441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19202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6" y="273502"/>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lIns="64197" tIns="32095" rIns="64197" bIns="32095"/>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6" y="1435448"/>
            <a:ext cx="3008189" cy="4690318"/>
          </a:xfrm>
          <a:prstGeom prst="rect">
            <a:avLst/>
          </a:prstGeom>
        </p:spPr>
        <p:txBody>
          <a:bodyPr lIns="64197" tIns="32095" rIns="64197" bIns="32095"/>
          <a:lstStyle>
            <a:lvl1pPr marL="0" indent="0">
              <a:buNone/>
              <a:defRPr sz="1000"/>
            </a:lvl1pPr>
            <a:lvl2pPr marL="320976" indent="0">
              <a:buNone/>
              <a:defRPr sz="800"/>
            </a:lvl2pPr>
            <a:lvl3pPr marL="641958" indent="0">
              <a:buNone/>
              <a:defRPr sz="700"/>
            </a:lvl3pPr>
            <a:lvl4pPr marL="962939" indent="0">
              <a:buNone/>
              <a:defRPr sz="600"/>
            </a:lvl4pPr>
            <a:lvl5pPr marL="1283921" indent="0">
              <a:buNone/>
              <a:defRPr sz="600"/>
            </a:lvl5pPr>
            <a:lvl6pPr marL="1604904" indent="0">
              <a:buNone/>
              <a:defRPr sz="600"/>
            </a:lvl6pPr>
            <a:lvl7pPr marL="1925882" indent="0">
              <a:buNone/>
              <a:defRPr sz="600"/>
            </a:lvl7pPr>
            <a:lvl8pPr marL="2246866" indent="0">
              <a:buNone/>
              <a:defRPr sz="600"/>
            </a:lvl8pPr>
            <a:lvl9pPr marL="2567844" indent="0">
              <a:buNone/>
              <a:defRPr sz="600"/>
            </a:lvl9pPr>
          </a:lstStyle>
          <a:p>
            <a:pPr lvl="0"/>
            <a:r>
              <a:rPr lang="en-US" smtClean="0"/>
              <a:t>Click to edit Master text styles</a:t>
            </a:r>
          </a:p>
        </p:txBody>
      </p:sp>
    </p:spTree>
    <p:extLst>
      <p:ext uri="{BB962C8B-B14F-4D97-AF65-F5344CB8AC3E}">
        <p14:creationId xmlns:p14="http://schemas.microsoft.com/office/powerpoint/2010/main" val="336537635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4"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4" y="612800"/>
            <a:ext cx="5486177" cy="4114354"/>
          </a:xfrm>
          <a:prstGeom prst="rect">
            <a:avLst/>
          </a:prstGeom>
        </p:spPr>
        <p:txBody>
          <a:bodyPr lIns="64197" tIns="32095" rIns="64197" bIns="32095"/>
          <a:lstStyle>
            <a:lvl1pPr marL="0" indent="0">
              <a:buNone/>
              <a:defRPr sz="2200"/>
            </a:lvl1pPr>
            <a:lvl2pPr marL="320976" indent="0">
              <a:buNone/>
              <a:defRPr sz="2000"/>
            </a:lvl2pPr>
            <a:lvl3pPr marL="641958" indent="0">
              <a:buNone/>
              <a:defRPr sz="1700"/>
            </a:lvl3pPr>
            <a:lvl4pPr marL="962939" indent="0">
              <a:buNone/>
              <a:defRPr sz="1400"/>
            </a:lvl4pPr>
            <a:lvl5pPr marL="1283921" indent="0">
              <a:buNone/>
              <a:defRPr sz="1400"/>
            </a:lvl5pPr>
            <a:lvl6pPr marL="1604904" indent="0">
              <a:buNone/>
              <a:defRPr sz="1400"/>
            </a:lvl6pPr>
            <a:lvl7pPr marL="1925882" indent="0">
              <a:buNone/>
              <a:defRPr sz="1400"/>
            </a:lvl7pPr>
            <a:lvl8pPr marL="2246866" indent="0">
              <a:buNone/>
              <a:defRPr sz="1400"/>
            </a:lvl8pPr>
            <a:lvl9pPr marL="2567844" indent="0">
              <a:buNone/>
              <a:defRPr sz="1400"/>
            </a:lvl9pPr>
          </a:lstStyle>
          <a:p>
            <a:endParaRPr lang="en-US"/>
          </a:p>
        </p:txBody>
      </p:sp>
      <p:sp>
        <p:nvSpPr>
          <p:cNvPr id="4" name="Text Placeholder 3"/>
          <p:cNvSpPr>
            <a:spLocks noGrp="1"/>
          </p:cNvSpPr>
          <p:nvPr>
            <p:ph type="body" sz="half" idx="2"/>
          </p:nvPr>
        </p:nvSpPr>
        <p:spPr>
          <a:xfrm>
            <a:off x="1792664" y="5367860"/>
            <a:ext cx="5486177" cy="804788"/>
          </a:xfrm>
          <a:prstGeom prst="rect">
            <a:avLst/>
          </a:prstGeom>
        </p:spPr>
        <p:txBody>
          <a:bodyPr lIns="64197" tIns="32095" rIns="64197" bIns="32095"/>
          <a:lstStyle>
            <a:lvl1pPr marL="0" indent="0">
              <a:buNone/>
              <a:defRPr sz="1000"/>
            </a:lvl1pPr>
            <a:lvl2pPr marL="320976" indent="0">
              <a:buNone/>
              <a:defRPr sz="800"/>
            </a:lvl2pPr>
            <a:lvl3pPr marL="641958" indent="0">
              <a:buNone/>
              <a:defRPr sz="700"/>
            </a:lvl3pPr>
            <a:lvl4pPr marL="962939" indent="0">
              <a:buNone/>
              <a:defRPr sz="600"/>
            </a:lvl4pPr>
            <a:lvl5pPr marL="1283921" indent="0">
              <a:buNone/>
              <a:defRPr sz="600"/>
            </a:lvl5pPr>
            <a:lvl6pPr marL="1604904" indent="0">
              <a:buNone/>
              <a:defRPr sz="600"/>
            </a:lvl6pPr>
            <a:lvl7pPr marL="1925882" indent="0">
              <a:buNone/>
              <a:defRPr sz="600"/>
            </a:lvl7pPr>
            <a:lvl8pPr marL="2246866" indent="0">
              <a:buNone/>
              <a:defRPr sz="600"/>
            </a:lvl8pPr>
            <a:lvl9pPr marL="2567844" indent="0">
              <a:buNone/>
              <a:defRPr sz="600"/>
            </a:lvl9pPr>
          </a:lstStyle>
          <a:p>
            <a:pPr lvl="0"/>
            <a:r>
              <a:rPr lang="en-US" smtClean="0"/>
              <a:t>Click to edit Master text styles</a:t>
            </a:r>
          </a:p>
        </p:txBody>
      </p:sp>
    </p:spTree>
    <p:extLst>
      <p:ext uri="{BB962C8B-B14F-4D97-AF65-F5344CB8AC3E}">
        <p14:creationId xmlns:p14="http://schemas.microsoft.com/office/powerpoint/2010/main" val="97488766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76"/>
            <a:ext cx="8228707" cy="4525119"/>
          </a:xfrm>
          <a:prstGeom prst="rect">
            <a:avLst/>
          </a:prstGeom>
        </p:spPr>
        <p:txBody>
          <a:bodyPr vert="eaVert" lIns="64197" tIns="32095" rIns="64197" bIns="3209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50036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600676"/>
            <a:ext cx="2057176" cy="45251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76"/>
            <a:ext cx="6064374" cy="4525119"/>
          </a:xfrm>
          <a:prstGeom prst="rect">
            <a:avLst/>
          </a:prstGeom>
        </p:spPr>
        <p:txBody>
          <a:bodyPr vert="eaVert" lIns="64197" tIns="32095" rIns="64197" bIns="3209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238232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77"/>
            <a:ext cx="6400354" cy="1752451"/>
          </a:xfrm>
        </p:spPr>
        <p:txBody>
          <a:bodyPr/>
          <a:lstStyle>
            <a:lvl1pPr marL="0" indent="0" algn="ctr">
              <a:buNone/>
              <a:defRPr/>
            </a:lvl1pPr>
            <a:lvl2pPr marL="320960" indent="0" algn="ctr">
              <a:buNone/>
              <a:defRPr/>
            </a:lvl2pPr>
            <a:lvl3pPr marL="641925" indent="0" algn="ctr">
              <a:buNone/>
              <a:defRPr/>
            </a:lvl3pPr>
            <a:lvl4pPr marL="962890" indent="0" algn="ctr">
              <a:buNone/>
              <a:defRPr/>
            </a:lvl4pPr>
            <a:lvl5pPr marL="1283855" indent="0" algn="ctr">
              <a:buNone/>
              <a:defRPr/>
            </a:lvl5pPr>
            <a:lvl6pPr marL="1604822" indent="0" algn="ctr">
              <a:buNone/>
              <a:defRPr/>
            </a:lvl6pPr>
            <a:lvl7pPr marL="1925783" indent="0" algn="ctr">
              <a:buNone/>
              <a:defRPr/>
            </a:lvl7pPr>
            <a:lvl8pPr marL="2246751" indent="0" algn="ctr">
              <a:buNone/>
              <a:defRPr/>
            </a:lvl8pPr>
            <a:lvl9pPr marL="256771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6232835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036539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60" indent="0">
              <a:buNone/>
              <a:defRPr sz="1300"/>
            </a:lvl2pPr>
            <a:lvl3pPr marL="641925" indent="0">
              <a:buNone/>
              <a:defRPr sz="1100"/>
            </a:lvl3pPr>
            <a:lvl4pPr marL="962890" indent="0">
              <a:buNone/>
              <a:defRPr sz="1000"/>
            </a:lvl4pPr>
            <a:lvl5pPr marL="1283855" indent="0">
              <a:buNone/>
              <a:defRPr sz="1000"/>
            </a:lvl5pPr>
            <a:lvl6pPr marL="1604822" indent="0">
              <a:buNone/>
              <a:defRPr sz="1000"/>
            </a:lvl6pPr>
            <a:lvl7pPr marL="1925783" indent="0">
              <a:buNone/>
              <a:defRPr sz="1000"/>
            </a:lvl7pPr>
            <a:lvl8pPr marL="2246751" indent="0">
              <a:buNone/>
              <a:defRPr sz="1000"/>
            </a:lvl8pPr>
            <a:lvl9pPr marL="2567713" indent="0">
              <a:buNone/>
              <a:defRPr sz="1000"/>
            </a:lvl9pPr>
          </a:lstStyle>
          <a:p>
            <a:pPr lvl="0"/>
            <a:r>
              <a:rPr lang="en-US" smtClean="0"/>
              <a:t>Click to edit Master text styles</a:t>
            </a:r>
          </a:p>
        </p:txBody>
      </p:sp>
    </p:spTree>
    <p:extLst>
      <p:ext uri="{BB962C8B-B14F-4D97-AF65-F5344CB8AC3E}">
        <p14:creationId xmlns:p14="http://schemas.microsoft.com/office/powerpoint/2010/main" val="36024344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3F32D-7307-448C-ACE2-13571FF7DAB5}" type="datetimeFigureOut">
              <a:rPr lang="en-US" smtClean="0"/>
              <a:t>12/1/2012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7B867-7A2D-4AB4-A6C5-C921B30FB88F}" type="slidenum">
              <a:rPr lang="en-US" smtClean="0"/>
              <a:t>‹#›</a:t>
            </a:fld>
            <a:endParaRPr lang="en-US"/>
          </a:p>
        </p:txBody>
      </p:sp>
    </p:spTree>
    <p:extLst>
      <p:ext uri="{BB962C8B-B14F-4D97-AF65-F5344CB8AC3E}">
        <p14:creationId xmlns:p14="http://schemas.microsoft.com/office/powerpoint/2010/main" val="3333768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0063" y="1419821"/>
            <a:ext cx="2654350" cy="340556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61569" y="1419821"/>
            <a:ext cx="2654350" cy="340556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816067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60" indent="0">
              <a:buNone/>
              <a:defRPr sz="1400" b="1"/>
            </a:lvl2pPr>
            <a:lvl3pPr marL="641925" indent="0">
              <a:buNone/>
              <a:defRPr sz="1300" b="1"/>
            </a:lvl3pPr>
            <a:lvl4pPr marL="962890" indent="0">
              <a:buNone/>
              <a:defRPr sz="1100" b="1"/>
            </a:lvl4pPr>
            <a:lvl5pPr marL="1283855" indent="0">
              <a:buNone/>
              <a:defRPr sz="1100" b="1"/>
            </a:lvl5pPr>
            <a:lvl6pPr marL="1604822" indent="0">
              <a:buNone/>
              <a:defRPr sz="1100" b="1"/>
            </a:lvl6pPr>
            <a:lvl7pPr marL="1925783" indent="0">
              <a:buNone/>
              <a:defRPr sz="1100" b="1"/>
            </a:lvl7pPr>
            <a:lvl8pPr marL="2246751" indent="0">
              <a:buNone/>
              <a:defRPr sz="1100" b="1"/>
            </a:lvl8pPr>
            <a:lvl9pPr marL="256771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60" indent="0">
              <a:buNone/>
              <a:defRPr sz="1400" b="1"/>
            </a:lvl2pPr>
            <a:lvl3pPr marL="641925" indent="0">
              <a:buNone/>
              <a:defRPr sz="1300" b="1"/>
            </a:lvl3pPr>
            <a:lvl4pPr marL="962890" indent="0">
              <a:buNone/>
              <a:defRPr sz="1100" b="1"/>
            </a:lvl4pPr>
            <a:lvl5pPr marL="1283855" indent="0">
              <a:buNone/>
              <a:defRPr sz="1100" b="1"/>
            </a:lvl5pPr>
            <a:lvl6pPr marL="1604822" indent="0">
              <a:buNone/>
              <a:defRPr sz="1100" b="1"/>
            </a:lvl6pPr>
            <a:lvl7pPr marL="1925783" indent="0">
              <a:buNone/>
              <a:defRPr sz="1100" b="1"/>
            </a:lvl7pPr>
            <a:lvl8pPr marL="2246751" indent="0">
              <a:buNone/>
              <a:defRPr sz="1100" b="1"/>
            </a:lvl8pPr>
            <a:lvl9pPr marL="256771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196097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602858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77579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7" y="27350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7" y="1435448"/>
            <a:ext cx="3008189" cy="4690318"/>
          </a:xfrm>
        </p:spPr>
        <p:txBody>
          <a:bodyPr/>
          <a:lstStyle>
            <a:lvl1pPr marL="0" indent="0">
              <a:buNone/>
              <a:defRPr sz="1000"/>
            </a:lvl1pPr>
            <a:lvl2pPr marL="320960" indent="0">
              <a:buNone/>
              <a:defRPr sz="800"/>
            </a:lvl2pPr>
            <a:lvl3pPr marL="641925" indent="0">
              <a:buNone/>
              <a:defRPr sz="700"/>
            </a:lvl3pPr>
            <a:lvl4pPr marL="962890" indent="0">
              <a:buNone/>
              <a:defRPr sz="600"/>
            </a:lvl4pPr>
            <a:lvl5pPr marL="1283855" indent="0">
              <a:buNone/>
              <a:defRPr sz="600"/>
            </a:lvl5pPr>
            <a:lvl6pPr marL="1604822" indent="0">
              <a:buNone/>
              <a:defRPr sz="600"/>
            </a:lvl6pPr>
            <a:lvl7pPr marL="1925783" indent="0">
              <a:buNone/>
              <a:defRPr sz="600"/>
            </a:lvl7pPr>
            <a:lvl8pPr marL="2246751" indent="0">
              <a:buNone/>
              <a:defRPr sz="600"/>
            </a:lvl8pPr>
            <a:lvl9pPr marL="2567713" indent="0">
              <a:buNone/>
              <a:defRPr sz="600"/>
            </a:lvl9pPr>
          </a:lstStyle>
          <a:p>
            <a:pPr lvl="0"/>
            <a:r>
              <a:rPr lang="en-US" smtClean="0"/>
              <a:t>Click to edit Master text styles</a:t>
            </a:r>
          </a:p>
        </p:txBody>
      </p:sp>
    </p:spTree>
    <p:extLst>
      <p:ext uri="{BB962C8B-B14F-4D97-AF65-F5344CB8AC3E}">
        <p14:creationId xmlns:p14="http://schemas.microsoft.com/office/powerpoint/2010/main" val="397331672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5" y="612800"/>
            <a:ext cx="5486177" cy="4114354"/>
          </a:xfrm>
        </p:spPr>
        <p:txBody>
          <a:bodyPr/>
          <a:lstStyle>
            <a:lvl1pPr marL="0" indent="0">
              <a:buNone/>
              <a:defRPr sz="2200"/>
            </a:lvl1pPr>
            <a:lvl2pPr marL="320960" indent="0">
              <a:buNone/>
              <a:defRPr sz="2000"/>
            </a:lvl2pPr>
            <a:lvl3pPr marL="641925" indent="0">
              <a:buNone/>
              <a:defRPr sz="1700"/>
            </a:lvl3pPr>
            <a:lvl4pPr marL="962890" indent="0">
              <a:buNone/>
              <a:defRPr sz="1400"/>
            </a:lvl4pPr>
            <a:lvl5pPr marL="1283855" indent="0">
              <a:buNone/>
              <a:defRPr sz="1400"/>
            </a:lvl5pPr>
            <a:lvl6pPr marL="1604822" indent="0">
              <a:buNone/>
              <a:defRPr sz="1400"/>
            </a:lvl6pPr>
            <a:lvl7pPr marL="1925783" indent="0">
              <a:buNone/>
              <a:defRPr sz="1400"/>
            </a:lvl7pPr>
            <a:lvl8pPr marL="2246751" indent="0">
              <a:buNone/>
              <a:defRPr sz="1400"/>
            </a:lvl8pPr>
            <a:lvl9pPr marL="2567713" indent="0">
              <a:buNone/>
              <a:defRPr sz="1400"/>
            </a:lvl9pPr>
          </a:lstStyle>
          <a:p>
            <a:endParaRPr lang="en-US"/>
          </a:p>
        </p:txBody>
      </p:sp>
      <p:sp>
        <p:nvSpPr>
          <p:cNvPr id="4" name="Text Placeholder 3"/>
          <p:cNvSpPr>
            <a:spLocks noGrp="1"/>
          </p:cNvSpPr>
          <p:nvPr>
            <p:ph type="body" sz="half" idx="2"/>
          </p:nvPr>
        </p:nvSpPr>
        <p:spPr>
          <a:xfrm>
            <a:off x="1792665" y="5367860"/>
            <a:ext cx="5486177" cy="804788"/>
          </a:xfrm>
        </p:spPr>
        <p:txBody>
          <a:bodyPr/>
          <a:lstStyle>
            <a:lvl1pPr marL="0" indent="0">
              <a:buNone/>
              <a:defRPr sz="1000"/>
            </a:lvl1pPr>
            <a:lvl2pPr marL="320960" indent="0">
              <a:buNone/>
              <a:defRPr sz="800"/>
            </a:lvl2pPr>
            <a:lvl3pPr marL="641925" indent="0">
              <a:buNone/>
              <a:defRPr sz="700"/>
            </a:lvl3pPr>
            <a:lvl4pPr marL="962890" indent="0">
              <a:buNone/>
              <a:defRPr sz="600"/>
            </a:lvl4pPr>
            <a:lvl5pPr marL="1283855" indent="0">
              <a:buNone/>
              <a:defRPr sz="600"/>
            </a:lvl5pPr>
            <a:lvl6pPr marL="1604822" indent="0">
              <a:buNone/>
              <a:defRPr sz="600"/>
            </a:lvl6pPr>
            <a:lvl7pPr marL="1925783" indent="0">
              <a:buNone/>
              <a:defRPr sz="600"/>
            </a:lvl7pPr>
            <a:lvl8pPr marL="2246751" indent="0">
              <a:buNone/>
              <a:defRPr sz="600"/>
            </a:lvl8pPr>
            <a:lvl9pPr marL="2567713" indent="0">
              <a:buNone/>
              <a:defRPr sz="600"/>
            </a:lvl9pPr>
          </a:lstStyle>
          <a:p>
            <a:pPr lvl="0"/>
            <a:r>
              <a:rPr lang="en-US" smtClean="0"/>
              <a:t>Click to edit Master text styles</a:t>
            </a:r>
          </a:p>
        </p:txBody>
      </p:sp>
    </p:spTree>
    <p:extLst>
      <p:ext uri="{BB962C8B-B14F-4D97-AF65-F5344CB8AC3E}">
        <p14:creationId xmlns:p14="http://schemas.microsoft.com/office/powerpoint/2010/main" val="313002658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082673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12184" y="0"/>
            <a:ext cx="1397496" cy="48253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695" y="0"/>
            <a:ext cx="4085332" cy="48253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608833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191" tIns="32092" rIns="64191" bIns="32092"/>
          <a:lstStyle/>
          <a:p>
            <a:r>
              <a:rPr lang="en-US" smtClean="0"/>
              <a:t>Click to edit Master title style</a:t>
            </a:r>
            <a:endParaRPr lang="en-US"/>
          </a:p>
        </p:txBody>
      </p:sp>
      <p:sp>
        <p:nvSpPr>
          <p:cNvPr id="3" name="Subtitle 2"/>
          <p:cNvSpPr>
            <a:spLocks noGrp="1"/>
          </p:cNvSpPr>
          <p:nvPr>
            <p:ph type="subTitle" idx="1"/>
          </p:nvPr>
        </p:nvSpPr>
        <p:spPr>
          <a:xfrm>
            <a:off x="1371824" y="3886678"/>
            <a:ext cx="6400354" cy="1752451"/>
          </a:xfrm>
          <a:prstGeom prst="rect">
            <a:avLst/>
          </a:prstGeom>
        </p:spPr>
        <p:txBody>
          <a:bodyPr lIns="64191" tIns="32092" rIns="64191" bIns="32092"/>
          <a:lstStyle>
            <a:lvl1pPr marL="0" indent="0" algn="ctr">
              <a:buNone/>
              <a:defRPr/>
            </a:lvl1pPr>
            <a:lvl2pPr marL="320943" indent="0" algn="ctr">
              <a:buNone/>
              <a:defRPr/>
            </a:lvl2pPr>
            <a:lvl3pPr marL="641892" indent="0" algn="ctr">
              <a:buNone/>
              <a:defRPr/>
            </a:lvl3pPr>
            <a:lvl4pPr marL="962841" indent="0" algn="ctr">
              <a:buNone/>
              <a:defRPr/>
            </a:lvl4pPr>
            <a:lvl5pPr marL="1283790" indent="0" algn="ctr">
              <a:buNone/>
              <a:defRPr/>
            </a:lvl5pPr>
            <a:lvl6pPr marL="1604740" indent="0" algn="ctr">
              <a:buNone/>
              <a:defRPr/>
            </a:lvl6pPr>
            <a:lvl7pPr marL="1925685" indent="0" algn="ctr">
              <a:buNone/>
              <a:defRPr/>
            </a:lvl7pPr>
            <a:lvl8pPr marL="2246636" indent="0" algn="ctr">
              <a:buNone/>
              <a:defRPr/>
            </a:lvl8pPr>
            <a:lvl9pPr marL="256758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7101654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191" tIns="32092" rIns="64191" bIns="32092"/>
          <a:lstStyle/>
          <a:p>
            <a:r>
              <a:rPr lang="en-US" smtClean="0"/>
              <a:t>Click to edit Master title style</a:t>
            </a:r>
            <a:endParaRPr lang="en-US"/>
          </a:p>
        </p:txBody>
      </p:sp>
      <p:sp>
        <p:nvSpPr>
          <p:cNvPr id="3" name="Content Placeholder 2"/>
          <p:cNvSpPr>
            <a:spLocks noGrp="1"/>
          </p:cNvSpPr>
          <p:nvPr>
            <p:ph idx="1"/>
          </p:nvPr>
        </p:nvSpPr>
        <p:spPr>
          <a:xfrm>
            <a:off x="457647" y="1600678"/>
            <a:ext cx="8228707" cy="4525119"/>
          </a:xfrm>
          <a:prstGeom prst="rect">
            <a:avLst/>
          </a:prstGeom>
        </p:spPr>
        <p:txBody>
          <a:bodyPr lIns="64191" tIns="32092" rIns="64191" bIns="3209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1011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609" indent="0">
              <a:buNone/>
              <a:defRPr sz="1200"/>
            </a:lvl2pPr>
            <a:lvl3pPr marL="913227" indent="0">
              <a:buNone/>
              <a:defRPr sz="1000"/>
            </a:lvl3pPr>
            <a:lvl4pPr marL="1369850" indent="0">
              <a:buNone/>
              <a:defRPr sz="900"/>
            </a:lvl4pPr>
            <a:lvl5pPr marL="1826463" indent="0">
              <a:buNone/>
              <a:defRPr sz="900"/>
            </a:lvl5pPr>
            <a:lvl6pPr marL="2283075" indent="0">
              <a:buNone/>
              <a:defRPr sz="900"/>
            </a:lvl6pPr>
            <a:lvl7pPr marL="2739696" indent="0">
              <a:buNone/>
              <a:defRPr sz="900"/>
            </a:lvl7pPr>
            <a:lvl8pPr marL="3196307" indent="0">
              <a:buNone/>
              <a:defRPr sz="900"/>
            </a:lvl8pPr>
            <a:lvl9pPr marL="365292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43F32D-7307-448C-ACE2-13571FF7DAB5}" type="datetimeFigureOut">
              <a:rPr lang="en-US" smtClean="0"/>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7B867-7A2D-4AB4-A6C5-C921B30FB88F}" type="slidenum">
              <a:rPr lang="en-US" smtClean="0"/>
              <a:t>‹#›</a:t>
            </a:fld>
            <a:endParaRPr lang="en-US"/>
          </a:p>
        </p:txBody>
      </p:sp>
    </p:spTree>
    <p:extLst>
      <p:ext uri="{BB962C8B-B14F-4D97-AF65-F5344CB8AC3E}">
        <p14:creationId xmlns:p14="http://schemas.microsoft.com/office/powerpoint/2010/main" val="1511428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191" tIns="32092" rIns="64191" bIns="32092"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191" tIns="32092" rIns="64191" bIns="32092" anchor="b"/>
          <a:lstStyle>
            <a:lvl1pPr marL="0" indent="0">
              <a:buNone/>
              <a:defRPr sz="1400"/>
            </a:lvl1pPr>
            <a:lvl2pPr marL="320943" indent="0">
              <a:buNone/>
              <a:defRPr sz="1300"/>
            </a:lvl2pPr>
            <a:lvl3pPr marL="641892" indent="0">
              <a:buNone/>
              <a:defRPr sz="1100"/>
            </a:lvl3pPr>
            <a:lvl4pPr marL="962841" indent="0">
              <a:buNone/>
              <a:defRPr sz="1000"/>
            </a:lvl4pPr>
            <a:lvl5pPr marL="1283790" indent="0">
              <a:buNone/>
              <a:defRPr sz="1000"/>
            </a:lvl5pPr>
            <a:lvl6pPr marL="1604740" indent="0">
              <a:buNone/>
              <a:defRPr sz="1000"/>
            </a:lvl6pPr>
            <a:lvl7pPr marL="1925685" indent="0">
              <a:buNone/>
              <a:defRPr sz="1000"/>
            </a:lvl7pPr>
            <a:lvl8pPr marL="2246636" indent="0">
              <a:buNone/>
              <a:defRPr sz="1000"/>
            </a:lvl8pPr>
            <a:lvl9pPr marL="2567581" indent="0">
              <a:buNone/>
              <a:defRPr sz="1000"/>
            </a:lvl9pPr>
          </a:lstStyle>
          <a:p>
            <a:pPr lvl="0"/>
            <a:r>
              <a:rPr lang="en-US" smtClean="0"/>
              <a:t>Click to edit Master text styles</a:t>
            </a:r>
          </a:p>
        </p:txBody>
      </p:sp>
    </p:spTree>
    <p:extLst>
      <p:ext uri="{BB962C8B-B14F-4D97-AF65-F5344CB8AC3E}">
        <p14:creationId xmlns:p14="http://schemas.microsoft.com/office/powerpoint/2010/main" val="77146981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191" tIns="32092" rIns="64191" bIns="32092"/>
          <a:lstStyle/>
          <a:p>
            <a:r>
              <a:rPr lang="en-US" smtClean="0"/>
              <a:t>Click to edit Master title style</a:t>
            </a:r>
            <a:endParaRPr lang="en-US"/>
          </a:p>
        </p:txBody>
      </p:sp>
      <p:sp>
        <p:nvSpPr>
          <p:cNvPr id="3" name="Content Placeholder 2"/>
          <p:cNvSpPr>
            <a:spLocks noGrp="1"/>
          </p:cNvSpPr>
          <p:nvPr>
            <p:ph sz="half" idx="1"/>
          </p:nvPr>
        </p:nvSpPr>
        <p:spPr>
          <a:xfrm>
            <a:off x="457648" y="1600678"/>
            <a:ext cx="4060775" cy="4525119"/>
          </a:xfrm>
          <a:prstGeom prst="rect">
            <a:avLst/>
          </a:prstGeom>
        </p:spPr>
        <p:txBody>
          <a:bodyPr lIns="64191" tIns="32092" rIns="64191" bIns="3209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78"/>
            <a:ext cx="4060775" cy="4525119"/>
          </a:xfrm>
          <a:prstGeom prst="rect">
            <a:avLst/>
          </a:prstGeom>
        </p:spPr>
        <p:txBody>
          <a:bodyPr lIns="64191" tIns="32092" rIns="64191" bIns="3209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002051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191" tIns="32092" rIns="64191" bIns="3209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191" tIns="32092" rIns="64191" bIns="32092" anchor="b"/>
          <a:lstStyle>
            <a:lvl1pPr marL="0" indent="0">
              <a:buNone/>
              <a:defRPr sz="1700" b="1"/>
            </a:lvl1pPr>
            <a:lvl2pPr marL="320943" indent="0">
              <a:buNone/>
              <a:defRPr sz="1400" b="1"/>
            </a:lvl2pPr>
            <a:lvl3pPr marL="641892" indent="0">
              <a:buNone/>
              <a:defRPr sz="1300" b="1"/>
            </a:lvl3pPr>
            <a:lvl4pPr marL="962841" indent="0">
              <a:buNone/>
              <a:defRPr sz="1100" b="1"/>
            </a:lvl4pPr>
            <a:lvl5pPr marL="1283790" indent="0">
              <a:buNone/>
              <a:defRPr sz="1100" b="1"/>
            </a:lvl5pPr>
            <a:lvl6pPr marL="1604740" indent="0">
              <a:buNone/>
              <a:defRPr sz="1100" b="1"/>
            </a:lvl6pPr>
            <a:lvl7pPr marL="1925685" indent="0">
              <a:buNone/>
              <a:defRPr sz="1100" b="1"/>
            </a:lvl7pPr>
            <a:lvl8pPr marL="2246636" indent="0">
              <a:buNone/>
              <a:defRPr sz="1100" b="1"/>
            </a:lvl8pPr>
            <a:lvl9pPr marL="256758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191" tIns="32092" rIns="64191" bIns="3209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191" tIns="32092" rIns="64191" bIns="32092" anchor="b"/>
          <a:lstStyle>
            <a:lvl1pPr marL="0" indent="0">
              <a:buNone/>
              <a:defRPr sz="1700" b="1"/>
            </a:lvl1pPr>
            <a:lvl2pPr marL="320943" indent="0">
              <a:buNone/>
              <a:defRPr sz="1400" b="1"/>
            </a:lvl2pPr>
            <a:lvl3pPr marL="641892" indent="0">
              <a:buNone/>
              <a:defRPr sz="1300" b="1"/>
            </a:lvl3pPr>
            <a:lvl4pPr marL="962841" indent="0">
              <a:buNone/>
              <a:defRPr sz="1100" b="1"/>
            </a:lvl4pPr>
            <a:lvl5pPr marL="1283790" indent="0">
              <a:buNone/>
              <a:defRPr sz="1100" b="1"/>
            </a:lvl5pPr>
            <a:lvl6pPr marL="1604740" indent="0">
              <a:buNone/>
              <a:defRPr sz="1100" b="1"/>
            </a:lvl6pPr>
            <a:lvl7pPr marL="1925685" indent="0">
              <a:buNone/>
              <a:defRPr sz="1100" b="1"/>
            </a:lvl7pPr>
            <a:lvl8pPr marL="2246636" indent="0">
              <a:buNone/>
              <a:defRPr sz="1100" b="1"/>
            </a:lvl8pPr>
            <a:lvl9pPr marL="256758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191" tIns="32092" rIns="64191" bIns="3209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41561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191" tIns="32092" rIns="64191" bIns="32092"/>
          <a:lstStyle/>
          <a:p>
            <a:r>
              <a:rPr lang="en-US" smtClean="0"/>
              <a:t>Click to edit Master title style</a:t>
            </a:r>
            <a:endParaRPr lang="en-US"/>
          </a:p>
        </p:txBody>
      </p:sp>
    </p:spTree>
    <p:extLst>
      <p:ext uri="{BB962C8B-B14F-4D97-AF65-F5344CB8AC3E}">
        <p14:creationId xmlns:p14="http://schemas.microsoft.com/office/powerpoint/2010/main" val="151716330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46123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8" y="273504"/>
            <a:ext cx="3008189" cy="1161975"/>
          </a:xfrm>
          <a:prstGeom prst="rect">
            <a:avLst/>
          </a:prstGeom>
        </p:spPr>
        <p:txBody>
          <a:bodyPr lIns="64191" tIns="32092" rIns="64191" bIns="32092"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lIns="64191" tIns="32092" rIns="64191" bIns="32092"/>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8" y="1435448"/>
            <a:ext cx="3008189" cy="4690318"/>
          </a:xfrm>
          <a:prstGeom prst="rect">
            <a:avLst/>
          </a:prstGeom>
        </p:spPr>
        <p:txBody>
          <a:bodyPr lIns="64191" tIns="32092" rIns="64191" bIns="32092"/>
          <a:lstStyle>
            <a:lvl1pPr marL="0" indent="0">
              <a:buNone/>
              <a:defRPr sz="1000"/>
            </a:lvl1pPr>
            <a:lvl2pPr marL="320943" indent="0">
              <a:buNone/>
              <a:defRPr sz="800"/>
            </a:lvl2pPr>
            <a:lvl3pPr marL="641892" indent="0">
              <a:buNone/>
              <a:defRPr sz="700"/>
            </a:lvl3pPr>
            <a:lvl4pPr marL="962841" indent="0">
              <a:buNone/>
              <a:defRPr sz="600"/>
            </a:lvl4pPr>
            <a:lvl5pPr marL="1283790" indent="0">
              <a:buNone/>
              <a:defRPr sz="600"/>
            </a:lvl5pPr>
            <a:lvl6pPr marL="1604740" indent="0">
              <a:buNone/>
              <a:defRPr sz="600"/>
            </a:lvl6pPr>
            <a:lvl7pPr marL="1925685" indent="0">
              <a:buNone/>
              <a:defRPr sz="600"/>
            </a:lvl7pPr>
            <a:lvl8pPr marL="2246636" indent="0">
              <a:buNone/>
              <a:defRPr sz="600"/>
            </a:lvl8pPr>
            <a:lvl9pPr marL="2567581" indent="0">
              <a:buNone/>
              <a:defRPr sz="600"/>
            </a:lvl9pPr>
          </a:lstStyle>
          <a:p>
            <a:pPr lvl="0"/>
            <a:r>
              <a:rPr lang="en-US" smtClean="0"/>
              <a:t>Click to edit Master text styles</a:t>
            </a:r>
          </a:p>
        </p:txBody>
      </p:sp>
    </p:spTree>
    <p:extLst>
      <p:ext uri="{BB962C8B-B14F-4D97-AF65-F5344CB8AC3E}">
        <p14:creationId xmlns:p14="http://schemas.microsoft.com/office/powerpoint/2010/main" val="34537465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6" y="4800824"/>
            <a:ext cx="5486177" cy="567035"/>
          </a:xfrm>
          <a:prstGeom prst="rect">
            <a:avLst/>
          </a:prstGeom>
        </p:spPr>
        <p:txBody>
          <a:bodyPr lIns="64191" tIns="32092" rIns="64191" bIns="32092"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6" y="612800"/>
            <a:ext cx="5486177" cy="4114354"/>
          </a:xfrm>
          <a:prstGeom prst="rect">
            <a:avLst/>
          </a:prstGeom>
        </p:spPr>
        <p:txBody>
          <a:bodyPr lIns="64191" tIns="32092" rIns="64191" bIns="32092"/>
          <a:lstStyle>
            <a:lvl1pPr marL="0" indent="0">
              <a:buNone/>
              <a:defRPr sz="2200"/>
            </a:lvl1pPr>
            <a:lvl2pPr marL="320943" indent="0">
              <a:buNone/>
              <a:defRPr sz="2000"/>
            </a:lvl2pPr>
            <a:lvl3pPr marL="641892" indent="0">
              <a:buNone/>
              <a:defRPr sz="1700"/>
            </a:lvl3pPr>
            <a:lvl4pPr marL="962841" indent="0">
              <a:buNone/>
              <a:defRPr sz="1400"/>
            </a:lvl4pPr>
            <a:lvl5pPr marL="1283790" indent="0">
              <a:buNone/>
              <a:defRPr sz="1400"/>
            </a:lvl5pPr>
            <a:lvl6pPr marL="1604740" indent="0">
              <a:buNone/>
              <a:defRPr sz="1400"/>
            </a:lvl6pPr>
            <a:lvl7pPr marL="1925685" indent="0">
              <a:buNone/>
              <a:defRPr sz="1400"/>
            </a:lvl7pPr>
            <a:lvl8pPr marL="2246636" indent="0">
              <a:buNone/>
              <a:defRPr sz="1400"/>
            </a:lvl8pPr>
            <a:lvl9pPr marL="2567581" indent="0">
              <a:buNone/>
              <a:defRPr sz="1400"/>
            </a:lvl9pPr>
          </a:lstStyle>
          <a:p>
            <a:endParaRPr lang="en-US"/>
          </a:p>
        </p:txBody>
      </p:sp>
      <p:sp>
        <p:nvSpPr>
          <p:cNvPr id="4" name="Text Placeholder 3"/>
          <p:cNvSpPr>
            <a:spLocks noGrp="1"/>
          </p:cNvSpPr>
          <p:nvPr>
            <p:ph type="body" sz="half" idx="2"/>
          </p:nvPr>
        </p:nvSpPr>
        <p:spPr>
          <a:xfrm>
            <a:off x="1792666" y="5367860"/>
            <a:ext cx="5486177" cy="804788"/>
          </a:xfrm>
          <a:prstGeom prst="rect">
            <a:avLst/>
          </a:prstGeom>
        </p:spPr>
        <p:txBody>
          <a:bodyPr lIns="64191" tIns="32092" rIns="64191" bIns="32092"/>
          <a:lstStyle>
            <a:lvl1pPr marL="0" indent="0">
              <a:buNone/>
              <a:defRPr sz="1000"/>
            </a:lvl1pPr>
            <a:lvl2pPr marL="320943" indent="0">
              <a:buNone/>
              <a:defRPr sz="800"/>
            </a:lvl2pPr>
            <a:lvl3pPr marL="641892" indent="0">
              <a:buNone/>
              <a:defRPr sz="700"/>
            </a:lvl3pPr>
            <a:lvl4pPr marL="962841" indent="0">
              <a:buNone/>
              <a:defRPr sz="600"/>
            </a:lvl4pPr>
            <a:lvl5pPr marL="1283790" indent="0">
              <a:buNone/>
              <a:defRPr sz="600"/>
            </a:lvl5pPr>
            <a:lvl6pPr marL="1604740" indent="0">
              <a:buNone/>
              <a:defRPr sz="600"/>
            </a:lvl6pPr>
            <a:lvl7pPr marL="1925685" indent="0">
              <a:buNone/>
              <a:defRPr sz="600"/>
            </a:lvl7pPr>
            <a:lvl8pPr marL="2246636" indent="0">
              <a:buNone/>
              <a:defRPr sz="600"/>
            </a:lvl8pPr>
            <a:lvl9pPr marL="2567581" indent="0">
              <a:buNone/>
              <a:defRPr sz="600"/>
            </a:lvl9pPr>
          </a:lstStyle>
          <a:p>
            <a:pPr lvl="0"/>
            <a:r>
              <a:rPr lang="en-US" smtClean="0"/>
              <a:t>Click to edit Master text styles</a:t>
            </a:r>
          </a:p>
        </p:txBody>
      </p:sp>
    </p:spTree>
    <p:extLst>
      <p:ext uri="{BB962C8B-B14F-4D97-AF65-F5344CB8AC3E}">
        <p14:creationId xmlns:p14="http://schemas.microsoft.com/office/powerpoint/2010/main" val="428638259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191" tIns="32092" rIns="64191" bIns="32092"/>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78"/>
            <a:ext cx="8228707" cy="4525119"/>
          </a:xfrm>
          <a:prstGeom prst="rect">
            <a:avLst/>
          </a:prstGeom>
        </p:spPr>
        <p:txBody>
          <a:bodyPr vert="eaVert" lIns="64191" tIns="32092" rIns="64191" bIns="3209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995334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191" tIns="32092" rIns="64191" bIns="32092"/>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191" tIns="32092" rIns="64191" bIns="3209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066767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77"/>
            <a:ext cx="6400354" cy="1752451"/>
          </a:xfrm>
        </p:spPr>
        <p:txBody>
          <a:bodyPr/>
          <a:lstStyle>
            <a:lvl1pPr marL="0" indent="0" algn="ctr">
              <a:buNone/>
              <a:defRPr/>
            </a:lvl1pPr>
            <a:lvl2pPr marL="320960" indent="0" algn="ctr">
              <a:buNone/>
              <a:defRPr/>
            </a:lvl2pPr>
            <a:lvl3pPr marL="641925" indent="0" algn="ctr">
              <a:buNone/>
              <a:defRPr/>
            </a:lvl3pPr>
            <a:lvl4pPr marL="962890" indent="0" algn="ctr">
              <a:buNone/>
              <a:defRPr/>
            </a:lvl4pPr>
            <a:lvl5pPr marL="1283855" indent="0" algn="ctr">
              <a:buNone/>
              <a:defRPr/>
            </a:lvl5pPr>
            <a:lvl6pPr marL="1604822" indent="0" algn="ctr">
              <a:buNone/>
              <a:defRPr/>
            </a:lvl6pPr>
            <a:lvl7pPr marL="1925783" indent="0" algn="ctr">
              <a:buNone/>
              <a:defRPr/>
            </a:lvl7pPr>
            <a:lvl8pPr marL="2246751" indent="0" algn="ctr">
              <a:buNone/>
              <a:defRPr/>
            </a:lvl8pPr>
            <a:lvl9pPr marL="256771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2988298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09" indent="0">
              <a:buNone/>
              <a:defRPr sz="2800"/>
            </a:lvl2pPr>
            <a:lvl3pPr marL="913227" indent="0">
              <a:buNone/>
              <a:defRPr sz="2400"/>
            </a:lvl3pPr>
            <a:lvl4pPr marL="1369850" indent="0">
              <a:buNone/>
              <a:defRPr sz="2000"/>
            </a:lvl4pPr>
            <a:lvl5pPr marL="1826463" indent="0">
              <a:buNone/>
              <a:defRPr sz="2000"/>
            </a:lvl5pPr>
            <a:lvl6pPr marL="2283075" indent="0">
              <a:buNone/>
              <a:defRPr sz="2000"/>
            </a:lvl6pPr>
            <a:lvl7pPr marL="2739696" indent="0">
              <a:buNone/>
              <a:defRPr sz="2000"/>
            </a:lvl7pPr>
            <a:lvl8pPr marL="3196307" indent="0">
              <a:buNone/>
              <a:defRPr sz="2000"/>
            </a:lvl8pPr>
            <a:lvl9pPr marL="365292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09" indent="0">
              <a:buNone/>
              <a:defRPr sz="1200"/>
            </a:lvl2pPr>
            <a:lvl3pPr marL="913227" indent="0">
              <a:buNone/>
              <a:defRPr sz="1000"/>
            </a:lvl3pPr>
            <a:lvl4pPr marL="1369850" indent="0">
              <a:buNone/>
              <a:defRPr sz="900"/>
            </a:lvl4pPr>
            <a:lvl5pPr marL="1826463" indent="0">
              <a:buNone/>
              <a:defRPr sz="900"/>
            </a:lvl5pPr>
            <a:lvl6pPr marL="2283075" indent="0">
              <a:buNone/>
              <a:defRPr sz="900"/>
            </a:lvl6pPr>
            <a:lvl7pPr marL="2739696" indent="0">
              <a:buNone/>
              <a:defRPr sz="900"/>
            </a:lvl7pPr>
            <a:lvl8pPr marL="3196307" indent="0">
              <a:buNone/>
              <a:defRPr sz="900"/>
            </a:lvl8pPr>
            <a:lvl9pPr marL="365292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43F32D-7307-448C-ACE2-13571FF7DAB5}" type="datetimeFigureOut">
              <a:rPr lang="en-US" smtClean="0"/>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7B867-7A2D-4AB4-A6C5-C921B30FB88F}" type="slidenum">
              <a:rPr lang="en-US" smtClean="0"/>
              <a:t>‹#›</a:t>
            </a:fld>
            <a:endParaRPr lang="en-US"/>
          </a:p>
        </p:txBody>
      </p:sp>
    </p:spTree>
    <p:extLst>
      <p:ext uri="{BB962C8B-B14F-4D97-AF65-F5344CB8AC3E}">
        <p14:creationId xmlns:p14="http://schemas.microsoft.com/office/powerpoint/2010/main" val="27913153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592564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60" indent="0">
              <a:buNone/>
              <a:defRPr sz="1300"/>
            </a:lvl2pPr>
            <a:lvl3pPr marL="641925" indent="0">
              <a:buNone/>
              <a:defRPr sz="1100"/>
            </a:lvl3pPr>
            <a:lvl4pPr marL="962890" indent="0">
              <a:buNone/>
              <a:defRPr sz="1000"/>
            </a:lvl4pPr>
            <a:lvl5pPr marL="1283855" indent="0">
              <a:buNone/>
              <a:defRPr sz="1000"/>
            </a:lvl5pPr>
            <a:lvl6pPr marL="1604822" indent="0">
              <a:buNone/>
              <a:defRPr sz="1000"/>
            </a:lvl6pPr>
            <a:lvl7pPr marL="1925783" indent="0">
              <a:buNone/>
              <a:defRPr sz="1000"/>
            </a:lvl7pPr>
            <a:lvl8pPr marL="2246751" indent="0">
              <a:buNone/>
              <a:defRPr sz="1000"/>
            </a:lvl8pPr>
            <a:lvl9pPr marL="2567713" indent="0">
              <a:buNone/>
              <a:defRPr sz="1000"/>
            </a:lvl9pPr>
          </a:lstStyle>
          <a:p>
            <a:pPr lvl="0"/>
            <a:r>
              <a:rPr lang="en-US" smtClean="0"/>
              <a:t>Click to edit Master text styles</a:t>
            </a:r>
          </a:p>
        </p:txBody>
      </p:sp>
    </p:spTree>
    <p:extLst>
      <p:ext uri="{BB962C8B-B14F-4D97-AF65-F5344CB8AC3E}">
        <p14:creationId xmlns:p14="http://schemas.microsoft.com/office/powerpoint/2010/main" val="395041050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3"/>
            <a:ext cx="3625453" cy="402728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3"/>
            <a:ext cx="3625453" cy="402728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469811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60" indent="0">
              <a:buNone/>
              <a:defRPr sz="1400" b="1"/>
            </a:lvl2pPr>
            <a:lvl3pPr marL="641925" indent="0">
              <a:buNone/>
              <a:defRPr sz="1300" b="1"/>
            </a:lvl3pPr>
            <a:lvl4pPr marL="962890" indent="0">
              <a:buNone/>
              <a:defRPr sz="1100" b="1"/>
            </a:lvl4pPr>
            <a:lvl5pPr marL="1283855" indent="0">
              <a:buNone/>
              <a:defRPr sz="1100" b="1"/>
            </a:lvl5pPr>
            <a:lvl6pPr marL="1604822" indent="0">
              <a:buNone/>
              <a:defRPr sz="1100" b="1"/>
            </a:lvl6pPr>
            <a:lvl7pPr marL="1925783" indent="0">
              <a:buNone/>
              <a:defRPr sz="1100" b="1"/>
            </a:lvl7pPr>
            <a:lvl8pPr marL="2246751" indent="0">
              <a:buNone/>
              <a:defRPr sz="1100" b="1"/>
            </a:lvl8pPr>
            <a:lvl9pPr marL="256771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60" indent="0">
              <a:buNone/>
              <a:defRPr sz="1400" b="1"/>
            </a:lvl2pPr>
            <a:lvl3pPr marL="641925" indent="0">
              <a:buNone/>
              <a:defRPr sz="1300" b="1"/>
            </a:lvl3pPr>
            <a:lvl4pPr marL="962890" indent="0">
              <a:buNone/>
              <a:defRPr sz="1100" b="1"/>
            </a:lvl4pPr>
            <a:lvl5pPr marL="1283855" indent="0">
              <a:buNone/>
              <a:defRPr sz="1100" b="1"/>
            </a:lvl5pPr>
            <a:lvl6pPr marL="1604822" indent="0">
              <a:buNone/>
              <a:defRPr sz="1100" b="1"/>
            </a:lvl6pPr>
            <a:lvl7pPr marL="1925783" indent="0">
              <a:buNone/>
              <a:defRPr sz="1100" b="1"/>
            </a:lvl7pPr>
            <a:lvl8pPr marL="2246751" indent="0">
              <a:buNone/>
              <a:defRPr sz="1100" b="1"/>
            </a:lvl8pPr>
            <a:lvl9pPr marL="256771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34281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095851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14322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7" y="27350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7" y="1435448"/>
            <a:ext cx="3008189" cy="4690318"/>
          </a:xfrm>
        </p:spPr>
        <p:txBody>
          <a:bodyPr/>
          <a:lstStyle>
            <a:lvl1pPr marL="0" indent="0">
              <a:buNone/>
              <a:defRPr sz="1000"/>
            </a:lvl1pPr>
            <a:lvl2pPr marL="320960" indent="0">
              <a:buNone/>
              <a:defRPr sz="800"/>
            </a:lvl2pPr>
            <a:lvl3pPr marL="641925" indent="0">
              <a:buNone/>
              <a:defRPr sz="700"/>
            </a:lvl3pPr>
            <a:lvl4pPr marL="962890" indent="0">
              <a:buNone/>
              <a:defRPr sz="600"/>
            </a:lvl4pPr>
            <a:lvl5pPr marL="1283855" indent="0">
              <a:buNone/>
              <a:defRPr sz="600"/>
            </a:lvl5pPr>
            <a:lvl6pPr marL="1604822" indent="0">
              <a:buNone/>
              <a:defRPr sz="600"/>
            </a:lvl6pPr>
            <a:lvl7pPr marL="1925783" indent="0">
              <a:buNone/>
              <a:defRPr sz="600"/>
            </a:lvl7pPr>
            <a:lvl8pPr marL="2246751" indent="0">
              <a:buNone/>
              <a:defRPr sz="600"/>
            </a:lvl8pPr>
            <a:lvl9pPr marL="2567713" indent="0">
              <a:buNone/>
              <a:defRPr sz="600"/>
            </a:lvl9pPr>
          </a:lstStyle>
          <a:p>
            <a:pPr lvl="0"/>
            <a:r>
              <a:rPr lang="en-US" smtClean="0"/>
              <a:t>Click to edit Master text styles</a:t>
            </a:r>
          </a:p>
        </p:txBody>
      </p:sp>
    </p:spTree>
    <p:extLst>
      <p:ext uri="{BB962C8B-B14F-4D97-AF65-F5344CB8AC3E}">
        <p14:creationId xmlns:p14="http://schemas.microsoft.com/office/powerpoint/2010/main" val="78332949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5" y="612800"/>
            <a:ext cx="5486177" cy="4114354"/>
          </a:xfrm>
        </p:spPr>
        <p:txBody>
          <a:bodyPr/>
          <a:lstStyle>
            <a:lvl1pPr marL="0" indent="0">
              <a:buNone/>
              <a:defRPr sz="2200"/>
            </a:lvl1pPr>
            <a:lvl2pPr marL="320960" indent="0">
              <a:buNone/>
              <a:defRPr sz="2000"/>
            </a:lvl2pPr>
            <a:lvl3pPr marL="641925" indent="0">
              <a:buNone/>
              <a:defRPr sz="1700"/>
            </a:lvl3pPr>
            <a:lvl4pPr marL="962890" indent="0">
              <a:buNone/>
              <a:defRPr sz="1400"/>
            </a:lvl4pPr>
            <a:lvl5pPr marL="1283855" indent="0">
              <a:buNone/>
              <a:defRPr sz="1400"/>
            </a:lvl5pPr>
            <a:lvl6pPr marL="1604822" indent="0">
              <a:buNone/>
              <a:defRPr sz="1400"/>
            </a:lvl6pPr>
            <a:lvl7pPr marL="1925783" indent="0">
              <a:buNone/>
              <a:defRPr sz="1400"/>
            </a:lvl7pPr>
            <a:lvl8pPr marL="2246751" indent="0">
              <a:buNone/>
              <a:defRPr sz="1400"/>
            </a:lvl8pPr>
            <a:lvl9pPr marL="2567713" indent="0">
              <a:buNone/>
              <a:defRPr sz="1400"/>
            </a:lvl9pPr>
          </a:lstStyle>
          <a:p>
            <a:endParaRPr lang="en-US"/>
          </a:p>
        </p:txBody>
      </p:sp>
      <p:sp>
        <p:nvSpPr>
          <p:cNvPr id="4" name="Text Placeholder 3"/>
          <p:cNvSpPr>
            <a:spLocks noGrp="1"/>
          </p:cNvSpPr>
          <p:nvPr>
            <p:ph type="body" sz="half" idx="2"/>
          </p:nvPr>
        </p:nvSpPr>
        <p:spPr>
          <a:xfrm>
            <a:off x="1792665" y="5367860"/>
            <a:ext cx="5486177" cy="804788"/>
          </a:xfrm>
        </p:spPr>
        <p:txBody>
          <a:bodyPr/>
          <a:lstStyle>
            <a:lvl1pPr marL="0" indent="0">
              <a:buNone/>
              <a:defRPr sz="1000"/>
            </a:lvl1pPr>
            <a:lvl2pPr marL="320960" indent="0">
              <a:buNone/>
              <a:defRPr sz="800"/>
            </a:lvl2pPr>
            <a:lvl3pPr marL="641925" indent="0">
              <a:buNone/>
              <a:defRPr sz="700"/>
            </a:lvl3pPr>
            <a:lvl4pPr marL="962890" indent="0">
              <a:buNone/>
              <a:defRPr sz="600"/>
            </a:lvl4pPr>
            <a:lvl5pPr marL="1283855" indent="0">
              <a:buNone/>
              <a:defRPr sz="600"/>
            </a:lvl5pPr>
            <a:lvl6pPr marL="1604822" indent="0">
              <a:buNone/>
              <a:defRPr sz="600"/>
            </a:lvl6pPr>
            <a:lvl7pPr marL="1925783" indent="0">
              <a:buNone/>
              <a:defRPr sz="600"/>
            </a:lvl7pPr>
            <a:lvl8pPr marL="2246751" indent="0">
              <a:buNone/>
              <a:defRPr sz="600"/>
            </a:lvl8pPr>
            <a:lvl9pPr marL="2567713" indent="0">
              <a:buNone/>
              <a:defRPr sz="600"/>
            </a:lvl9pPr>
          </a:lstStyle>
          <a:p>
            <a:pPr lvl="0"/>
            <a:r>
              <a:rPr lang="en-US" smtClean="0"/>
              <a:t>Click to edit Master text styles</a:t>
            </a:r>
          </a:p>
        </p:txBody>
      </p:sp>
    </p:spTree>
    <p:extLst>
      <p:ext uri="{BB962C8B-B14F-4D97-AF65-F5344CB8AC3E}">
        <p14:creationId xmlns:p14="http://schemas.microsoft.com/office/powerpoint/2010/main" val="121080400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795392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5"/>
            <a:ext cx="1839516" cy="57953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99" y="178595"/>
            <a:ext cx="5411391" cy="57953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62146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2.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21" tIns="45661" rIns="91321" bIns="4566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25"/>
            <a:ext cx="8229600" cy="4525963"/>
          </a:xfrm>
          <a:prstGeom prst="rect">
            <a:avLst/>
          </a:prstGeom>
        </p:spPr>
        <p:txBody>
          <a:bodyPr vert="horz" lIns="91321" tIns="45661" rIns="91321" bIns="456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5"/>
            <a:ext cx="2133600" cy="365125"/>
          </a:xfrm>
          <a:prstGeom prst="rect">
            <a:avLst/>
          </a:prstGeom>
        </p:spPr>
        <p:txBody>
          <a:bodyPr vert="horz" lIns="91321" tIns="45661" rIns="91321" bIns="45661" rtlCol="0" anchor="ctr"/>
          <a:lstStyle>
            <a:lvl1pPr algn="l">
              <a:defRPr sz="1200">
                <a:solidFill>
                  <a:schemeClr val="tx1">
                    <a:tint val="75000"/>
                  </a:schemeClr>
                </a:solidFill>
              </a:defRPr>
            </a:lvl1pPr>
          </a:lstStyle>
          <a:p>
            <a:fld id="{E543F32D-7307-448C-ACE2-13571FF7DAB5}" type="datetimeFigureOut">
              <a:rPr lang="en-US" smtClean="0"/>
              <a:t>12/1/2012</a:t>
            </a:fld>
            <a:endParaRPr lang="en-US"/>
          </a:p>
        </p:txBody>
      </p:sp>
      <p:sp>
        <p:nvSpPr>
          <p:cNvPr id="5" name="Footer Placeholder 4"/>
          <p:cNvSpPr>
            <a:spLocks noGrp="1"/>
          </p:cNvSpPr>
          <p:nvPr>
            <p:ph type="ftr" sz="quarter" idx="3"/>
          </p:nvPr>
        </p:nvSpPr>
        <p:spPr>
          <a:xfrm>
            <a:off x="3124201" y="6356375"/>
            <a:ext cx="2895600" cy="365125"/>
          </a:xfrm>
          <a:prstGeom prst="rect">
            <a:avLst/>
          </a:prstGeom>
        </p:spPr>
        <p:txBody>
          <a:bodyPr vert="horz" lIns="91321" tIns="45661" rIns="91321" bIns="4566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lIns="91321" tIns="45661" rIns="91321" bIns="45661" rtlCol="0" anchor="ctr"/>
          <a:lstStyle>
            <a:lvl1pPr algn="r">
              <a:defRPr sz="1200">
                <a:solidFill>
                  <a:schemeClr val="tx1">
                    <a:tint val="75000"/>
                  </a:schemeClr>
                </a:solidFill>
              </a:defRPr>
            </a:lvl1pPr>
          </a:lstStyle>
          <a:p>
            <a:fld id="{B407B867-7A2D-4AB4-A6C5-C921B30FB88F}" type="slidenum">
              <a:rPr lang="en-US" smtClean="0"/>
              <a:t>‹#›</a:t>
            </a:fld>
            <a:endParaRPr lang="en-US"/>
          </a:p>
        </p:txBody>
      </p:sp>
    </p:spTree>
    <p:extLst>
      <p:ext uri="{BB962C8B-B14F-4D97-AF65-F5344CB8AC3E}">
        <p14:creationId xmlns:p14="http://schemas.microsoft.com/office/powerpoint/2010/main" val="740950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227" rtl="0" eaLnBrk="1" latinLnBrk="0" hangingPunct="1">
        <a:spcBef>
          <a:spcPct val="0"/>
        </a:spcBef>
        <a:buNone/>
        <a:defRPr sz="4400" kern="1200">
          <a:solidFill>
            <a:schemeClr val="tx1"/>
          </a:solidFill>
          <a:latin typeface="+mj-lt"/>
          <a:ea typeface="+mj-ea"/>
          <a:cs typeface="+mj-cs"/>
        </a:defRPr>
      </a:lvl1pPr>
    </p:titleStyle>
    <p:bodyStyle>
      <a:lvl1pPr marL="342467" indent="-342467" algn="l" defTabSz="91322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00" indent="-285390" algn="l" defTabSz="91322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535" indent="-228304" algn="l" defTabSz="91322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151" indent="-228304" algn="l" defTabSz="91322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775" indent="-228304" algn="l" defTabSz="91322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388" indent="-228304" algn="l" defTabSz="9132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000" indent="-228304" algn="l" defTabSz="9132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619" indent="-228304" algn="l" defTabSz="9132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227" indent="-228304" algn="l" defTabSz="9132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227" rtl="0" eaLnBrk="1" latinLnBrk="0" hangingPunct="1">
        <a:defRPr sz="1800" kern="1200">
          <a:solidFill>
            <a:schemeClr val="tx1"/>
          </a:solidFill>
          <a:latin typeface="+mn-lt"/>
          <a:ea typeface="+mn-ea"/>
          <a:cs typeface="+mn-cs"/>
        </a:defRPr>
      </a:lvl1pPr>
      <a:lvl2pPr marL="456609" algn="l" defTabSz="913227" rtl="0" eaLnBrk="1" latinLnBrk="0" hangingPunct="1">
        <a:defRPr sz="1800" kern="1200">
          <a:solidFill>
            <a:schemeClr val="tx1"/>
          </a:solidFill>
          <a:latin typeface="+mn-lt"/>
          <a:ea typeface="+mn-ea"/>
          <a:cs typeface="+mn-cs"/>
        </a:defRPr>
      </a:lvl2pPr>
      <a:lvl3pPr marL="913227" algn="l" defTabSz="913227" rtl="0" eaLnBrk="1" latinLnBrk="0" hangingPunct="1">
        <a:defRPr sz="1800" kern="1200">
          <a:solidFill>
            <a:schemeClr val="tx1"/>
          </a:solidFill>
          <a:latin typeface="+mn-lt"/>
          <a:ea typeface="+mn-ea"/>
          <a:cs typeface="+mn-cs"/>
        </a:defRPr>
      </a:lvl3pPr>
      <a:lvl4pPr marL="1369850" algn="l" defTabSz="913227" rtl="0" eaLnBrk="1" latinLnBrk="0" hangingPunct="1">
        <a:defRPr sz="1800" kern="1200">
          <a:solidFill>
            <a:schemeClr val="tx1"/>
          </a:solidFill>
          <a:latin typeface="+mn-lt"/>
          <a:ea typeface="+mn-ea"/>
          <a:cs typeface="+mn-cs"/>
        </a:defRPr>
      </a:lvl4pPr>
      <a:lvl5pPr marL="1826463" algn="l" defTabSz="913227" rtl="0" eaLnBrk="1" latinLnBrk="0" hangingPunct="1">
        <a:defRPr sz="1800" kern="1200">
          <a:solidFill>
            <a:schemeClr val="tx1"/>
          </a:solidFill>
          <a:latin typeface="+mn-lt"/>
          <a:ea typeface="+mn-ea"/>
          <a:cs typeface="+mn-cs"/>
        </a:defRPr>
      </a:lvl5pPr>
      <a:lvl6pPr marL="2283075" algn="l" defTabSz="913227" rtl="0" eaLnBrk="1" latinLnBrk="0" hangingPunct="1">
        <a:defRPr sz="1800" kern="1200">
          <a:solidFill>
            <a:schemeClr val="tx1"/>
          </a:solidFill>
          <a:latin typeface="+mn-lt"/>
          <a:ea typeface="+mn-ea"/>
          <a:cs typeface="+mn-cs"/>
        </a:defRPr>
      </a:lvl6pPr>
      <a:lvl7pPr marL="2739696" algn="l" defTabSz="913227" rtl="0" eaLnBrk="1" latinLnBrk="0" hangingPunct="1">
        <a:defRPr sz="1800" kern="1200">
          <a:solidFill>
            <a:schemeClr val="tx1"/>
          </a:solidFill>
          <a:latin typeface="+mn-lt"/>
          <a:ea typeface="+mn-ea"/>
          <a:cs typeface="+mn-cs"/>
        </a:defRPr>
      </a:lvl7pPr>
      <a:lvl8pPr marL="3196307" algn="l" defTabSz="913227" rtl="0" eaLnBrk="1" latinLnBrk="0" hangingPunct="1">
        <a:defRPr sz="1800" kern="1200">
          <a:solidFill>
            <a:schemeClr val="tx1"/>
          </a:solidFill>
          <a:latin typeface="+mn-lt"/>
          <a:ea typeface="+mn-ea"/>
          <a:cs typeface="+mn-cs"/>
        </a:defRPr>
      </a:lvl8pPr>
      <a:lvl9pPr marL="3652925" algn="l" defTabSz="91322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892997" y="2089547"/>
            <a:ext cx="7358063" cy="2678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62" tIns="35662" rIns="35662" bIns="35662" numCol="1" anchor="ctr" anchorCtr="0" compatLnSpc="1">
            <a:prstTxWarp prst="textNoShape">
              <a:avLst/>
            </a:prstTxWarp>
          </a:bodyPr>
          <a:lstStyle/>
          <a:p>
            <a:pPr lvl="0"/>
            <a:r>
              <a:rPr lang="en-US" smtClean="0">
                <a:sym typeface="Gill Sans" pitchFamily="-84" charset="0"/>
              </a:rPr>
              <a:t>Click to edit Master title style</a:t>
            </a:r>
          </a:p>
        </p:txBody>
      </p:sp>
    </p:spTree>
    <p:extLst>
      <p:ext uri="{BB962C8B-B14F-4D97-AF65-F5344CB8AC3E}">
        <p14:creationId xmlns:p14="http://schemas.microsoft.com/office/powerpoint/2010/main" val="3014184733"/>
      </p:ext>
    </p:extLst>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txStyles>
    <p:titleStyle>
      <a:lvl1pPr algn="ctr" rtl="0" fontAlgn="base">
        <a:spcBef>
          <a:spcPct val="0"/>
        </a:spcBef>
        <a:spcAft>
          <a:spcPct val="0"/>
        </a:spcAft>
        <a:defRPr sz="5600">
          <a:solidFill>
            <a:schemeClr val="tx1"/>
          </a:solidFill>
          <a:latin typeface="+mj-lt"/>
          <a:ea typeface="+mj-ea"/>
          <a:cs typeface="+mj-cs"/>
          <a:sym typeface="Gill Sans" pitchFamily="-84" charset="0"/>
        </a:defRPr>
      </a:lvl1pPr>
      <a:lvl2pPr algn="ctr" rtl="0" fontAlgn="base">
        <a:spcBef>
          <a:spcPct val="0"/>
        </a:spcBef>
        <a:spcAft>
          <a:spcPct val="0"/>
        </a:spcAft>
        <a:defRPr sz="5600">
          <a:solidFill>
            <a:schemeClr val="tx1"/>
          </a:solidFill>
          <a:latin typeface="Gill Sans" pitchFamily="-84" charset="0"/>
          <a:ea typeface="ヒラギノ角ゴ ProN W3" pitchFamily="-84" charset="-128"/>
          <a:sym typeface="Gill Sans" pitchFamily="-84" charset="0"/>
        </a:defRPr>
      </a:lvl2pPr>
      <a:lvl3pPr algn="ctr" rtl="0" fontAlgn="base">
        <a:spcBef>
          <a:spcPct val="0"/>
        </a:spcBef>
        <a:spcAft>
          <a:spcPct val="0"/>
        </a:spcAft>
        <a:defRPr sz="5600">
          <a:solidFill>
            <a:schemeClr val="tx1"/>
          </a:solidFill>
          <a:latin typeface="Gill Sans" pitchFamily="-84" charset="0"/>
          <a:ea typeface="ヒラギノ角ゴ ProN W3" pitchFamily="-84" charset="-128"/>
          <a:sym typeface="Gill Sans" pitchFamily="-84" charset="0"/>
        </a:defRPr>
      </a:lvl3pPr>
      <a:lvl4pPr algn="ctr" rtl="0" fontAlgn="base">
        <a:spcBef>
          <a:spcPct val="0"/>
        </a:spcBef>
        <a:spcAft>
          <a:spcPct val="0"/>
        </a:spcAft>
        <a:defRPr sz="5600">
          <a:solidFill>
            <a:schemeClr val="tx1"/>
          </a:solidFill>
          <a:latin typeface="Gill Sans" pitchFamily="-84" charset="0"/>
          <a:ea typeface="ヒラギノ角ゴ ProN W3" pitchFamily="-84" charset="-128"/>
          <a:sym typeface="Gill Sans" pitchFamily="-84" charset="0"/>
        </a:defRPr>
      </a:lvl4pPr>
      <a:lvl5pPr algn="ctr" rtl="0" fontAlgn="base">
        <a:spcBef>
          <a:spcPct val="0"/>
        </a:spcBef>
        <a:spcAft>
          <a:spcPct val="0"/>
        </a:spcAft>
        <a:defRPr sz="5600">
          <a:solidFill>
            <a:schemeClr val="tx1"/>
          </a:solidFill>
          <a:latin typeface="Gill Sans" pitchFamily="-84" charset="0"/>
          <a:ea typeface="ヒラギノ角ゴ ProN W3" pitchFamily="-84" charset="-128"/>
          <a:sym typeface="Gill Sans" pitchFamily="-84" charset="0"/>
        </a:defRPr>
      </a:lvl5pPr>
      <a:lvl6pPr marL="320993" algn="ctr" rtl="0" fontAlgn="base">
        <a:spcBef>
          <a:spcPct val="0"/>
        </a:spcBef>
        <a:spcAft>
          <a:spcPct val="0"/>
        </a:spcAft>
        <a:defRPr sz="5600">
          <a:solidFill>
            <a:schemeClr val="tx1"/>
          </a:solidFill>
          <a:latin typeface="Gill Sans" pitchFamily="-84" charset="0"/>
          <a:ea typeface="ヒラギノ角ゴ ProN W3" pitchFamily="-84" charset="-128"/>
          <a:sym typeface="Gill Sans" pitchFamily="-84" charset="0"/>
        </a:defRPr>
      </a:lvl6pPr>
      <a:lvl7pPr marL="641991" algn="ctr" rtl="0" fontAlgn="base">
        <a:spcBef>
          <a:spcPct val="0"/>
        </a:spcBef>
        <a:spcAft>
          <a:spcPct val="0"/>
        </a:spcAft>
        <a:defRPr sz="5600">
          <a:solidFill>
            <a:schemeClr val="tx1"/>
          </a:solidFill>
          <a:latin typeface="Gill Sans" pitchFamily="-84" charset="0"/>
          <a:ea typeface="ヒラギノ角ゴ ProN W3" pitchFamily="-84" charset="-128"/>
          <a:sym typeface="Gill Sans" pitchFamily="-84" charset="0"/>
        </a:defRPr>
      </a:lvl7pPr>
      <a:lvl8pPr marL="962988" algn="ctr" rtl="0" fontAlgn="base">
        <a:spcBef>
          <a:spcPct val="0"/>
        </a:spcBef>
        <a:spcAft>
          <a:spcPct val="0"/>
        </a:spcAft>
        <a:defRPr sz="5600">
          <a:solidFill>
            <a:schemeClr val="tx1"/>
          </a:solidFill>
          <a:latin typeface="Gill Sans" pitchFamily="-84" charset="0"/>
          <a:ea typeface="ヒラギノ角ゴ ProN W3" pitchFamily="-84" charset="-128"/>
          <a:sym typeface="Gill Sans" pitchFamily="-84" charset="0"/>
        </a:defRPr>
      </a:lvl8pPr>
      <a:lvl9pPr marL="1283987" algn="ctr" rtl="0" fontAlgn="base">
        <a:spcBef>
          <a:spcPct val="0"/>
        </a:spcBef>
        <a:spcAft>
          <a:spcPct val="0"/>
        </a:spcAft>
        <a:defRPr sz="5600">
          <a:solidFill>
            <a:schemeClr val="tx1"/>
          </a:solidFill>
          <a:latin typeface="Gill Sans" pitchFamily="-84" charset="0"/>
          <a:ea typeface="ヒラギノ角ゴ ProN W3" pitchFamily="-84" charset="-128"/>
          <a:sym typeface="Gill Sans" pitchFamily="-84" charset="0"/>
        </a:defRPr>
      </a:lvl9pPr>
    </p:titleStyle>
    <p:bodyStyle>
      <a:lvl1pPr algn="ctr" rtl="0" fontAlgn="base">
        <a:spcBef>
          <a:spcPct val="0"/>
        </a:spcBef>
        <a:spcAft>
          <a:spcPct val="0"/>
        </a:spcAft>
        <a:defRPr sz="2400">
          <a:solidFill>
            <a:schemeClr val="tx1"/>
          </a:solidFill>
          <a:latin typeface="+mn-lt"/>
          <a:ea typeface="+mn-ea"/>
          <a:cs typeface="+mn-cs"/>
          <a:sym typeface="Gill Sans" pitchFamily="-84" charset="0"/>
        </a:defRPr>
      </a:lvl1pPr>
      <a:lvl2pPr algn="ctr" rtl="0" fontAlgn="base">
        <a:spcBef>
          <a:spcPct val="0"/>
        </a:spcBef>
        <a:spcAft>
          <a:spcPct val="0"/>
        </a:spcAft>
        <a:defRPr sz="2400">
          <a:solidFill>
            <a:schemeClr val="tx1"/>
          </a:solidFill>
          <a:latin typeface="+mn-lt"/>
          <a:ea typeface="+mn-ea"/>
          <a:sym typeface="Gill Sans" pitchFamily="-84" charset="0"/>
        </a:defRPr>
      </a:lvl2pPr>
      <a:lvl3pPr algn="ctr" rtl="0" fontAlgn="base">
        <a:spcBef>
          <a:spcPct val="0"/>
        </a:spcBef>
        <a:spcAft>
          <a:spcPct val="0"/>
        </a:spcAft>
        <a:defRPr sz="2400">
          <a:solidFill>
            <a:schemeClr val="tx1"/>
          </a:solidFill>
          <a:latin typeface="+mn-lt"/>
          <a:ea typeface="+mn-ea"/>
          <a:sym typeface="Gill Sans" pitchFamily="-84" charset="0"/>
        </a:defRPr>
      </a:lvl3pPr>
      <a:lvl4pPr algn="ctr" rtl="0" fontAlgn="base">
        <a:spcBef>
          <a:spcPct val="0"/>
        </a:spcBef>
        <a:spcAft>
          <a:spcPct val="0"/>
        </a:spcAft>
        <a:defRPr sz="2400">
          <a:solidFill>
            <a:schemeClr val="tx1"/>
          </a:solidFill>
          <a:latin typeface="+mn-lt"/>
          <a:ea typeface="+mn-ea"/>
          <a:sym typeface="Gill Sans" pitchFamily="-84" charset="0"/>
        </a:defRPr>
      </a:lvl4pPr>
      <a:lvl5pPr algn="ctr" rtl="0" fontAlgn="base">
        <a:spcBef>
          <a:spcPct val="0"/>
        </a:spcBef>
        <a:spcAft>
          <a:spcPct val="0"/>
        </a:spcAft>
        <a:defRPr sz="2400">
          <a:solidFill>
            <a:schemeClr val="tx1"/>
          </a:solidFill>
          <a:latin typeface="+mn-lt"/>
          <a:ea typeface="+mn-ea"/>
          <a:sym typeface="Gill Sans" pitchFamily="-84" charset="0"/>
        </a:defRPr>
      </a:lvl5pPr>
      <a:lvl6pPr marL="320993" algn="ctr" rtl="0" fontAlgn="base">
        <a:spcBef>
          <a:spcPct val="0"/>
        </a:spcBef>
        <a:spcAft>
          <a:spcPct val="0"/>
        </a:spcAft>
        <a:defRPr sz="2400">
          <a:solidFill>
            <a:schemeClr val="tx1"/>
          </a:solidFill>
          <a:latin typeface="+mn-lt"/>
          <a:ea typeface="+mn-ea"/>
          <a:sym typeface="Gill Sans" pitchFamily="-84" charset="0"/>
        </a:defRPr>
      </a:lvl6pPr>
      <a:lvl7pPr marL="641991" algn="ctr" rtl="0" fontAlgn="base">
        <a:spcBef>
          <a:spcPct val="0"/>
        </a:spcBef>
        <a:spcAft>
          <a:spcPct val="0"/>
        </a:spcAft>
        <a:defRPr sz="2400">
          <a:solidFill>
            <a:schemeClr val="tx1"/>
          </a:solidFill>
          <a:latin typeface="+mn-lt"/>
          <a:ea typeface="+mn-ea"/>
          <a:sym typeface="Gill Sans" pitchFamily="-84" charset="0"/>
        </a:defRPr>
      </a:lvl7pPr>
      <a:lvl8pPr marL="962988" algn="ctr" rtl="0" fontAlgn="base">
        <a:spcBef>
          <a:spcPct val="0"/>
        </a:spcBef>
        <a:spcAft>
          <a:spcPct val="0"/>
        </a:spcAft>
        <a:defRPr sz="2400">
          <a:solidFill>
            <a:schemeClr val="tx1"/>
          </a:solidFill>
          <a:latin typeface="+mn-lt"/>
          <a:ea typeface="+mn-ea"/>
          <a:sym typeface="Gill Sans" pitchFamily="-84" charset="0"/>
        </a:defRPr>
      </a:lvl8pPr>
      <a:lvl9pPr marL="1283987" algn="ctr" rtl="0" fontAlgn="base">
        <a:spcBef>
          <a:spcPct val="0"/>
        </a:spcBef>
        <a:spcAft>
          <a:spcPct val="0"/>
        </a:spcAft>
        <a:defRPr sz="2400">
          <a:solidFill>
            <a:schemeClr val="tx1"/>
          </a:solidFill>
          <a:latin typeface="+mn-lt"/>
          <a:ea typeface="+mn-ea"/>
          <a:sym typeface="Gill Sans" pitchFamily="-84" charset="0"/>
        </a:defRPr>
      </a:lvl9pPr>
    </p:bodyStyle>
    <p:otherStyle>
      <a:defPPr>
        <a:defRPr lang="en-US"/>
      </a:defPPr>
      <a:lvl1pPr marL="0" algn="l" defTabSz="641991" rtl="0" eaLnBrk="1" latinLnBrk="0" hangingPunct="1">
        <a:defRPr sz="1300" kern="1200">
          <a:solidFill>
            <a:schemeClr val="tx1"/>
          </a:solidFill>
          <a:latin typeface="+mn-lt"/>
          <a:ea typeface="+mn-ea"/>
          <a:cs typeface="+mn-cs"/>
        </a:defRPr>
      </a:lvl1pPr>
      <a:lvl2pPr marL="320993" algn="l" defTabSz="641991" rtl="0" eaLnBrk="1" latinLnBrk="0" hangingPunct="1">
        <a:defRPr sz="1300" kern="1200">
          <a:solidFill>
            <a:schemeClr val="tx1"/>
          </a:solidFill>
          <a:latin typeface="+mn-lt"/>
          <a:ea typeface="+mn-ea"/>
          <a:cs typeface="+mn-cs"/>
        </a:defRPr>
      </a:lvl2pPr>
      <a:lvl3pPr marL="641991" algn="l" defTabSz="641991" rtl="0" eaLnBrk="1" latinLnBrk="0" hangingPunct="1">
        <a:defRPr sz="1300" kern="1200">
          <a:solidFill>
            <a:schemeClr val="tx1"/>
          </a:solidFill>
          <a:latin typeface="+mn-lt"/>
          <a:ea typeface="+mn-ea"/>
          <a:cs typeface="+mn-cs"/>
        </a:defRPr>
      </a:lvl3pPr>
      <a:lvl4pPr marL="962988" algn="l" defTabSz="641991" rtl="0" eaLnBrk="1" latinLnBrk="0" hangingPunct="1">
        <a:defRPr sz="1300" kern="1200">
          <a:solidFill>
            <a:schemeClr val="tx1"/>
          </a:solidFill>
          <a:latin typeface="+mn-lt"/>
          <a:ea typeface="+mn-ea"/>
          <a:cs typeface="+mn-cs"/>
        </a:defRPr>
      </a:lvl4pPr>
      <a:lvl5pPr marL="1283987" algn="l" defTabSz="641991" rtl="0" eaLnBrk="1" latinLnBrk="0" hangingPunct="1">
        <a:defRPr sz="1300" kern="1200">
          <a:solidFill>
            <a:schemeClr val="tx1"/>
          </a:solidFill>
          <a:latin typeface="+mn-lt"/>
          <a:ea typeface="+mn-ea"/>
          <a:cs typeface="+mn-cs"/>
        </a:defRPr>
      </a:lvl5pPr>
      <a:lvl6pPr marL="1604986" algn="l" defTabSz="641991" rtl="0" eaLnBrk="1" latinLnBrk="0" hangingPunct="1">
        <a:defRPr sz="1300" kern="1200">
          <a:solidFill>
            <a:schemeClr val="tx1"/>
          </a:solidFill>
          <a:latin typeface="+mn-lt"/>
          <a:ea typeface="+mn-ea"/>
          <a:cs typeface="+mn-cs"/>
        </a:defRPr>
      </a:lvl6pPr>
      <a:lvl7pPr marL="1925981" algn="l" defTabSz="641991" rtl="0" eaLnBrk="1" latinLnBrk="0" hangingPunct="1">
        <a:defRPr sz="1300" kern="1200">
          <a:solidFill>
            <a:schemeClr val="tx1"/>
          </a:solidFill>
          <a:latin typeface="+mn-lt"/>
          <a:ea typeface="+mn-ea"/>
          <a:cs typeface="+mn-cs"/>
        </a:defRPr>
      </a:lvl7pPr>
      <a:lvl8pPr marL="2246981" algn="l" defTabSz="641991" rtl="0" eaLnBrk="1" latinLnBrk="0" hangingPunct="1">
        <a:defRPr sz="1300" kern="1200">
          <a:solidFill>
            <a:schemeClr val="tx1"/>
          </a:solidFill>
          <a:latin typeface="+mn-lt"/>
          <a:ea typeface="+mn-ea"/>
          <a:cs typeface="+mn-cs"/>
        </a:defRPr>
      </a:lvl8pPr>
      <a:lvl9pPr marL="2567976" algn="l" defTabSz="641991"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body" idx="1"/>
          </p:nvPr>
        </p:nvSpPr>
        <p:spPr bwMode="auto">
          <a:xfrm>
            <a:off x="892997" y="750122"/>
            <a:ext cx="7358063" cy="535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62" tIns="35662" rIns="35662" bIns="35662" numCol="1" anchor="ctr" anchorCtr="0" compatLnSpc="1">
            <a:prstTxWarp prst="textNoShape">
              <a:avLst/>
            </a:prstTxWarp>
          </a:bodyPr>
          <a:lstStyle/>
          <a:p>
            <a:pPr lvl="0"/>
            <a:r>
              <a:rPr lang="en-US" smtClean="0">
                <a:sym typeface="Chalkboard" charset="0"/>
              </a:rPr>
              <a:t>Click to edit Master text styles</a:t>
            </a:r>
          </a:p>
          <a:p>
            <a:pPr lvl="1"/>
            <a:r>
              <a:rPr lang="en-US" smtClean="0">
                <a:sym typeface="Chalkboard" charset="0"/>
              </a:rPr>
              <a:t>Second level</a:t>
            </a:r>
          </a:p>
          <a:p>
            <a:pPr lvl="2"/>
            <a:r>
              <a:rPr lang="en-US" smtClean="0">
                <a:sym typeface="Chalkboard" charset="0"/>
              </a:rPr>
              <a:t>Third level</a:t>
            </a:r>
          </a:p>
          <a:p>
            <a:pPr lvl="3"/>
            <a:r>
              <a:rPr lang="en-US" smtClean="0">
                <a:sym typeface="Chalkboard" charset="0"/>
              </a:rPr>
              <a:t>Fourth level</a:t>
            </a:r>
          </a:p>
          <a:p>
            <a:pPr lvl="4"/>
            <a:r>
              <a:rPr lang="en-US" smtClean="0">
                <a:sym typeface="Chalkboard" charset="0"/>
              </a:rPr>
              <a:t>Fifth level</a:t>
            </a:r>
          </a:p>
        </p:txBody>
      </p:sp>
    </p:spTree>
    <p:extLst>
      <p:ext uri="{BB962C8B-B14F-4D97-AF65-F5344CB8AC3E}">
        <p14:creationId xmlns:p14="http://schemas.microsoft.com/office/powerpoint/2010/main" val="199408367"/>
      </p:ext>
    </p:extLst>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txStyles>
    <p:titleStyle>
      <a:lvl1pPr algn="ctr" rtl="0" fontAlgn="base">
        <a:spcBef>
          <a:spcPts val="211"/>
        </a:spcBef>
        <a:spcAft>
          <a:spcPct val="0"/>
        </a:spcAft>
        <a:defRPr sz="4900">
          <a:solidFill>
            <a:schemeClr val="tx1"/>
          </a:solidFill>
          <a:latin typeface="+mj-lt"/>
          <a:ea typeface="+mj-ea"/>
          <a:cs typeface="+mj-cs"/>
          <a:sym typeface="Chalkboard" charset="0"/>
        </a:defRPr>
      </a:lvl1pPr>
      <a:lvl2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2pPr>
      <a:lvl3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3pPr>
      <a:lvl4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4pPr>
      <a:lvl5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5pPr>
      <a:lvl6pPr marL="320993"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6pPr>
      <a:lvl7pPr marL="641991"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7pPr>
      <a:lvl8pPr marL="962988"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8pPr>
      <a:lvl9pPr marL="1283987"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9pPr>
    </p:titleStyle>
    <p:bodyStyle>
      <a:lvl1pPr marL="552826" indent="-365573" algn="l" rtl="0" fontAlgn="base">
        <a:spcBef>
          <a:spcPts val="4289"/>
        </a:spcBef>
        <a:spcAft>
          <a:spcPct val="0"/>
        </a:spcAft>
        <a:buSzPct val="91000"/>
        <a:buChar char="•"/>
        <a:defRPr sz="2400">
          <a:solidFill>
            <a:schemeClr val="tx1"/>
          </a:solidFill>
          <a:latin typeface="+mn-lt"/>
          <a:ea typeface="+mn-ea"/>
          <a:cs typeface="+mn-cs"/>
          <a:sym typeface="Chalkboard" charset="0"/>
        </a:defRPr>
      </a:lvl1pPr>
      <a:lvl2pPr marL="954071" indent="-365573" algn="l" rtl="0" fontAlgn="base">
        <a:spcBef>
          <a:spcPts val="4289"/>
        </a:spcBef>
        <a:spcAft>
          <a:spcPct val="0"/>
        </a:spcAft>
        <a:buSzPct val="91000"/>
        <a:buChar char="•"/>
        <a:defRPr sz="2400">
          <a:solidFill>
            <a:schemeClr val="tx1"/>
          </a:solidFill>
          <a:latin typeface="+mn-lt"/>
          <a:ea typeface="+mn-ea"/>
          <a:cs typeface="+mn-cs"/>
          <a:sym typeface="Chalkboard" charset="0"/>
        </a:defRPr>
      </a:lvl2pPr>
      <a:lvl3pPr marL="1355326" indent="-365573" algn="l" rtl="0" fontAlgn="base">
        <a:spcBef>
          <a:spcPts val="4289"/>
        </a:spcBef>
        <a:spcAft>
          <a:spcPct val="0"/>
        </a:spcAft>
        <a:buSzPct val="91000"/>
        <a:buChar char="•"/>
        <a:defRPr sz="2400">
          <a:solidFill>
            <a:schemeClr val="tx1"/>
          </a:solidFill>
          <a:latin typeface="+mn-lt"/>
          <a:ea typeface="+mn-ea"/>
          <a:cs typeface="+mn-cs"/>
          <a:sym typeface="Chalkboard" charset="0"/>
        </a:defRPr>
      </a:lvl3pPr>
      <a:lvl4pPr marL="1756566" indent="-365573" algn="l" rtl="0" fontAlgn="base">
        <a:spcBef>
          <a:spcPts val="4289"/>
        </a:spcBef>
        <a:spcAft>
          <a:spcPct val="0"/>
        </a:spcAft>
        <a:buSzPct val="91000"/>
        <a:buChar char="•"/>
        <a:defRPr sz="2400">
          <a:solidFill>
            <a:schemeClr val="tx1"/>
          </a:solidFill>
          <a:latin typeface="+mn-lt"/>
          <a:ea typeface="+mn-ea"/>
          <a:cs typeface="+mn-cs"/>
          <a:sym typeface="Chalkboard" charset="0"/>
        </a:defRPr>
      </a:lvl4pPr>
      <a:lvl5pPr marL="2157807" indent="-365573" algn="l" rtl="0" fontAlgn="base">
        <a:spcBef>
          <a:spcPts val="4289"/>
        </a:spcBef>
        <a:spcAft>
          <a:spcPct val="0"/>
        </a:spcAft>
        <a:buSzPct val="91000"/>
        <a:buChar char="•"/>
        <a:defRPr sz="2400">
          <a:solidFill>
            <a:schemeClr val="tx1"/>
          </a:solidFill>
          <a:latin typeface="+mn-lt"/>
          <a:ea typeface="+mn-ea"/>
          <a:cs typeface="+mn-cs"/>
          <a:sym typeface="Chalkboard" charset="0"/>
        </a:defRPr>
      </a:lvl5pPr>
      <a:lvl6pPr marL="2478809" indent="-365573" algn="l" rtl="0" fontAlgn="base">
        <a:spcBef>
          <a:spcPts val="4289"/>
        </a:spcBef>
        <a:spcAft>
          <a:spcPct val="0"/>
        </a:spcAft>
        <a:buSzPct val="91000"/>
        <a:buChar char="•"/>
        <a:defRPr sz="2400">
          <a:solidFill>
            <a:schemeClr val="tx1"/>
          </a:solidFill>
          <a:latin typeface="+mn-lt"/>
          <a:ea typeface="+mn-ea"/>
          <a:cs typeface="+mn-cs"/>
          <a:sym typeface="Chalkboard" charset="0"/>
        </a:defRPr>
      </a:lvl6pPr>
      <a:lvl7pPr marL="2799802" indent="-365573" algn="l" rtl="0" fontAlgn="base">
        <a:spcBef>
          <a:spcPts val="4289"/>
        </a:spcBef>
        <a:spcAft>
          <a:spcPct val="0"/>
        </a:spcAft>
        <a:buSzPct val="91000"/>
        <a:buChar char="•"/>
        <a:defRPr sz="2400">
          <a:solidFill>
            <a:schemeClr val="tx1"/>
          </a:solidFill>
          <a:latin typeface="+mn-lt"/>
          <a:ea typeface="+mn-ea"/>
          <a:cs typeface="+mn-cs"/>
          <a:sym typeface="Chalkboard" charset="0"/>
        </a:defRPr>
      </a:lvl7pPr>
      <a:lvl8pPr marL="3120801" indent="-365573" algn="l" rtl="0" fontAlgn="base">
        <a:spcBef>
          <a:spcPts val="4289"/>
        </a:spcBef>
        <a:spcAft>
          <a:spcPct val="0"/>
        </a:spcAft>
        <a:buSzPct val="91000"/>
        <a:buChar char="•"/>
        <a:defRPr sz="2400">
          <a:solidFill>
            <a:schemeClr val="tx1"/>
          </a:solidFill>
          <a:latin typeface="+mn-lt"/>
          <a:ea typeface="+mn-ea"/>
          <a:cs typeface="+mn-cs"/>
          <a:sym typeface="Chalkboard" charset="0"/>
        </a:defRPr>
      </a:lvl8pPr>
      <a:lvl9pPr marL="3441802" indent="-365573" algn="l" rtl="0" fontAlgn="base">
        <a:spcBef>
          <a:spcPts val="4289"/>
        </a:spcBef>
        <a:spcAft>
          <a:spcPct val="0"/>
        </a:spcAft>
        <a:buSzPct val="91000"/>
        <a:buChar char="•"/>
        <a:defRPr sz="2400">
          <a:solidFill>
            <a:schemeClr val="tx1"/>
          </a:solidFill>
          <a:latin typeface="+mn-lt"/>
          <a:ea typeface="+mn-ea"/>
          <a:cs typeface="+mn-cs"/>
          <a:sym typeface="Chalkboard" charset="0"/>
        </a:defRPr>
      </a:lvl9pPr>
    </p:bodyStyle>
    <p:otherStyle>
      <a:defPPr>
        <a:defRPr lang="en-US"/>
      </a:defPPr>
      <a:lvl1pPr marL="0" algn="l" defTabSz="641991" rtl="0" eaLnBrk="1" latinLnBrk="0" hangingPunct="1">
        <a:defRPr sz="1300" kern="1200">
          <a:solidFill>
            <a:schemeClr val="tx1"/>
          </a:solidFill>
          <a:latin typeface="+mn-lt"/>
          <a:ea typeface="+mn-ea"/>
          <a:cs typeface="+mn-cs"/>
        </a:defRPr>
      </a:lvl1pPr>
      <a:lvl2pPr marL="320993" algn="l" defTabSz="641991" rtl="0" eaLnBrk="1" latinLnBrk="0" hangingPunct="1">
        <a:defRPr sz="1300" kern="1200">
          <a:solidFill>
            <a:schemeClr val="tx1"/>
          </a:solidFill>
          <a:latin typeface="+mn-lt"/>
          <a:ea typeface="+mn-ea"/>
          <a:cs typeface="+mn-cs"/>
        </a:defRPr>
      </a:lvl2pPr>
      <a:lvl3pPr marL="641991" algn="l" defTabSz="641991" rtl="0" eaLnBrk="1" latinLnBrk="0" hangingPunct="1">
        <a:defRPr sz="1300" kern="1200">
          <a:solidFill>
            <a:schemeClr val="tx1"/>
          </a:solidFill>
          <a:latin typeface="+mn-lt"/>
          <a:ea typeface="+mn-ea"/>
          <a:cs typeface="+mn-cs"/>
        </a:defRPr>
      </a:lvl3pPr>
      <a:lvl4pPr marL="962988" algn="l" defTabSz="641991" rtl="0" eaLnBrk="1" latinLnBrk="0" hangingPunct="1">
        <a:defRPr sz="1300" kern="1200">
          <a:solidFill>
            <a:schemeClr val="tx1"/>
          </a:solidFill>
          <a:latin typeface="+mn-lt"/>
          <a:ea typeface="+mn-ea"/>
          <a:cs typeface="+mn-cs"/>
        </a:defRPr>
      </a:lvl4pPr>
      <a:lvl5pPr marL="1283987" algn="l" defTabSz="641991" rtl="0" eaLnBrk="1" latinLnBrk="0" hangingPunct="1">
        <a:defRPr sz="1300" kern="1200">
          <a:solidFill>
            <a:schemeClr val="tx1"/>
          </a:solidFill>
          <a:latin typeface="+mn-lt"/>
          <a:ea typeface="+mn-ea"/>
          <a:cs typeface="+mn-cs"/>
        </a:defRPr>
      </a:lvl5pPr>
      <a:lvl6pPr marL="1604986" algn="l" defTabSz="641991" rtl="0" eaLnBrk="1" latinLnBrk="0" hangingPunct="1">
        <a:defRPr sz="1300" kern="1200">
          <a:solidFill>
            <a:schemeClr val="tx1"/>
          </a:solidFill>
          <a:latin typeface="+mn-lt"/>
          <a:ea typeface="+mn-ea"/>
          <a:cs typeface="+mn-cs"/>
        </a:defRPr>
      </a:lvl6pPr>
      <a:lvl7pPr marL="1925981" algn="l" defTabSz="641991" rtl="0" eaLnBrk="1" latinLnBrk="0" hangingPunct="1">
        <a:defRPr sz="1300" kern="1200">
          <a:solidFill>
            <a:schemeClr val="tx1"/>
          </a:solidFill>
          <a:latin typeface="+mn-lt"/>
          <a:ea typeface="+mn-ea"/>
          <a:cs typeface="+mn-cs"/>
        </a:defRPr>
      </a:lvl7pPr>
      <a:lvl8pPr marL="2246981" algn="l" defTabSz="641991" rtl="0" eaLnBrk="1" latinLnBrk="0" hangingPunct="1">
        <a:defRPr sz="1300" kern="1200">
          <a:solidFill>
            <a:schemeClr val="tx1"/>
          </a:solidFill>
          <a:latin typeface="+mn-lt"/>
          <a:ea typeface="+mn-ea"/>
          <a:cs typeface="+mn-cs"/>
        </a:defRPr>
      </a:lvl8pPr>
      <a:lvl9pPr marL="2567976" algn="l" defTabSz="641991"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6" rIns="91430"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30" tIns="45716" rIns="91430"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pPr defTabSz="914306"/>
            <a:fld id="{7F8E20D1-2A60-455D-A005-850AD7AA65E0}" type="datetimeFigureOut">
              <a:rPr lang="en-US" smtClean="0">
                <a:solidFill>
                  <a:prstClr val="black">
                    <a:tint val="75000"/>
                  </a:prstClr>
                </a:solidFill>
              </a:rPr>
              <a:pPr defTabSz="914306"/>
              <a:t>12/1/2012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pPr defTabSz="914306"/>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0" tIns="45716" rIns="91430" bIns="45716" rtlCol="0" anchor="ctr"/>
          <a:lstStyle>
            <a:lvl1pPr algn="r">
              <a:defRPr sz="1200">
                <a:solidFill>
                  <a:schemeClr val="tx1">
                    <a:tint val="75000"/>
                  </a:schemeClr>
                </a:solidFill>
              </a:defRPr>
            </a:lvl1pPr>
          </a:lstStyle>
          <a:p>
            <a:pPr defTabSz="914306"/>
            <a:fld id="{E12C07F1-C4E7-48D9-A855-0EEAD7A2B832}" type="slidenum">
              <a:rPr lang="en-US" smtClean="0">
                <a:solidFill>
                  <a:prstClr val="black">
                    <a:tint val="75000"/>
                  </a:prstClr>
                </a:solidFill>
              </a:rPr>
              <a:pPr defTabSz="914306"/>
              <a:t>‹#›</a:t>
            </a:fld>
            <a:endParaRPr lang="en-US">
              <a:solidFill>
                <a:prstClr val="black">
                  <a:tint val="75000"/>
                </a:prstClr>
              </a:solidFill>
            </a:endParaRPr>
          </a:p>
        </p:txBody>
      </p:sp>
    </p:spTree>
    <p:extLst>
      <p:ext uri="{BB962C8B-B14F-4D97-AF65-F5344CB8AC3E}">
        <p14:creationId xmlns:p14="http://schemas.microsoft.com/office/powerpoint/2010/main" val="39949349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ctr" defTabSz="914306"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4" indent="-285722" algn="l" defTabSz="91430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3" indent="-228576" algn="l" defTabSz="91430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6"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0"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3"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2"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92994" y="1803797"/>
            <a:ext cx="7358063" cy="178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68" tIns="35668" rIns="35668" bIns="35668" numCol="1" anchor="b" anchorCtr="0" compatLnSpc="1">
            <a:prstTxWarp prst="textNoShape">
              <a:avLst/>
            </a:prstTxWarp>
          </a:bodyPr>
          <a:lstStyle/>
          <a:p>
            <a:pPr lvl="0"/>
            <a:r>
              <a:rPr lang="en-US" smtClean="0">
                <a:sym typeface="Chalkboard" charset="0"/>
              </a:rPr>
              <a:t>Click to edit Master title style</a:t>
            </a:r>
          </a:p>
        </p:txBody>
      </p:sp>
      <p:sp>
        <p:nvSpPr>
          <p:cNvPr id="1026" name="Rectangle 2"/>
          <p:cNvSpPr>
            <a:spLocks noGrp="1" noChangeArrowheads="1"/>
          </p:cNvSpPr>
          <p:nvPr>
            <p:ph type="body" idx="1"/>
          </p:nvPr>
        </p:nvSpPr>
        <p:spPr bwMode="auto">
          <a:xfrm>
            <a:off x="892994" y="3661172"/>
            <a:ext cx="7358063" cy="1026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68" tIns="35668" rIns="35668" bIns="35668" numCol="1" anchor="t" anchorCtr="0" compatLnSpc="1">
            <a:prstTxWarp prst="textNoShape">
              <a:avLst/>
            </a:prstTxWarp>
          </a:bodyPr>
          <a:lstStyle/>
          <a:p>
            <a:pPr lvl="0"/>
            <a:r>
              <a:rPr lang="en-US" smtClean="0">
                <a:sym typeface="Chalkboard" charset="0"/>
              </a:rPr>
              <a:t>Click to edit Master text styles</a:t>
            </a:r>
          </a:p>
          <a:p>
            <a:pPr lvl="1"/>
            <a:r>
              <a:rPr lang="en-US" smtClean="0">
                <a:sym typeface="Chalkboard" charset="0"/>
              </a:rPr>
              <a:t>Second level</a:t>
            </a:r>
          </a:p>
          <a:p>
            <a:pPr lvl="2"/>
            <a:r>
              <a:rPr lang="en-US" smtClean="0">
                <a:sym typeface="Chalkboard" charset="0"/>
              </a:rPr>
              <a:t>Third level</a:t>
            </a:r>
          </a:p>
          <a:p>
            <a:pPr lvl="3"/>
            <a:r>
              <a:rPr lang="en-US" smtClean="0">
                <a:sym typeface="Chalkboard" charset="0"/>
              </a:rPr>
              <a:t>Fourth level</a:t>
            </a:r>
          </a:p>
          <a:p>
            <a:pPr lvl="4"/>
            <a:r>
              <a:rPr lang="en-US" smtClean="0">
                <a:sym typeface="Chalkboard" charset="0"/>
              </a:rPr>
              <a:t>Fifth level</a:t>
            </a:r>
          </a:p>
        </p:txBody>
      </p:sp>
    </p:spTree>
    <p:extLst>
      <p:ext uri="{BB962C8B-B14F-4D97-AF65-F5344CB8AC3E}">
        <p14:creationId xmlns:p14="http://schemas.microsoft.com/office/powerpoint/2010/main" val="197490322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fontAlgn="base">
        <a:spcBef>
          <a:spcPts val="211"/>
        </a:spcBef>
        <a:spcAft>
          <a:spcPct val="0"/>
        </a:spcAft>
        <a:defRPr sz="4900">
          <a:solidFill>
            <a:schemeClr val="tx1"/>
          </a:solidFill>
          <a:latin typeface="+mj-lt"/>
          <a:ea typeface="+mj-ea"/>
          <a:cs typeface="+mj-cs"/>
          <a:sym typeface="Chalkboard" charset="0"/>
        </a:defRPr>
      </a:lvl1pPr>
      <a:lvl2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2pPr>
      <a:lvl3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3pPr>
      <a:lvl4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4pPr>
      <a:lvl5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5pPr>
      <a:lvl6pPr marL="321042"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6pPr>
      <a:lvl7pPr marL="642090"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7pPr>
      <a:lvl8pPr marL="963137"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8pPr>
      <a:lvl9pPr marL="1284184"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9pPr>
    </p:titleStyle>
    <p:bodyStyle>
      <a:lvl1pPr algn="ctr" rtl="0" fontAlgn="base">
        <a:spcBef>
          <a:spcPts val="211"/>
        </a:spcBef>
        <a:spcAft>
          <a:spcPct val="0"/>
        </a:spcAft>
        <a:defRPr sz="2400">
          <a:solidFill>
            <a:schemeClr val="tx1"/>
          </a:solidFill>
          <a:latin typeface="+mn-lt"/>
          <a:ea typeface="+mn-ea"/>
          <a:cs typeface="+mn-cs"/>
          <a:sym typeface="Chalkboard" charset="0"/>
        </a:defRPr>
      </a:lvl1pPr>
      <a:lvl2pPr algn="ctr" rtl="0" fontAlgn="base">
        <a:spcBef>
          <a:spcPts val="211"/>
        </a:spcBef>
        <a:spcAft>
          <a:spcPct val="0"/>
        </a:spcAft>
        <a:defRPr sz="2400">
          <a:solidFill>
            <a:schemeClr val="tx1"/>
          </a:solidFill>
          <a:latin typeface="+mn-lt"/>
          <a:ea typeface="+mn-ea"/>
          <a:cs typeface="+mn-cs"/>
          <a:sym typeface="Chalkboard" charset="0"/>
        </a:defRPr>
      </a:lvl2pPr>
      <a:lvl3pPr algn="ctr" rtl="0" fontAlgn="base">
        <a:spcBef>
          <a:spcPts val="211"/>
        </a:spcBef>
        <a:spcAft>
          <a:spcPct val="0"/>
        </a:spcAft>
        <a:defRPr sz="2400">
          <a:solidFill>
            <a:schemeClr val="tx1"/>
          </a:solidFill>
          <a:latin typeface="+mn-lt"/>
          <a:ea typeface="+mn-ea"/>
          <a:cs typeface="+mn-cs"/>
          <a:sym typeface="Chalkboard" charset="0"/>
        </a:defRPr>
      </a:lvl3pPr>
      <a:lvl4pPr algn="ctr" rtl="0" fontAlgn="base">
        <a:spcBef>
          <a:spcPts val="211"/>
        </a:spcBef>
        <a:spcAft>
          <a:spcPct val="0"/>
        </a:spcAft>
        <a:defRPr sz="2400">
          <a:solidFill>
            <a:schemeClr val="tx1"/>
          </a:solidFill>
          <a:latin typeface="+mn-lt"/>
          <a:ea typeface="+mn-ea"/>
          <a:cs typeface="+mn-cs"/>
          <a:sym typeface="Chalkboard" charset="0"/>
        </a:defRPr>
      </a:lvl4pPr>
      <a:lvl5pPr algn="ctr" rtl="0" fontAlgn="base">
        <a:spcBef>
          <a:spcPts val="211"/>
        </a:spcBef>
        <a:spcAft>
          <a:spcPct val="0"/>
        </a:spcAft>
        <a:defRPr sz="2400">
          <a:solidFill>
            <a:schemeClr val="tx1"/>
          </a:solidFill>
          <a:latin typeface="+mn-lt"/>
          <a:ea typeface="+mn-ea"/>
          <a:cs typeface="+mn-cs"/>
          <a:sym typeface="Chalkboard" charset="0"/>
        </a:defRPr>
      </a:lvl5pPr>
      <a:lvl6pPr marL="321042" algn="ctr" rtl="0" fontAlgn="base">
        <a:spcBef>
          <a:spcPts val="211"/>
        </a:spcBef>
        <a:spcAft>
          <a:spcPct val="0"/>
        </a:spcAft>
        <a:defRPr sz="2400">
          <a:solidFill>
            <a:schemeClr val="tx1"/>
          </a:solidFill>
          <a:latin typeface="+mn-lt"/>
          <a:ea typeface="+mn-ea"/>
          <a:cs typeface="+mn-cs"/>
          <a:sym typeface="Chalkboard" charset="0"/>
        </a:defRPr>
      </a:lvl6pPr>
      <a:lvl7pPr marL="642090" algn="ctr" rtl="0" fontAlgn="base">
        <a:spcBef>
          <a:spcPts val="211"/>
        </a:spcBef>
        <a:spcAft>
          <a:spcPct val="0"/>
        </a:spcAft>
        <a:defRPr sz="2400">
          <a:solidFill>
            <a:schemeClr val="tx1"/>
          </a:solidFill>
          <a:latin typeface="+mn-lt"/>
          <a:ea typeface="+mn-ea"/>
          <a:cs typeface="+mn-cs"/>
          <a:sym typeface="Chalkboard" charset="0"/>
        </a:defRPr>
      </a:lvl7pPr>
      <a:lvl8pPr marL="963137" algn="ctr" rtl="0" fontAlgn="base">
        <a:spcBef>
          <a:spcPts val="211"/>
        </a:spcBef>
        <a:spcAft>
          <a:spcPct val="0"/>
        </a:spcAft>
        <a:defRPr sz="2400">
          <a:solidFill>
            <a:schemeClr val="tx1"/>
          </a:solidFill>
          <a:latin typeface="+mn-lt"/>
          <a:ea typeface="+mn-ea"/>
          <a:cs typeface="+mn-cs"/>
          <a:sym typeface="Chalkboard" charset="0"/>
        </a:defRPr>
      </a:lvl8pPr>
      <a:lvl9pPr marL="1284184" algn="ctr" rtl="0" fontAlgn="base">
        <a:spcBef>
          <a:spcPts val="211"/>
        </a:spcBef>
        <a:spcAft>
          <a:spcPct val="0"/>
        </a:spcAft>
        <a:defRPr sz="2400">
          <a:solidFill>
            <a:schemeClr val="tx1"/>
          </a:solidFill>
          <a:latin typeface="+mn-lt"/>
          <a:ea typeface="+mn-ea"/>
          <a:cs typeface="+mn-cs"/>
          <a:sym typeface="Chalkboard" charset="0"/>
        </a:defRPr>
      </a:lvl9pPr>
    </p:bodyStyle>
    <p:otherStyle>
      <a:defPPr>
        <a:defRPr lang="en-US"/>
      </a:defPPr>
      <a:lvl1pPr marL="0" algn="l" defTabSz="642090" rtl="0" eaLnBrk="1" latinLnBrk="0" hangingPunct="1">
        <a:defRPr sz="1300" kern="1200">
          <a:solidFill>
            <a:schemeClr val="tx1"/>
          </a:solidFill>
          <a:latin typeface="+mn-lt"/>
          <a:ea typeface="+mn-ea"/>
          <a:cs typeface="+mn-cs"/>
        </a:defRPr>
      </a:lvl1pPr>
      <a:lvl2pPr marL="321042" algn="l" defTabSz="642090" rtl="0" eaLnBrk="1" latinLnBrk="0" hangingPunct="1">
        <a:defRPr sz="1300" kern="1200">
          <a:solidFill>
            <a:schemeClr val="tx1"/>
          </a:solidFill>
          <a:latin typeface="+mn-lt"/>
          <a:ea typeface="+mn-ea"/>
          <a:cs typeface="+mn-cs"/>
        </a:defRPr>
      </a:lvl2pPr>
      <a:lvl3pPr marL="642090" algn="l" defTabSz="642090" rtl="0" eaLnBrk="1" latinLnBrk="0" hangingPunct="1">
        <a:defRPr sz="1300" kern="1200">
          <a:solidFill>
            <a:schemeClr val="tx1"/>
          </a:solidFill>
          <a:latin typeface="+mn-lt"/>
          <a:ea typeface="+mn-ea"/>
          <a:cs typeface="+mn-cs"/>
        </a:defRPr>
      </a:lvl3pPr>
      <a:lvl4pPr marL="963137" algn="l" defTabSz="642090" rtl="0" eaLnBrk="1" latinLnBrk="0" hangingPunct="1">
        <a:defRPr sz="1300" kern="1200">
          <a:solidFill>
            <a:schemeClr val="tx1"/>
          </a:solidFill>
          <a:latin typeface="+mn-lt"/>
          <a:ea typeface="+mn-ea"/>
          <a:cs typeface="+mn-cs"/>
        </a:defRPr>
      </a:lvl4pPr>
      <a:lvl5pPr marL="1284184" algn="l" defTabSz="642090" rtl="0" eaLnBrk="1" latinLnBrk="0" hangingPunct="1">
        <a:defRPr sz="1300" kern="1200">
          <a:solidFill>
            <a:schemeClr val="tx1"/>
          </a:solidFill>
          <a:latin typeface="+mn-lt"/>
          <a:ea typeface="+mn-ea"/>
          <a:cs typeface="+mn-cs"/>
        </a:defRPr>
      </a:lvl5pPr>
      <a:lvl6pPr marL="1605232" algn="l" defTabSz="642090" rtl="0" eaLnBrk="1" latinLnBrk="0" hangingPunct="1">
        <a:defRPr sz="1300" kern="1200">
          <a:solidFill>
            <a:schemeClr val="tx1"/>
          </a:solidFill>
          <a:latin typeface="+mn-lt"/>
          <a:ea typeface="+mn-ea"/>
          <a:cs typeface="+mn-cs"/>
        </a:defRPr>
      </a:lvl6pPr>
      <a:lvl7pPr marL="1926277" algn="l" defTabSz="642090" rtl="0" eaLnBrk="1" latinLnBrk="0" hangingPunct="1">
        <a:defRPr sz="1300" kern="1200">
          <a:solidFill>
            <a:schemeClr val="tx1"/>
          </a:solidFill>
          <a:latin typeface="+mn-lt"/>
          <a:ea typeface="+mn-ea"/>
          <a:cs typeface="+mn-cs"/>
        </a:defRPr>
      </a:lvl7pPr>
      <a:lvl8pPr marL="2247326" algn="l" defTabSz="642090" rtl="0" eaLnBrk="1" latinLnBrk="0" hangingPunct="1">
        <a:defRPr sz="1300" kern="1200">
          <a:solidFill>
            <a:schemeClr val="tx1"/>
          </a:solidFill>
          <a:latin typeface="+mn-lt"/>
          <a:ea typeface="+mn-ea"/>
          <a:cs typeface="+mn-cs"/>
        </a:defRPr>
      </a:lvl8pPr>
      <a:lvl9pPr marL="2568371" algn="l" defTabSz="642090"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892995" y="151804"/>
            <a:ext cx="7358063" cy="178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smtClean="0">
                <a:sym typeface="Chalkboard" charset="0"/>
              </a:rPr>
              <a:t>Click to edit Master title style</a:t>
            </a:r>
          </a:p>
        </p:txBody>
      </p:sp>
    </p:spTree>
    <p:extLst>
      <p:ext uri="{BB962C8B-B14F-4D97-AF65-F5344CB8AC3E}">
        <p14:creationId xmlns:p14="http://schemas.microsoft.com/office/powerpoint/2010/main" val="138465358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fontAlgn="base">
        <a:spcBef>
          <a:spcPts val="211"/>
        </a:spcBef>
        <a:spcAft>
          <a:spcPct val="0"/>
        </a:spcAft>
        <a:defRPr sz="4900">
          <a:solidFill>
            <a:schemeClr val="tx1"/>
          </a:solidFill>
          <a:latin typeface="+mj-lt"/>
          <a:ea typeface="+mj-ea"/>
          <a:cs typeface="+mj-cs"/>
          <a:sym typeface="Chalkboard" charset="0"/>
        </a:defRPr>
      </a:lvl1pPr>
      <a:lvl2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2pPr>
      <a:lvl3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3pPr>
      <a:lvl4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4pPr>
      <a:lvl5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5pPr>
      <a:lvl6pPr marL="321026"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6pPr>
      <a:lvl7pPr marL="642057"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7pPr>
      <a:lvl8pPr marL="963087"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8pPr>
      <a:lvl9pPr marL="1284118"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9pPr>
    </p:titleStyle>
    <p:bodyStyle>
      <a:lvl1pPr marL="588558" indent="-365611" algn="l" rtl="0" fontAlgn="base">
        <a:spcBef>
          <a:spcPts val="2250"/>
        </a:spcBef>
        <a:spcAft>
          <a:spcPct val="0"/>
        </a:spcAft>
        <a:buSzPct val="91000"/>
        <a:buChar char="•"/>
        <a:defRPr sz="2400">
          <a:solidFill>
            <a:schemeClr val="tx1"/>
          </a:solidFill>
          <a:latin typeface="+mn-lt"/>
          <a:ea typeface="+mn-ea"/>
          <a:cs typeface="+mn-cs"/>
          <a:sym typeface="Chalkboard" charset="0"/>
        </a:defRPr>
      </a:lvl1pPr>
      <a:lvl2pPr marL="989841" indent="-365611" algn="l" rtl="0" fontAlgn="base">
        <a:spcBef>
          <a:spcPts val="2250"/>
        </a:spcBef>
        <a:spcAft>
          <a:spcPct val="0"/>
        </a:spcAft>
        <a:buSzPct val="91000"/>
        <a:buChar char="•"/>
        <a:defRPr sz="2400">
          <a:solidFill>
            <a:schemeClr val="tx1"/>
          </a:solidFill>
          <a:latin typeface="+mn-lt"/>
          <a:ea typeface="+mn-ea"/>
          <a:cs typeface="+mn-cs"/>
          <a:sym typeface="Chalkboard" charset="0"/>
        </a:defRPr>
      </a:lvl2pPr>
      <a:lvl3pPr marL="1391135" indent="-365611" algn="l" rtl="0" fontAlgn="base">
        <a:spcBef>
          <a:spcPts val="2250"/>
        </a:spcBef>
        <a:spcAft>
          <a:spcPct val="0"/>
        </a:spcAft>
        <a:buSzPct val="91000"/>
        <a:buChar char="•"/>
        <a:defRPr sz="2400">
          <a:solidFill>
            <a:schemeClr val="tx1"/>
          </a:solidFill>
          <a:latin typeface="+mn-lt"/>
          <a:ea typeface="+mn-ea"/>
          <a:cs typeface="+mn-cs"/>
          <a:sym typeface="Chalkboard" charset="0"/>
        </a:defRPr>
      </a:lvl3pPr>
      <a:lvl4pPr marL="1792414" indent="-365611" algn="l" rtl="0" fontAlgn="base">
        <a:spcBef>
          <a:spcPts val="2250"/>
        </a:spcBef>
        <a:spcAft>
          <a:spcPct val="0"/>
        </a:spcAft>
        <a:buSzPct val="91000"/>
        <a:buChar char="•"/>
        <a:defRPr sz="2400">
          <a:solidFill>
            <a:schemeClr val="tx1"/>
          </a:solidFill>
          <a:latin typeface="+mn-lt"/>
          <a:ea typeface="+mn-ea"/>
          <a:cs typeface="+mn-cs"/>
          <a:sym typeface="Chalkboard" charset="0"/>
        </a:defRPr>
      </a:lvl4pPr>
      <a:lvl5pPr marL="2193703" indent="-365611" algn="l" rtl="0" fontAlgn="base">
        <a:spcBef>
          <a:spcPts val="2250"/>
        </a:spcBef>
        <a:spcAft>
          <a:spcPct val="0"/>
        </a:spcAft>
        <a:buSzPct val="91000"/>
        <a:buChar char="•"/>
        <a:defRPr sz="2400">
          <a:solidFill>
            <a:schemeClr val="tx1"/>
          </a:solidFill>
          <a:latin typeface="+mn-lt"/>
          <a:ea typeface="+mn-ea"/>
          <a:cs typeface="+mn-cs"/>
          <a:sym typeface="Chalkboard" charset="0"/>
        </a:defRPr>
      </a:lvl5pPr>
      <a:lvl6pPr marL="2514736" indent="-365611" algn="l" rtl="0" fontAlgn="base">
        <a:spcBef>
          <a:spcPts val="2250"/>
        </a:spcBef>
        <a:spcAft>
          <a:spcPct val="0"/>
        </a:spcAft>
        <a:buSzPct val="91000"/>
        <a:buChar char="•"/>
        <a:defRPr sz="2400">
          <a:solidFill>
            <a:schemeClr val="tx1"/>
          </a:solidFill>
          <a:latin typeface="+mn-lt"/>
          <a:ea typeface="+mn-ea"/>
          <a:cs typeface="+mn-cs"/>
          <a:sym typeface="Chalkboard" charset="0"/>
        </a:defRPr>
      </a:lvl6pPr>
      <a:lvl7pPr marL="2835766" indent="-365611" algn="l" rtl="0" fontAlgn="base">
        <a:spcBef>
          <a:spcPts val="2250"/>
        </a:spcBef>
        <a:spcAft>
          <a:spcPct val="0"/>
        </a:spcAft>
        <a:buSzPct val="91000"/>
        <a:buChar char="•"/>
        <a:defRPr sz="2400">
          <a:solidFill>
            <a:schemeClr val="tx1"/>
          </a:solidFill>
          <a:latin typeface="+mn-lt"/>
          <a:ea typeface="+mn-ea"/>
          <a:cs typeface="+mn-cs"/>
          <a:sym typeface="Chalkboard" charset="0"/>
        </a:defRPr>
      </a:lvl7pPr>
      <a:lvl8pPr marL="3156807" indent="-365611" algn="l" rtl="0" fontAlgn="base">
        <a:spcBef>
          <a:spcPts val="2250"/>
        </a:spcBef>
        <a:spcAft>
          <a:spcPct val="0"/>
        </a:spcAft>
        <a:buSzPct val="91000"/>
        <a:buChar char="•"/>
        <a:defRPr sz="2400">
          <a:solidFill>
            <a:schemeClr val="tx1"/>
          </a:solidFill>
          <a:latin typeface="+mn-lt"/>
          <a:ea typeface="+mn-ea"/>
          <a:cs typeface="+mn-cs"/>
          <a:sym typeface="Chalkboard" charset="0"/>
        </a:defRPr>
      </a:lvl8pPr>
      <a:lvl9pPr marL="3477825" indent="-365611" algn="l" rtl="0" fontAlgn="base">
        <a:spcBef>
          <a:spcPts val="2250"/>
        </a:spcBef>
        <a:spcAft>
          <a:spcPct val="0"/>
        </a:spcAft>
        <a:buSzPct val="91000"/>
        <a:buChar char="•"/>
        <a:defRPr sz="2400">
          <a:solidFill>
            <a:schemeClr val="tx1"/>
          </a:solidFill>
          <a:latin typeface="+mn-lt"/>
          <a:ea typeface="+mn-ea"/>
          <a:cs typeface="+mn-cs"/>
          <a:sym typeface="Chalkboard" charset="0"/>
        </a:defRPr>
      </a:lvl9pPr>
    </p:bodyStyle>
    <p:otherStyle>
      <a:defPPr>
        <a:defRPr lang="en-US"/>
      </a:defPPr>
      <a:lvl1pPr marL="0" algn="l" defTabSz="642057" rtl="0" eaLnBrk="1" latinLnBrk="0" hangingPunct="1">
        <a:defRPr sz="1300" kern="1200">
          <a:solidFill>
            <a:schemeClr val="tx1"/>
          </a:solidFill>
          <a:latin typeface="+mn-lt"/>
          <a:ea typeface="+mn-ea"/>
          <a:cs typeface="+mn-cs"/>
        </a:defRPr>
      </a:lvl1pPr>
      <a:lvl2pPr marL="321026" algn="l" defTabSz="642057" rtl="0" eaLnBrk="1" latinLnBrk="0" hangingPunct="1">
        <a:defRPr sz="1300" kern="1200">
          <a:solidFill>
            <a:schemeClr val="tx1"/>
          </a:solidFill>
          <a:latin typeface="+mn-lt"/>
          <a:ea typeface="+mn-ea"/>
          <a:cs typeface="+mn-cs"/>
        </a:defRPr>
      </a:lvl2pPr>
      <a:lvl3pPr marL="642057" algn="l" defTabSz="642057" rtl="0" eaLnBrk="1" latinLnBrk="0" hangingPunct="1">
        <a:defRPr sz="1300" kern="1200">
          <a:solidFill>
            <a:schemeClr val="tx1"/>
          </a:solidFill>
          <a:latin typeface="+mn-lt"/>
          <a:ea typeface="+mn-ea"/>
          <a:cs typeface="+mn-cs"/>
        </a:defRPr>
      </a:lvl3pPr>
      <a:lvl4pPr marL="963087" algn="l" defTabSz="642057" rtl="0" eaLnBrk="1" latinLnBrk="0" hangingPunct="1">
        <a:defRPr sz="1300" kern="1200">
          <a:solidFill>
            <a:schemeClr val="tx1"/>
          </a:solidFill>
          <a:latin typeface="+mn-lt"/>
          <a:ea typeface="+mn-ea"/>
          <a:cs typeface="+mn-cs"/>
        </a:defRPr>
      </a:lvl4pPr>
      <a:lvl5pPr marL="1284118" algn="l" defTabSz="642057" rtl="0" eaLnBrk="1" latinLnBrk="0" hangingPunct="1">
        <a:defRPr sz="1300" kern="1200">
          <a:solidFill>
            <a:schemeClr val="tx1"/>
          </a:solidFill>
          <a:latin typeface="+mn-lt"/>
          <a:ea typeface="+mn-ea"/>
          <a:cs typeface="+mn-cs"/>
        </a:defRPr>
      </a:lvl5pPr>
      <a:lvl6pPr marL="1605150" algn="l" defTabSz="642057" rtl="0" eaLnBrk="1" latinLnBrk="0" hangingPunct="1">
        <a:defRPr sz="1300" kern="1200">
          <a:solidFill>
            <a:schemeClr val="tx1"/>
          </a:solidFill>
          <a:latin typeface="+mn-lt"/>
          <a:ea typeface="+mn-ea"/>
          <a:cs typeface="+mn-cs"/>
        </a:defRPr>
      </a:lvl6pPr>
      <a:lvl7pPr marL="1926178" algn="l" defTabSz="642057" rtl="0" eaLnBrk="1" latinLnBrk="0" hangingPunct="1">
        <a:defRPr sz="1300" kern="1200">
          <a:solidFill>
            <a:schemeClr val="tx1"/>
          </a:solidFill>
          <a:latin typeface="+mn-lt"/>
          <a:ea typeface="+mn-ea"/>
          <a:cs typeface="+mn-cs"/>
        </a:defRPr>
      </a:lvl7pPr>
      <a:lvl8pPr marL="2247211" algn="l" defTabSz="642057" rtl="0" eaLnBrk="1" latinLnBrk="0" hangingPunct="1">
        <a:defRPr sz="1300" kern="1200">
          <a:solidFill>
            <a:schemeClr val="tx1"/>
          </a:solidFill>
          <a:latin typeface="+mn-lt"/>
          <a:ea typeface="+mn-ea"/>
          <a:cs typeface="+mn-cs"/>
        </a:defRPr>
      </a:lvl8pPr>
      <a:lvl9pPr marL="2568239" algn="l" defTabSz="6420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92996" y="151804"/>
            <a:ext cx="7358063" cy="178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smtClean="0">
                <a:sym typeface="Chalkboard" charset="0"/>
              </a:rPr>
              <a:t>Click to edit Master title style</a:t>
            </a:r>
          </a:p>
        </p:txBody>
      </p:sp>
      <p:sp>
        <p:nvSpPr>
          <p:cNvPr id="3074" name="Rectangle 2"/>
          <p:cNvSpPr>
            <a:spLocks noGrp="1" noChangeArrowheads="1"/>
          </p:cNvSpPr>
          <p:nvPr>
            <p:ph type="body" idx="1"/>
          </p:nvPr>
        </p:nvSpPr>
        <p:spPr bwMode="auto">
          <a:xfrm>
            <a:off x="892996" y="2071687"/>
            <a:ext cx="7358063" cy="4036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64" tIns="35664" rIns="35664" bIns="35664" numCol="1" anchor="ctr" anchorCtr="0" compatLnSpc="1">
            <a:prstTxWarp prst="textNoShape">
              <a:avLst/>
            </a:prstTxWarp>
          </a:bodyPr>
          <a:lstStyle/>
          <a:p>
            <a:pPr lvl="0"/>
            <a:r>
              <a:rPr lang="en-US" smtClean="0">
                <a:sym typeface="Chalkboard" charset="0"/>
              </a:rPr>
              <a:t>Click to edit Master text styles</a:t>
            </a:r>
          </a:p>
          <a:p>
            <a:pPr lvl="1"/>
            <a:r>
              <a:rPr lang="en-US" smtClean="0">
                <a:sym typeface="Chalkboard" charset="0"/>
              </a:rPr>
              <a:t>Second level</a:t>
            </a:r>
          </a:p>
          <a:p>
            <a:pPr lvl="2"/>
            <a:r>
              <a:rPr lang="en-US" smtClean="0">
                <a:sym typeface="Chalkboard" charset="0"/>
              </a:rPr>
              <a:t>Third level</a:t>
            </a:r>
          </a:p>
          <a:p>
            <a:pPr lvl="3"/>
            <a:r>
              <a:rPr lang="en-US" smtClean="0">
                <a:sym typeface="Chalkboard" charset="0"/>
              </a:rPr>
              <a:t>Fourth level</a:t>
            </a:r>
          </a:p>
          <a:p>
            <a:pPr lvl="4"/>
            <a:r>
              <a:rPr lang="en-US" smtClean="0">
                <a:sym typeface="Chalkboard" charset="0"/>
              </a:rPr>
              <a:t>Fifth level</a:t>
            </a:r>
          </a:p>
        </p:txBody>
      </p:sp>
    </p:spTree>
    <p:extLst>
      <p:ext uri="{BB962C8B-B14F-4D97-AF65-F5344CB8AC3E}">
        <p14:creationId xmlns:p14="http://schemas.microsoft.com/office/powerpoint/2010/main" val="111988426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fontAlgn="base">
        <a:spcBef>
          <a:spcPts val="211"/>
        </a:spcBef>
        <a:spcAft>
          <a:spcPct val="0"/>
        </a:spcAft>
        <a:defRPr sz="4900">
          <a:solidFill>
            <a:schemeClr val="tx1"/>
          </a:solidFill>
          <a:latin typeface="+mj-lt"/>
          <a:ea typeface="+mj-ea"/>
          <a:cs typeface="+mj-cs"/>
          <a:sym typeface="Chalkboard" charset="0"/>
        </a:defRPr>
      </a:lvl1pPr>
      <a:lvl2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2pPr>
      <a:lvl3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3pPr>
      <a:lvl4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4pPr>
      <a:lvl5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5pPr>
      <a:lvl6pPr marL="321009"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6pPr>
      <a:lvl7pPr marL="642024"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7pPr>
      <a:lvl8pPr marL="963037"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8pPr>
      <a:lvl9pPr marL="1284053"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9pPr>
    </p:titleStyle>
    <p:bodyStyle>
      <a:lvl1pPr marL="552855" indent="-365592" algn="l" rtl="0" fontAlgn="base">
        <a:spcBef>
          <a:spcPts val="2250"/>
        </a:spcBef>
        <a:spcAft>
          <a:spcPct val="0"/>
        </a:spcAft>
        <a:buSzPct val="91000"/>
        <a:buChar char="•"/>
        <a:defRPr sz="2400">
          <a:solidFill>
            <a:schemeClr val="tx1"/>
          </a:solidFill>
          <a:latin typeface="+mn-lt"/>
          <a:ea typeface="+mn-ea"/>
          <a:cs typeface="+mn-cs"/>
          <a:sym typeface="Chalkboard" charset="0"/>
        </a:defRPr>
      </a:lvl1pPr>
      <a:lvl2pPr marL="954120" indent="-365592" algn="l" rtl="0" fontAlgn="base">
        <a:spcBef>
          <a:spcPts val="2250"/>
        </a:spcBef>
        <a:spcAft>
          <a:spcPct val="0"/>
        </a:spcAft>
        <a:buSzPct val="91000"/>
        <a:buChar char="•"/>
        <a:defRPr sz="2400">
          <a:solidFill>
            <a:schemeClr val="tx1"/>
          </a:solidFill>
          <a:latin typeface="+mn-lt"/>
          <a:ea typeface="+mn-ea"/>
          <a:cs typeface="+mn-cs"/>
          <a:sym typeface="Chalkboard" charset="0"/>
        </a:defRPr>
      </a:lvl2pPr>
      <a:lvl3pPr marL="1355395" indent="-365592" algn="l" rtl="0" fontAlgn="base">
        <a:spcBef>
          <a:spcPts val="2250"/>
        </a:spcBef>
        <a:spcAft>
          <a:spcPct val="0"/>
        </a:spcAft>
        <a:buSzPct val="91000"/>
        <a:buChar char="•"/>
        <a:defRPr sz="2400">
          <a:solidFill>
            <a:schemeClr val="tx1"/>
          </a:solidFill>
          <a:latin typeface="+mn-lt"/>
          <a:ea typeface="+mn-ea"/>
          <a:cs typeface="+mn-cs"/>
          <a:sym typeface="Chalkboard" charset="0"/>
        </a:defRPr>
      </a:lvl3pPr>
      <a:lvl4pPr marL="1756656" indent="-365592" algn="l" rtl="0" fontAlgn="base">
        <a:spcBef>
          <a:spcPts val="2250"/>
        </a:spcBef>
        <a:spcAft>
          <a:spcPct val="0"/>
        </a:spcAft>
        <a:buSzPct val="91000"/>
        <a:buChar char="•"/>
        <a:defRPr sz="2400">
          <a:solidFill>
            <a:schemeClr val="tx1"/>
          </a:solidFill>
          <a:latin typeface="+mn-lt"/>
          <a:ea typeface="+mn-ea"/>
          <a:cs typeface="+mn-cs"/>
          <a:sym typeface="Chalkboard" charset="0"/>
        </a:defRPr>
      </a:lvl4pPr>
      <a:lvl5pPr marL="2157917" indent="-365592" algn="l" rtl="0" fontAlgn="base">
        <a:spcBef>
          <a:spcPts val="2250"/>
        </a:spcBef>
        <a:spcAft>
          <a:spcPct val="0"/>
        </a:spcAft>
        <a:buSzPct val="91000"/>
        <a:buChar char="•"/>
        <a:defRPr sz="2400">
          <a:solidFill>
            <a:schemeClr val="tx1"/>
          </a:solidFill>
          <a:latin typeface="+mn-lt"/>
          <a:ea typeface="+mn-ea"/>
          <a:cs typeface="+mn-cs"/>
          <a:sym typeface="Chalkboard" charset="0"/>
        </a:defRPr>
      </a:lvl5pPr>
      <a:lvl6pPr marL="2478936" indent="-365592" algn="l" rtl="0" fontAlgn="base">
        <a:spcBef>
          <a:spcPts val="2250"/>
        </a:spcBef>
        <a:spcAft>
          <a:spcPct val="0"/>
        </a:spcAft>
        <a:buSzPct val="91000"/>
        <a:buChar char="•"/>
        <a:defRPr sz="2400">
          <a:solidFill>
            <a:schemeClr val="tx1"/>
          </a:solidFill>
          <a:latin typeface="+mn-lt"/>
          <a:ea typeface="+mn-ea"/>
          <a:cs typeface="+mn-cs"/>
          <a:sym typeface="Chalkboard" charset="0"/>
        </a:defRPr>
      </a:lvl6pPr>
      <a:lvl7pPr marL="2799945" indent="-365592" algn="l" rtl="0" fontAlgn="base">
        <a:spcBef>
          <a:spcPts val="2250"/>
        </a:spcBef>
        <a:spcAft>
          <a:spcPct val="0"/>
        </a:spcAft>
        <a:buSzPct val="91000"/>
        <a:buChar char="•"/>
        <a:defRPr sz="2400">
          <a:solidFill>
            <a:schemeClr val="tx1"/>
          </a:solidFill>
          <a:latin typeface="+mn-lt"/>
          <a:ea typeface="+mn-ea"/>
          <a:cs typeface="+mn-cs"/>
          <a:sym typeface="Chalkboard" charset="0"/>
        </a:defRPr>
      </a:lvl7pPr>
      <a:lvl8pPr marL="3120961" indent="-365592" algn="l" rtl="0" fontAlgn="base">
        <a:spcBef>
          <a:spcPts val="2250"/>
        </a:spcBef>
        <a:spcAft>
          <a:spcPct val="0"/>
        </a:spcAft>
        <a:buSzPct val="91000"/>
        <a:buChar char="•"/>
        <a:defRPr sz="2400">
          <a:solidFill>
            <a:schemeClr val="tx1"/>
          </a:solidFill>
          <a:latin typeface="+mn-lt"/>
          <a:ea typeface="+mn-ea"/>
          <a:cs typeface="+mn-cs"/>
          <a:sym typeface="Chalkboard" charset="0"/>
        </a:defRPr>
      </a:lvl8pPr>
      <a:lvl9pPr marL="3441978" indent="-365592" algn="l" rtl="0" fontAlgn="base">
        <a:spcBef>
          <a:spcPts val="2250"/>
        </a:spcBef>
        <a:spcAft>
          <a:spcPct val="0"/>
        </a:spcAft>
        <a:buSzPct val="91000"/>
        <a:buChar char="•"/>
        <a:defRPr sz="2400">
          <a:solidFill>
            <a:schemeClr val="tx1"/>
          </a:solidFill>
          <a:latin typeface="+mn-lt"/>
          <a:ea typeface="+mn-ea"/>
          <a:cs typeface="+mn-cs"/>
          <a:sym typeface="Chalkboard" charset="0"/>
        </a:defRPr>
      </a:lvl9pPr>
    </p:bodyStyle>
    <p:otherStyle>
      <a:defPPr>
        <a:defRPr lang="en-US"/>
      </a:defPPr>
      <a:lvl1pPr marL="0" algn="l" defTabSz="642024" rtl="0" eaLnBrk="1" latinLnBrk="0" hangingPunct="1">
        <a:defRPr sz="1300" kern="1200">
          <a:solidFill>
            <a:schemeClr val="tx1"/>
          </a:solidFill>
          <a:latin typeface="+mn-lt"/>
          <a:ea typeface="+mn-ea"/>
          <a:cs typeface="+mn-cs"/>
        </a:defRPr>
      </a:lvl1pPr>
      <a:lvl2pPr marL="321009" algn="l" defTabSz="642024" rtl="0" eaLnBrk="1" latinLnBrk="0" hangingPunct="1">
        <a:defRPr sz="1300" kern="1200">
          <a:solidFill>
            <a:schemeClr val="tx1"/>
          </a:solidFill>
          <a:latin typeface="+mn-lt"/>
          <a:ea typeface="+mn-ea"/>
          <a:cs typeface="+mn-cs"/>
        </a:defRPr>
      </a:lvl2pPr>
      <a:lvl3pPr marL="642024" algn="l" defTabSz="642024" rtl="0" eaLnBrk="1" latinLnBrk="0" hangingPunct="1">
        <a:defRPr sz="1300" kern="1200">
          <a:solidFill>
            <a:schemeClr val="tx1"/>
          </a:solidFill>
          <a:latin typeface="+mn-lt"/>
          <a:ea typeface="+mn-ea"/>
          <a:cs typeface="+mn-cs"/>
        </a:defRPr>
      </a:lvl3pPr>
      <a:lvl4pPr marL="963037" algn="l" defTabSz="642024" rtl="0" eaLnBrk="1" latinLnBrk="0" hangingPunct="1">
        <a:defRPr sz="1300" kern="1200">
          <a:solidFill>
            <a:schemeClr val="tx1"/>
          </a:solidFill>
          <a:latin typeface="+mn-lt"/>
          <a:ea typeface="+mn-ea"/>
          <a:cs typeface="+mn-cs"/>
        </a:defRPr>
      </a:lvl4pPr>
      <a:lvl5pPr marL="1284053" algn="l" defTabSz="642024" rtl="0" eaLnBrk="1" latinLnBrk="0" hangingPunct="1">
        <a:defRPr sz="1300" kern="1200">
          <a:solidFill>
            <a:schemeClr val="tx1"/>
          </a:solidFill>
          <a:latin typeface="+mn-lt"/>
          <a:ea typeface="+mn-ea"/>
          <a:cs typeface="+mn-cs"/>
        </a:defRPr>
      </a:lvl5pPr>
      <a:lvl6pPr marL="1605068" algn="l" defTabSz="642024" rtl="0" eaLnBrk="1" latinLnBrk="0" hangingPunct="1">
        <a:defRPr sz="1300" kern="1200">
          <a:solidFill>
            <a:schemeClr val="tx1"/>
          </a:solidFill>
          <a:latin typeface="+mn-lt"/>
          <a:ea typeface="+mn-ea"/>
          <a:cs typeface="+mn-cs"/>
        </a:defRPr>
      </a:lvl6pPr>
      <a:lvl7pPr marL="1926079" algn="l" defTabSz="642024" rtl="0" eaLnBrk="1" latinLnBrk="0" hangingPunct="1">
        <a:defRPr sz="1300" kern="1200">
          <a:solidFill>
            <a:schemeClr val="tx1"/>
          </a:solidFill>
          <a:latin typeface="+mn-lt"/>
          <a:ea typeface="+mn-ea"/>
          <a:cs typeface="+mn-cs"/>
        </a:defRPr>
      </a:lvl7pPr>
      <a:lvl8pPr marL="2247096" algn="l" defTabSz="642024" rtl="0" eaLnBrk="1" latinLnBrk="0" hangingPunct="1">
        <a:defRPr sz="1300" kern="1200">
          <a:solidFill>
            <a:schemeClr val="tx1"/>
          </a:solidFill>
          <a:latin typeface="+mn-lt"/>
          <a:ea typeface="+mn-ea"/>
          <a:cs typeface="+mn-cs"/>
        </a:defRPr>
      </a:lvl8pPr>
      <a:lvl9pPr marL="2568108" algn="l" defTabSz="642024"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419695" y="1259086"/>
            <a:ext cx="4241602" cy="2152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62" tIns="35662" rIns="35662" bIns="35662" numCol="1" anchor="b" anchorCtr="0" compatLnSpc="1">
            <a:prstTxWarp prst="textNoShape">
              <a:avLst/>
            </a:prstTxWarp>
          </a:bodyPr>
          <a:lstStyle/>
          <a:p>
            <a:pPr lvl="0"/>
            <a:r>
              <a:rPr lang="en-US" smtClean="0">
                <a:sym typeface="Chalkboard" charset="0"/>
              </a:rPr>
              <a:t>Click to edit Master title style</a:t>
            </a:r>
          </a:p>
        </p:txBody>
      </p:sp>
      <p:sp>
        <p:nvSpPr>
          <p:cNvPr id="4098" name="Rectangle 2"/>
          <p:cNvSpPr>
            <a:spLocks noGrp="1" noChangeArrowheads="1"/>
          </p:cNvSpPr>
          <p:nvPr>
            <p:ph type="body" idx="1"/>
          </p:nvPr>
        </p:nvSpPr>
        <p:spPr bwMode="auto">
          <a:xfrm>
            <a:off x="419695" y="3473648"/>
            <a:ext cx="4241602" cy="2152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62" tIns="35662" rIns="35662" bIns="35662" numCol="1" anchor="t" anchorCtr="0" compatLnSpc="1">
            <a:prstTxWarp prst="textNoShape">
              <a:avLst/>
            </a:prstTxWarp>
          </a:bodyPr>
          <a:lstStyle/>
          <a:p>
            <a:pPr lvl="0"/>
            <a:r>
              <a:rPr lang="en-US" smtClean="0">
                <a:sym typeface="Chalkboard" charset="0"/>
              </a:rPr>
              <a:t>Click to edit Master text styles</a:t>
            </a:r>
          </a:p>
          <a:p>
            <a:pPr lvl="1"/>
            <a:r>
              <a:rPr lang="en-US" smtClean="0">
                <a:sym typeface="Chalkboard" charset="0"/>
              </a:rPr>
              <a:t>Second level</a:t>
            </a:r>
          </a:p>
          <a:p>
            <a:pPr lvl="2"/>
            <a:r>
              <a:rPr lang="en-US" smtClean="0">
                <a:sym typeface="Chalkboard" charset="0"/>
              </a:rPr>
              <a:t>Third level</a:t>
            </a:r>
          </a:p>
          <a:p>
            <a:pPr lvl="3"/>
            <a:r>
              <a:rPr lang="en-US" smtClean="0">
                <a:sym typeface="Chalkboard" charset="0"/>
              </a:rPr>
              <a:t>Fourth level</a:t>
            </a:r>
          </a:p>
          <a:p>
            <a:pPr lvl="4"/>
            <a:r>
              <a:rPr lang="en-US" smtClean="0">
                <a:sym typeface="Chalkboard" charset="0"/>
              </a:rPr>
              <a:t>Fifth level</a:t>
            </a:r>
          </a:p>
        </p:txBody>
      </p:sp>
    </p:spTree>
    <p:extLst>
      <p:ext uri="{BB962C8B-B14F-4D97-AF65-F5344CB8AC3E}">
        <p14:creationId xmlns:p14="http://schemas.microsoft.com/office/powerpoint/2010/main" val="2704824278"/>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rtl="0" fontAlgn="base">
        <a:spcBef>
          <a:spcPts val="211"/>
        </a:spcBef>
        <a:spcAft>
          <a:spcPct val="0"/>
        </a:spcAft>
        <a:defRPr sz="4100">
          <a:solidFill>
            <a:schemeClr val="tx1"/>
          </a:solidFill>
          <a:latin typeface="+mj-lt"/>
          <a:ea typeface="+mj-ea"/>
          <a:cs typeface="+mj-cs"/>
          <a:sym typeface="Chalkboard" charset="0"/>
        </a:defRPr>
      </a:lvl1pPr>
      <a:lvl2pPr algn="ctr" rtl="0" fontAlgn="base">
        <a:spcBef>
          <a:spcPts val="211"/>
        </a:spcBef>
        <a:spcAft>
          <a:spcPct val="0"/>
        </a:spcAft>
        <a:defRPr sz="4100">
          <a:solidFill>
            <a:schemeClr val="tx1"/>
          </a:solidFill>
          <a:latin typeface="Chalkboard" charset="0"/>
          <a:ea typeface="ヒラギノ明朝 ProN W3" charset="0"/>
          <a:cs typeface="ヒラギノ明朝 ProN W3" charset="0"/>
          <a:sym typeface="Chalkboard" charset="0"/>
        </a:defRPr>
      </a:lvl2pPr>
      <a:lvl3pPr algn="ctr" rtl="0" fontAlgn="base">
        <a:spcBef>
          <a:spcPts val="211"/>
        </a:spcBef>
        <a:spcAft>
          <a:spcPct val="0"/>
        </a:spcAft>
        <a:defRPr sz="4100">
          <a:solidFill>
            <a:schemeClr val="tx1"/>
          </a:solidFill>
          <a:latin typeface="Chalkboard" charset="0"/>
          <a:ea typeface="ヒラギノ明朝 ProN W3" charset="0"/>
          <a:cs typeface="ヒラギノ明朝 ProN W3" charset="0"/>
          <a:sym typeface="Chalkboard" charset="0"/>
        </a:defRPr>
      </a:lvl3pPr>
      <a:lvl4pPr algn="ctr" rtl="0" fontAlgn="base">
        <a:spcBef>
          <a:spcPts val="211"/>
        </a:spcBef>
        <a:spcAft>
          <a:spcPct val="0"/>
        </a:spcAft>
        <a:defRPr sz="4100">
          <a:solidFill>
            <a:schemeClr val="tx1"/>
          </a:solidFill>
          <a:latin typeface="Chalkboard" charset="0"/>
          <a:ea typeface="ヒラギノ明朝 ProN W3" charset="0"/>
          <a:cs typeface="ヒラギノ明朝 ProN W3" charset="0"/>
          <a:sym typeface="Chalkboard" charset="0"/>
        </a:defRPr>
      </a:lvl4pPr>
      <a:lvl5pPr algn="ctr" rtl="0" fontAlgn="base">
        <a:spcBef>
          <a:spcPts val="211"/>
        </a:spcBef>
        <a:spcAft>
          <a:spcPct val="0"/>
        </a:spcAft>
        <a:defRPr sz="4100">
          <a:solidFill>
            <a:schemeClr val="tx1"/>
          </a:solidFill>
          <a:latin typeface="Chalkboard" charset="0"/>
          <a:ea typeface="ヒラギノ明朝 ProN W3" charset="0"/>
          <a:cs typeface="ヒラギノ明朝 ProN W3" charset="0"/>
          <a:sym typeface="Chalkboard" charset="0"/>
        </a:defRPr>
      </a:lvl5pPr>
      <a:lvl6pPr marL="320993" algn="ctr" rtl="0" fontAlgn="base">
        <a:spcBef>
          <a:spcPts val="211"/>
        </a:spcBef>
        <a:spcAft>
          <a:spcPct val="0"/>
        </a:spcAft>
        <a:defRPr sz="4100">
          <a:solidFill>
            <a:schemeClr val="tx1"/>
          </a:solidFill>
          <a:latin typeface="Chalkboard" charset="0"/>
          <a:ea typeface="ヒラギノ明朝 ProN W3" charset="0"/>
          <a:cs typeface="ヒラギノ明朝 ProN W3" charset="0"/>
          <a:sym typeface="Chalkboard" charset="0"/>
        </a:defRPr>
      </a:lvl6pPr>
      <a:lvl7pPr marL="641991" algn="ctr" rtl="0" fontAlgn="base">
        <a:spcBef>
          <a:spcPts val="211"/>
        </a:spcBef>
        <a:spcAft>
          <a:spcPct val="0"/>
        </a:spcAft>
        <a:defRPr sz="4100">
          <a:solidFill>
            <a:schemeClr val="tx1"/>
          </a:solidFill>
          <a:latin typeface="Chalkboard" charset="0"/>
          <a:ea typeface="ヒラギノ明朝 ProN W3" charset="0"/>
          <a:cs typeface="ヒラギノ明朝 ProN W3" charset="0"/>
          <a:sym typeface="Chalkboard" charset="0"/>
        </a:defRPr>
      </a:lvl7pPr>
      <a:lvl8pPr marL="962988" algn="ctr" rtl="0" fontAlgn="base">
        <a:spcBef>
          <a:spcPts val="211"/>
        </a:spcBef>
        <a:spcAft>
          <a:spcPct val="0"/>
        </a:spcAft>
        <a:defRPr sz="4100">
          <a:solidFill>
            <a:schemeClr val="tx1"/>
          </a:solidFill>
          <a:latin typeface="Chalkboard" charset="0"/>
          <a:ea typeface="ヒラギノ明朝 ProN W3" charset="0"/>
          <a:cs typeface="ヒラギノ明朝 ProN W3" charset="0"/>
          <a:sym typeface="Chalkboard" charset="0"/>
        </a:defRPr>
      </a:lvl8pPr>
      <a:lvl9pPr marL="1283987" algn="ctr" rtl="0" fontAlgn="base">
        <a:spcBef>
          <a:spcPts val="211"/>
        </a:spcBef>
        <a:spcAft>
          <a:spcPct val="0"/>
        </a:spcAft>
        <a:defRPr sz="4100">
          <a:solidFill>
            <a:schemeClr val="tx1"/>
          </a:solidFill>
          <a:latin typeface="Chalkboard" charset="0"/>
          <a:ea typeface="ヒラギノ明朝 ProN W3" charset="0"/>
          <a:cs typeface="ヒラギノ明朝 ProN W3" charset="0"/>
          <a:sym typeface="Chalkboard" charset="0"/>
        </a:defRPr>
      </a:lvl9pPr>
    </p:titleStyle>
    <p:bodyStyle>
      <a:lvl1pPr algn="ctr" rtl="0" fontAlgn="base">
        <a:spcBef>
          <a:spcPts val="211"/>
        </a:spcBef>
        <a:spcAft>
          <a:spcPct val="0"/>
        </a:spcAft>
        <a:defRPr sz="2100">
          <a:solidFill>
            <a:schemeClr val="tx1"/>
          </a:solidFill>
          <a:latin typeface="+mn-lt"/>
          <a:ea typeface="+mn-ea"/>
          <a:cs typeface="+mn-cs"/>
          <a:sym typeface="Chalkboard" charset="0"/>
        </a:defRPr>
      </a:lvl1pPr>
      <a:lvl2pPr algn="ctr" rtl="0" fontAlgn="base">
        <a:spcBef>
          <a:spcPts val="211"/>
        </a:spcBef>
        <a:spcAft>
          <a:spcPct val="0"/>
        </a:spcAft>
        <a:defRPr sz="2100">
          <a:solidFill>
            <a:schemeClr val="tx1"/>
          </a:solidFill>
          <a:latin typeface="+mn-lt"/>
          <a:ea typeface="+mn-ea"/>
          <a:cs typeface="+mn-cs"/>
          <a:sym typeface="Chalkboard" charset="0"/>
        </a:defRPr>
      </a:lvl2pPr>
      <a:lvl3pPr algn="ctr" rtl="0" fontAlgn="base">
        <a:spcBef>
          <a:spcPts val="211"/>
        </a:spcBef>
        <a:spcAft>
          <a:spcPct val="0"/>
        </a:spcAft>
        <a:defRPr sz="2100">
          <a:solidFill>
            <a:schemeClr val="tx1"/>
          </a:solidFill>
          <a:latin typeface="+mn-lt"/>
          <a:ea typeface="+mn-ea"/>
          <a:cs typeface="+mn-cs"/>
          <a:sym typeface="Chalkboard" charset="0"/>
        </a:defRPr>
      </a:lvl3pPr>
      <a:lvl4pPr algn="ctr" rtl="0" fontAlgn="base">
        <a:spcBef>
          <a:spcPts val="211"/>
        </a:spcBef>
        <a:spcAft>
          <a:spcPct val="0"/>
        </a:spcAft>
        <a:defRPr sz="2100">
          <a:solidFill>
            <a:schemeClr val="tx1"/>
          </a:solidFill>
          <a:latin typeface="+mn-lt"/>
          <a:ea typeface="+mn-ea"/>
          <a:cs typeface="+mn-cs"/>
          <a:sym typeface="Chalkboard" charset="0"/>
        </a:defRPr>
      </a:lvl4pPr>
      <a:lvl5pPr algn="ctr" rtl="0" fontAlgn="base">
        <a:spcBef>
          <a:spcPts val="211"/>
        </a:spcBef>
        <a:spcAft>
          <a:spcPct val="0"/>
        </a:spcAft>
        <a:defRPr sz="2100">
          <a:solidFill>
            <a:schemeClr val="tx1"/>
          </a:solidFill>
          <a:latin typeface="+mn-lt"/>
          <a:ea typeface="+mn-ea"/>
          <a:cs typeface="+mn-cs"/>
          <a:sym typeface="Chalkboard" charset="0"/>
        </a:defRPr>
      </a:lvl5pPr>
      <a:lvl6pPr marL="320993" algn="ctr" rtl="0" fontAlgn="base">
        <a:spcBef>
          <a:spcPts val="211"/>
        </a:spcBef>
        <a:spcAft>
          <a:spcPct val="0"/>
        </a:spcAft>
        <a:defRPr sz="2100">
          <a:solidFill>
            <a:schemeClr val="tx1"/>
          </a:solidFill>
          <a:latin typeface="+mn-lt"/>
          <a:ea typeface="+mn-ea"/>
          <a:cs typeface="+mn-cs"/>
          <a:sym typeface="Chalkboard" charset="0"/>
        </a:defRPr>
      </a:lvl6pPr>
      <a:lvl7pPr marL="641991" algn="ctr" rtl="0" fontAlgn="base">
        <a:spcBef>
          <a:spcPts val="211"/>
        </a:spcBef>
        <a:spcAft>
          <a:spcPct val="0"/>
        </a:spcAft>
        <a:defRPr sz="2100">
          <a:solidFill>
            <a:schemeClr val="tx1"/>
          </a:solidFill>
          <a:latin typeface="+mn-lt"/>
          <a:ea typeface="+mn-ea"/>
          <a:cs typeface="+mn-cs"/>
          <a:sym typeface="Chalkboard" charset="0"/>
        </a:defRPr>
      </a:lvl7pPr>
      <a:lvl8pPr marL="962988" algn="ctr" rtl="0" fontAlgn="base">
        <a:spcBef>
          <a:spcPts val="211"/>
        </a:spcBef>
        <a:spcAft>
          <a:spcPct val="0"/>
        </a:spcAft>
        <a:defRPr sz="2100">
          <a:solidFill>
            <a:schemeClr val="tx1"/>
          </a:solidFill>
          <a:latin typeface="+mn-lt"/>
          <a:ea typeface="+mn-ea"/>
          <a:cs typeface="+mn-cs"/>
          <a:sym typeface="Chalkboard" charset="0"/>
        </a:defRPr>
      </a:lvl8pPr>
      <a:lvl9pPr marL="1283987" algn="ctr" rtl="0" fontAlgn="base">
        <a:spcBef>
          <a:spcPts val="211"/>
        </a:spcBef>
        <a:spcAft>
          <a:spcPct val="0"/>
        </a:spcAft>
        <a:defRPr sz="2100">
          <a:solidFill>
            <a:schemeClr val="tx1"/>
          </a:solidFill>
          <a:latin typeface="+mn-lt"/>
          <a:ea typeface="+mn-ea"/>
          <a:cs typeface="+mn-cs"/>
          <a:sym typeface="Chalkboard" charset="0"/>
        </a:defRPr>
      </a:lvl9pPr>
    </p:bodyStyle>
    <p:otherStyle>
      <a:defPPr>
        <a:defRPr lang="en-US"/>
      </a:defPPr>
      <a:lvl1pPr marL="0" algn="l" defTabSz="641991" rtl="0" eaLnBrk="1" latinLnBrk="0" hangingPunct="1">
        <a:defRPr sz="1300" kern="1200">
          <a:solidFill>
            <a:schemeClr val="tx1"/>
          </a:solidFill>
          <a:latin typeface="+mn-lt"/>
          <a:ea typeface="+mn-ea"/>
          <a:cs typeface="+mn-cs"/>
        </a:defRPr>
      </a:lvl1pPr>
      <a:lvl2pPr marL="320993" algn="l" defTabSz="641991" rtl="0" eaLnBrk="1" latinLnBrk="0" hangingPunct="1">
        <a:defRPr sz="1300" kern="1200">
          <a:solidFill>
            <a:schemeClr val="tx1"/>
          </a:solidFill>
          <a:latin typeface="+mn-lt"/>
          <a:ea typeface="+mn-ea"/>
          <a:cs typeface="+mn-cs"/>
        </a:defRPr>
      </a:lvl2pPr>
      <a:lvl3pPr marL="641991" algn="l" defTabSz="641991" rtl="0" eaLnBrk="1" latinLnBrk="0" hangingPunct="1">
        <a:defRPr sz="1300" kern="1200">
          <a:solidFill>
            <a:schemeClr val="tx1"/>
          </a:solidFill>
          <a:latin typeface="+mn-lt"/>
          <a:ea typeface="+mn-ea"/>
          <a:cs typeface="+mn-cs"/>
        </a:defRPr>
      </a:lvl3pPr>
      <a:lvl4pPr marL="962988" algn="l" defTabSz="641991" rtl="0" eaLnBrk="1" latinLnBrk="0" hangingPunct="1">
        <a:defRPr sz="1300" kern="1200">
          <a:solidFill>
            <a:schemeClr val="tx1"/>
          </a:solidFill>
          <a:latin typeface="+mn-lt"/>
          <a:ea typeface="+mn-ea"/>
          <a:cs typeface="+mn-cs"/>
        </a:defRPr>
      </a:lvl4pPr>
      <a:lvl5pPr marL="1283987" algn="l" defTabSz="641991" rtl="0" eaLnBrk="1" latinLnBrk="0" hangingPunct="1">
        <a:defRPr sz="1300" kern="1200">
          <a:solidFill>
            <a:schemeClr val="tx1"/>
          </a:solidFill>
          <a:latin typeface="+mn-lt"/>
          <a:ea typeface="+mn-ea"/>
          <a:cs typeface="+mn-cs"/>
        </a:defRPr>
      </a:lvl5pPr>
      <a:lvl6pPr marL="1604986" algn="l" defTabSz="641991" rtl="0" eaLnBrk="1" latinLnBrk="0" hangingPunct="1">
        <a:defRPr sz="1300" kern="1200">
          <a:solidFill>
            <a:schemeClr val="tx1"/>
          </a:solidFill>
          <a:latin typeface="+mn-lt"/>
          <a:ea typeface="+mn-ea"/>
          <a:cs typeface="+mn-cs"/>
        </a:defRPr>
      </a:lvl6pPr>
      <a:lvl7pPr marL="1925981" algn="l" defTabSz="641991" rtl="0" eaLnBrk="1" latinLnBrk="0" hangingPunct="1">
        <a:defRPr sz="1300" kern="1200">
          <a:solidFill>
            <a:schemeClr val="tx1"/>
          </a:solidFill>
          <a:latin typeface="+mn-lt"/>
          <a:ea typeface="+mn-ea"/>
          <a:cs typeface="+mn-cs"/>
        </a:defRPr>
      </a:lvl7pPr>
      <a:lvl8pPr marL="2246981" algn="l" defTabSz="641991" rtl="0" eaLnBrk="1" latinLnBrk="0" hangingPunct="1">
        <a:defRPr sz="1300" kern="1200">
          <a:solidFill>
            <a:schemeClr val="tx1"/>
          </a:solidFill>
          <a:latin typeface="+mn-lt"/>
          <a:ea typeface="+mn-ea"/>
          <a:cs typeface="+mn-cs"/>
        </a:defRPr>
      </a:lvl8pPr>
      <a:lvl9pPr marL="2567976" algn="l" defTabSz="641991"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892998" y="2536032"/>
            <a:ext cx="7358063" cy="178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smtClean="0">
                <a:sym typeface="Chalkboard" charset="0"/>
              </a:rPr>
              <a:t>Click to edit Master title style</a:t>
            </a:r>
          </a:p>
        </p:txBody>
      </p:sp>
    </p:spTree>
    <p:extLst>
      <p:ext uri="{BB962C8B-B14F-4D97-AF65-F5344CB8AC3E}">
        <p14:creationId xmlns:p14="http://schemas.microsoft.com/office/powerpoint/2010/main" val="3201440559"/>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fontAlgn="base">
        <a:spcBef>
          <a:spcPts val="211"/>
        </a:spcBef>
        <a:spcAft>
          <a:spcPct val="0"/>
        </a:spcAft>
        <a:defRPr sz="4900">
          <a:solidFill>
            <a:schemeClr val="tx1"/>
          </a:solidFill>
          <a:latin typeface="+mj-lt"/>
          <a:ea typeface="+mj-ea"/>
          <a:cs typeface="+mj-cs"/>
          <a:sym typeface="Chalkboard" charset="0"/>
        </a:defRPr>
      </a:lvl1pPr>
      <a:lvl2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2pPr>
      <a:lvl3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3pPr>
      <a:lvl4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4pPr>
      <a:lvl5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5pPr>
      <a:lvl6pPr marL="320976"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6pPr>
      <a:lvl7pPr marL="641958"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7pPr>
      <a:lvl8pPr marL="962939"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8pPr>
      <a:lvl9pPr marL="1283921"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9pPr>
    </p:titleStyle>
    <p:bodyStyle>
      <a:lvl1pPr algn="ctr" rtl="0" fontAlgn="base">
        <a:spcBef>
          <a:spcPts val="211"/>
        </a:spcBef>
        <a:spcAft>
          <a:spcPct val="0"/>
        </a:spcAft>
        <a:defRPr sz="2400">
          <a:solidFill>
            <a:schemeClr val="tx1"/>
          </a:solidFill>
          <a:latin typeface="+mn-lt"/>
          <a:ea typeface="+mn-ea"/>
          <a:cs typeface="+mn-cs"/>
          <a:sym typeface="Chalkboard" charset="0"/>
        </a:defRPr>
      </a:lvl1pPr>
      <a:lvl2pPr algn="ctr" rtl="0" fontAlgn="base">
        <a:spcBef>
          <a:spcPts val="211"/>
        </a:spcBef>
        <a:spcAft>
          <a:spcPct val="0"/>
        </a:spcAft>
        <a:defRPr sz="2400">
          <a:solidFill>
            <a:schemeClr val="tx1"/>
          </a:solidFill>
          <a:latin typeface="+mn-lt"/>
          <a:ea typeface="+mn-ea"/>
          <a:cs typeface="+mn-cs"/>
          <a:sym typeface="Chalkboard" charset="0"/>
        </a:defRPr>
      </a:lvl2pPr>
      <a:lvl3pPr algn="ctr" rtl="0" fontAlgn="base">
        <a:spcBef>
          <a:spcPts val="211"/>
        </a:spcBef>
        <a:spcAft>
          <a:spcPct val="0"/>
        </a:spcAft>
        <a:defRPr sz="2400">
          <a:solidFill>
            <a:schemeClr val="tx1"/>
          </a:solidFill>
          <a:latin typeface="+mn-lt"/>
          <a:ea typeface="+mn-ea"/>
          <a:cs typeface="+mn-cs"/>
          <a:sym typeface="Chalkboard" charset="0"/>
        </a:defRPr>
      </a:lvl3pPr>
      <a:lvl4pPr algn="ctr" rtl="0" fontAlgn="base">
        <a:spcBef>
          <a:spcPts val="211"/>
        </a:spcBef>
        <a:spcAft>
          <a:spcPct val="0"/>
        </a:spcAft>
        <a:defRPr sz="2400">
          <a:solidFill>
            <a:schemeClr val="tx1"/>
          </a:solidFill>
          <a:latin typeface="+mn-lt"/>
          <a:ea typeface="+mn-ea"/>
          <a:cs typeface="+mn-cs"/>
          <a:sym typeface="Chalkboard" charset="0"/>
        </a:defRPr>
      </a:lvl4pPr>
      <a:lvl5pPr algn="ctr" rtl="0" fontAlgn="base">
        <a:spcBef>
          <a:spcPts val="211"/>
        </a:spcBef>
        <a:spcAft>
          <a:spcPct val="0"/>
        </a:spcAft>
        <a:defRPr sz="2400">
          <a:solidFill>
            <a:schemeClr val="tx1"/>
          </a:solidFill>
          <a:latin typeface="+mn-lt"/>
          <a:ea typeface="+mn-ea"/>
          <a:cs typeface="+mn-cs"/>
          <a:sym typeface="Chalkboard" charset="0"/>
        </a:defRPr>
      </a:lvl5pPr>
      <a:lvl6pPr marL="320976" algn="ctr" rtl="0" fontAlgn="base">
        <a:spcBef>
          <a:spcPts val="211"/>
        </a:spcBef>
        <a:spcAft>
          <a:spcPct val="0"/>
        </a:spcAft>
        <a:defRPr sz="2400">
          <a:solidFill>
            <a:schemeClr val="tx1"/>
          </a:solidFill>
          <a:latin typeface="+mn-lt"/>
          <a:ea typeface="+mn-ea"/>
          <a:cs typeface="+mn-cs"/>
          <a:sym typeface="Chalkboard" charset="0"/>
        </a:defRPr>
      </a:lvl6pPr>
      <a:lvl7pPr marL="641958" algn="ctr" rtl="0" fontAlgn="base">
        <a:spcBef>
          <a:spcPts val="211"/>
        </a:spcBef>
        <a:spcAft>
          <a:spcPct val="0"/>
        </a:spcAft>
        <a:defRPr sz="2400">
          <a:solidFill>
            <a:schemeClr val="tx1"/>
          </a:solidFill>
          <a:latin typeface="+mn-lt"/>
          <a:ea typeface="+mn-ea"/>
          <a:cs typeface="+mn-cs"/>
          <a:sym typeface="Chalkboard" charset="0"/>
        </a:defRPr>
      </a:lvl7pPr>
      <a:lvl8pPr marL="962939" algn="ctr" rtl="0" fontAlgn="base">
        <a:spcBef>
          <a:spcPts val="211"/>
        </a:spcBef>
        <a:spcAft>
          <a:spcPct val="0"/>
        </a:spcAft>
        <a:defRPr sz="2400">
          <a:solidFill>
            <a:schemeClr val="tx1"/>
          </a:solidFill>
          <a:latin typeface="+mn-lt"/>
          <a:ea typeface="+mn-ea"/>
          <a:cs typeface="+mn-cs"/>
          <a:sym typeface="Chalkboard" charset="0"/>
        </a:defRPr>
      </a:lvl8pPr>
      <a:lvl9pPr marL="1283921" algn="ctr" rtl="0" fontAlgn="base">
        <a:spcBef>
          <a:spcPts val="211"/>
        </a:spcBef>
        <a:spcAft>
          <a:spcPct val="0"/>
        </a:spcAft>
        <a:defRPr sz="2400">
          <a:solidFill>
            <a:schemeClr val="tx1"/>
          </a:solidFill>
          <a:latin typeface="+mn-lt"/>
          <a:ea typeface="+mn-ea"/>
          <a:cs typeface="+mn-cs"/>
          <a:sym typeface="Chalkboard" charset="0"/>
        </a:defRPr>
      </a:lvl9pPr>
    </p:bodyStyle>
    <p:otherStyle>
      <a:defPPr>
        <a:defRPr lang="en-US"/>
      </a:defPPr>
      <a:lvl1pPr marL="0" algn="l" defTabSz="641958" rtl="0" eaLnBrk="1" latinLnBrk="0" hangingPunct="1">
        <a:defRPr sz="1300" kern="1200">
          <a:solidFill>
            <a:schemeClr val="tx1"/>
          </a:solidFill>
          <a:latin typeface="+mn-lt"/>
          <a:ea typeface="+mn-ea"/>
          <a:cs typeface="+mn-cs"/>
        </a:defRPr>
      </a:lvl1pPr>
      <a:lvl2pPr marL="320976" algn="l" defTabSz="641958" rtl="0" eaLnBrk="1" latinLnBrk="0" hangingPunct="1">
        <a:defRPr sz="1300" kern="1200">
          <a:solidFill>
            <a:schemeClr val="tx1"/>
          </a:solidFill>
          <a:latin typeface="+mn-lt"/>
          <a:ea typeface="+mn-ea"/>
          <a:cs typeface="+mn-cs"/>
        </a:defRPr>
      </a:lvl2pPr>
      <a:lvl3pPr marL="641958" algn="l" defTabSz="641958" rtl="0" eaLnBrk="1" latinLnBrk="0" hangingPunct="1">
        <a:defRPr sz="1300" kern="1200">
          <a:solidFill>
            <a:schemeClr val="tx1"/>
          </a:solidFill>
          <a:latin typeface="+mn-lt"/>
          <a:ea typeface="+mn-ea"/>
          <a:cs typeface="+mn-cs"/>
        </a:defRPr>
      </a:lvl3pPr>
      <a:lvl4pPr marL="962939" algn="l" defTabSz="641958" rtl="0" eaLnBrk="1" latinLnBrk="0" hangingPunct="1">
        <a:defRPr sz="1300" kern="1200">
          <a:solidFill>
            <a:schemeClr val="tx1"/>
          </a:solidFill>
          <a:latin typeface="+mn-lt"/>
          <a:ea typeface="+mn-ea"/>
          <a:cs typeface="+mn-cs"/>
        </a:defRPr>
      </a:lvl4pPr>
      <a:lvl5pPr marL="1283921" algn="l" defTabSz="641958" rtl="0" eaLnBrk="1" latinLnBrk="0" hangingPunct="1">
        <a:defRPr sz="1300" kern="1200">
          <a:solidFill>
            <a:schemeClr val="tx1"/>
          </a:solidFill>
          <a:latin typeface="+mn-lt"/>
          <a:ea typeface="+mn-ea"/>
          <a:cs typeface="+mn-cs"/>
        </a:defRPr>
      </a:lvl5pPr>
      <a:lvl6pPr marL="1604904" algn="l" defTabSz="641958" rtl="0" eaLnBrk="1" latinLnBrk="0" hangingPunct="1">
        <a:defRPr sz="1300" kern="1200">
          <a:solidFill>
            <a:schemeClr val="tx1"/>
          </a:solidFill>
          <a:latin typeface="+mn-lt"/>
          <a:ea typeface="+mn-ea"/>
          <a:cs typeface="+mn-cs"/>
        </a:defRPr>
      </a:lvl6pPr>
      <a:lvl7pPr marL="1925882" algn="l" defTabSz="641958" rtl="0" eaLnBrk="1" latinLnBrk="0" hangingPunct="1">
        <a:defRPr sz="1300" kern="1200">
          <a:solidFill>
            <a:schemeClr val="tx1"/>
          </a:solidFill>
          <a:latin typeface="+mn-lt"/>
          <a:ea typeface="+mn-ea"/>
          <a:cs typeface="+mn-cs"/>
        </a:defRPr>
      </a:lvl7pPr>
      <a:lvl8pPr marL="2246866" algn="l" defTabSz="641958" rtl="0" eaLnBrk="1" latinLnBrk="0" hangingPunct="1">
        <a:defRPr sz="1300" kern="1200">
          <a:solidFill>
            <a:schemeClr val="tx1"/>
          </a:solidFill>
          <a:latin typeface="+mn-lt"/>
          <a:ea typeface="+mn-ea"/>
          <a:cs typeface="+mn-cs"/>
        </a:defRPr>
      </a:lvl8pPr>
      <a:lvl9pPr marL="2567844" algn="l" defTabSz="641958"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419696" y="0"/>
            <a:ext cx="5589984" cy="1660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smtClean="0">
                <a:sym typeface="Times" charset="0"/>
              </a:rPr>
              <a:t>Click to edit Master title style</a:t>
            </a:r>
          </a:p>
        </p:txBody>
      </p:sp>
      <p:sp>
        <p:nvSpPr>
          <p:cNvPr id="6146" name="Rectangle 2"/>
          <p:cNvSpPr>
            <a:spLocks noGrp="1" noChangeArrowheads="1"/>
          </p:cNvSpPr>
          <p:nvPr>
            <p:ph type="body" idx="1"/>
          </p:nvPr>
        </p:nvSpPr>
        <p:spPr bwMode="auto">
          <a:xfrm>
            <a:off x="500093" y="1419821"/>
            <a:ext cx="5415855" cy="3405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58" tIns="35658" rIns="35658" bIns="35658" numCol="1" anchor="t" anchorCtr="0" compatLnSpc="1">
            <a:prstTxWarp prst="textNoShape">
              <a:avLst/>
            </a:prstTxWarp>
          </a:bodyPr>
          <a:lstStyle/>
          <a:p>
            <a:pPr lvl="0"/>
            <a:r>
              <a:rPr lang="en-US" smtClean="0">
                <a:sym typeface="Times" charset="0"/>
              </a:rPr>
              <a:t>Click to edit Master text styles</a:t>
            </a:r>
          </a:p>
          <a:p>
            <a:pPr lvl="1"/>
            <a:r>
              <a:rPr lang="en-US" smtClean="0">
                <a:sym typeface="Times" charset="0"/>
              </a:rPr>
              <a:t>Second level</a:t>
            </a:r>
          </a:p>
          <a:p>
            <a:pPr lvl="2"/>
            <a:r>
              <a:rPr lang="en-US" smtClean="0">
                <a:sym typeface="Times" charset="0"/>
              </a:rPr>
              <a:t>Third level</a:t>
            </a:r>
          </a:p>
          <a:p>
            <a:pPr lvl="3"/>
            <a:r>
              <a:rPr lang="en-US" smtClean="0">
                <a:sym typeface="Times" charset="0"/>
              </a:rPr>
              <a:t>Fourth level</a:t>
            </a:r>
          </a:p>
          <a:p>
            <a:pPr lvl="4"/>
            <a:r>
              <a:rPr lang="en-US" smtClean="0">
                <a:sym typeface="Times" charset="0"/>
              </a:rPr>
              <a:t>Fifth level</a:t>
            </a:r>
          </a:p>
        </p:txBody>
      </p:sp>
      <p:sp>
        <p:nvSpPr>
          <p:cNvPr id="6147" name="Rectangle 3"/>
          <p:cNvSpPr>
            <a:spLocks/>
          </p:cNvSpPr>
          <p:nvPr/>
        </p:nvSpPr>
        <p:spPr bwMode="auto">
          <a:xfrm>
            <a:off x="517923" y="4393406"/>
            <a:ext cx="1276945"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5658" tIns="35658" rIns="35658" bIns="35658"/>
          <a:lstStyle/>
          <a:p>
            <a:pPr fontAlgn="base">
              <a:lnSpc>
                <a:spcPct val="90000"/>
              </a:lnSpc>
              <a:spcBef>
                <a:spcPct val="0"/>
              </a:spcBef>
              <a:spcAft>
                <a:spcPct val="0"/>
              </a:spcAft>
              <a:tabLst>
                <a:tab pos="0" algn="l"/>
                <a:tab pos="641925" algn="l"/>
                <a:tab pos="1288314" algn="l"/>
                <a:tab pos="1292772" algn="l"/>
              </a:tabLst>
            </a:pPr>
            <a:r>
              <a:rPr lang="en-US" sz="800">
                <a:solidFill>
                  <a:srgbClr val="000000"/>
                </a:solidFill>
                <a:cs typeface="Times" charset="0"/>
                <a:sym typeface="Times" charset="0"/>
              </a:rPr>
              <a:t> </a:t>
            </a:r>
          </a:p>
        </p:txBody>
      </p:sp>
      <p:sp>
        <p:nvSpPr>
          <p:cNvPr id="6148" name="Rectangle 4"/>
          <p:cNvSpPr>
            <a:spLocks/>
          </p:cNvSpPr>
          <p:nvPr/>
        </p:nvSpPr>
        <p:spPr bwMode="auto">
          <a:xfrm>
            <a:off x="2221260" y="4393406"/>
            <a:ext cx="1973461"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5658" tIns="35658" rIns="35658" bIns="35658"/>
          <a:lstStyle/>
          <a:p>
            <a:pPr algn="ctr" fontAlgn="base">
              <a:lnSpc>
                <a:spcPct val="90000"/>
              </a:lnSpc>
              <a:spcBef>
                <a:spcPct val="0"/>
              </a:spcBef>
              <a:spcAft>
                <a:spcPct val="0"/>
              </a:spcAft>
              <a:tabLst>
                <a:tab pos="0" algn="l"/>
                <a:tab pos="641925" algn="l"/>
                <a:tab pos="1292772" algn="l"/>
                <a:tab pos="1925783" algn="l"/>
                <a:tab pos="1983731" algn="l"/>
              </a:tabLst>
            </a:pPr>
            <a:r>
              <a:rPr lang="en-US" sz="800">
                <a:solidFill>
                  <a:srgbClr val="000000"/>
                </a:solidFill>
                <a:cs typeface="Times" charset="0"/>
                <a:sym typeface="Times" charset="0"/>
              </a:rPr>
              <a:t> </a:t>
            </a:r>
          </a:p>
        </p:txBody>
      </p:sp>
    </p:spTree>
    <p:extLst>
      <p:ext uri="{BB962C8B-B14F-4D97-AF65-F5344CB8AC3E}">
        <p14:creationId xmlns:p14="http://schemas.microsoft.com/office/powerpoint/2010/main" val="14848231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fontAlgn="base">
        <a:spcBef>
          <a:spcPts val="211"/>
        </a:spcBef>
        <a:spcAft>
          <a:spcPct val="0"/>
        </a:spcAft>
        <a:defRPr sz="3000">
          <a:solidFill>
            <a:schemeClr val="tx1"/>
          </a:solidFill>
          <a:latin typeface="+mj-lt"/>
          <a:ea typeface="+mj-ea"/>
          <a:cs typeface="+mj-cs"/>
          <a:sym typeface="Times" charset="0"/>
        </a:defRPr>
      </a:lvl1pPr>
      <a:lvl2pPr algn="ctr" rtl="0" fontAlgn="base">
        <a:spcBef>
          <a:spcPts val="211"/>
        </a:spcBef>
        <a:spcAft>
          <a:spcPct val="0"/>
        </a:spcAft>
        <a:defRPr sz="3000">
          <a:solidFill>
            <a:schemeClr val="tx1"/>
          </a:solidFill>
          <a:latin typeface="Times" charset="0"/>
          <a:ea typeface="ヒラギノ明朝 ProN W3" charset="0"/>
          <a:cs typeface="ヒラギノ明朝 ProN W3" charset="0"/>
          <a:sym typeface="Times" charset="0"/>
        </a:defRPr>
      </a:lvl2pPr>
      <a:lvl3pPr algn="ctr" rtl="0" fontAlgn="base">
        <a:spcBef>
          <a:spcPts val="211"/>
        </a:spcBef>
        <a:spcAft>
          <a:spcPct val="0"/>
        </a:spcAft>
        <a:defRPr sz="3000">
          <a:solidFill>
            <a:schemeClr val="tx1"/>
          </a:solidFill>
          <a:latin typeface="Times" charset="0"/>
          <a:ea typeface="ヒラギノ明朝 ProN W3" charset="0"/>
          <a:cs typeface="ヒラギノ明朝 ProN W3" charset="0"/>
          <a:sym typeface="Times" charset="0"/>
        </a:defRPr>
      </a:lvl3pPr>
      <a:lvl4pPr algn="ctr" rtl="0" fontAlgn="base">
        <a:spcBef>
          <a:spcPts val="211"/>
        </a:spcBef>
        <a:spcAft>
          <a:spcPct val="0"/>
        </a:spcAft>
        <a:defRPr sz="3000">
          <a:solidFill>
            <a:schemeClr val="tx1"/>
          </a:solidFill>
          <a:latin typeface="Times" charset="0"/>
          <a:ea typeface="ヒラギノ明朝 ProN W3" charset="0"/>
          <a:cs typeface="ヒラギノ明朝 ProN W3" charset="0"/>
          <a:sym typeface="Times" charset="0"/>
        </a:defRPr>
      </a:lvl4pPr>
      <a:lvl5pPr algn="ctr" rtl="0" fontAlgn="base">
        <a:spcBef>
          <a:spcPts val="211"/>
        </a:spcBef>
        <a:spcAft>
          <a:spcPct val="0"/>
        </a:spcAft>
        <a:defRPr sz="3000">
          <a:solidFill>
            <a:schemeClr val="tx1"/>
          </a:solidFill>
          <a:latin typeface="Times" charset="0"/>
          <a:ea typeface="ヒラギノ明朝 ProN W3" charset="0"/>
          <a:cs typeface="ヒラギノ明朝 ProN W3" charset="0"/>
          <a:sym typeface="Times" charset="0"/>
        </a:defRPr>
      </a:lvl5pPr>
      <a:lvl6pPr marL="320960" algn="ctr" rtl="0" fontAlgn="base">
        <a:spcBef>
          <a:spcPts val="211"/>
        </a:spcBef>
        <a:spcAft>
          <a:spcPct val="0"/>
        </a:spcAft>
        <a:defRPr sz="3000">
          <a:solidFill>
            <a:schemeClr val="tx1"/>
          </a:solidFill>
          <a:latin typeface="Times" charset="0"/>
          <a:ea typeface="ヒラギノ明朝 ProN W3" charset="0"/>
          <a:cs typeface="ヒラギノ明朝 ProN W3" charset="0"/>
          <a:sym typeface="Times" charset="0"/>
        </a:defRPr>
      </a:lvl6pPr>
      <a:lvl7pPr marL="641925" algn="ctr" rtl="0" fontAlgn="base">
        <a:spcBef>
          <a:spcPts val="211"/>
        </a:spcBef>
        <a:spcAft>
          <a:spcPct val="0"/>
        </a:spcAft>
        <a:defRPr sz="3000">
          <a:solidFill>
            <a:schemeClr val="tx1"/>
          </a:solidFill>
          <a:latin typeface="Times" charset="0"/>
          <a:ea typeface="ヒラギノ明朝 ProN W3" charset="0"/>
          <a:cs typeface="ヒラギノ明朝 ProN W3" charset="0"/>
          <a:sym typeface="Times" charset="0"/>
        </a:defRPr>
      </a:lvl7pPr>
      <a:lvl8pPr marL="962890" algn="ctr" rtl="0" fontAlgn="base">
        <a:spcBef>
          <a:spcPts val="211"/>
        </a:spcBef>
        <a:spcAft>
          <a:spcPct val="0"/>
        </a:spcAft>
        <a:defRPr sz="3000">
          <a:solidFill>
            <a:schemeClr val="tx1"/>
          </a:solidFill>
          <a:latin typeface="Times" charset="0"/>
          <a:ea typeface="ヒラギノ明朝 ProN W3" charset="0"/>
          <a:cs typeface="ヒラギノ明朝 ProN W3" charset="0"/>
          <a:sym typeface="Times" charset="0"/>
        </a:defRPr>
      </a:lvl8pPr>
      <a:lvl9pPr marL="1283855" algn="ctr" rtl="0" fontAlgn="base">
        <a:spcBef>
          <a:spcPts val="211"/>
        </a:spcBef>
        <a:spcAft>
          <a:spcPct val="0"/>
        </a:spcAft>
        <a:defRPr sz="3000">
          <a:solidFill>
            <a:schemeClr val="tx1"/>
          </a:solidFill>
          <a:latin typeface="Times" charset="0"/>
          <a:ea typeface="ヒラギノ明朝 ProN W3" charset="0"/>
          <a:cs typeface="ヒラギノ明朝 ProN W3" charset="0"/>
          <a:sym typeface="Times" charset="0"/>
        </a:defRPr>
      </a:lvl9pPr>
    </p:titleStyle>
    <p:bodyStyle>
      <a:lvl1pPr marL="249634" indent="-249634" algn="l" rtl="0" fontAlgn="base">
        <a:lnSpc>
          <a:spcPct val="101000"/>
        </a:lnSpc>
        <a:spcBef>
          <a:spcPts val="562"/>
        </a:spcBef>
        <a:spcAft>
          <a:spcPct val="0"/>
        </a:spcAft>
        <a:buSzPct val="100000"/>
        <a:buFont typeface="Times" charset="0"/>
        <a:buChar char="•"/>
        <a:defRPr sz="2100">
          <a:solidFill>
            <a:schemeClr val="tx1"/>
          </a:solidFill>
          <a:latin typeface="+mn-lt"/>
          <a:ea typeface="+mn-ea"/>
          <a:cs typeface="+mn-cs"/>
          <a:sym typeface="Times" charset="0"/>
        </a:defRPr>
      </a:lvl1pPr>
      <a:lvl2pPr marL="508194" indent="-222878" algn="l" rtl="0" fontAlgn="base">
        <a:lnSpc>
          <a:spcPct val="98000"/>
        </a:lnSpc>
        <a:spcBef>
          <a:spcPts val="422"/>
        </a:spcBef>
        <a:spcAft>
          <a:spcPct val="0"/>
        </a:spcAft>
        <a:buSzPct val="100000"/>
        <a:buFont typeface="Times" charset="0"/>
        <a:buChar char="–"/>
        <a:defRPr sz="1700">
          <a:solidFill>
            <a:schemeClr val="tx1"/>
          </a:solidFill>
          <a:latin typeface="+mn-lt"/>
          <a:ea typeface="+mn-ea"/>
          <a:cs typeface="+mn-cs"/>
          <a:sym typeface="Times" charset="0"/>
        </a:defRPr>
      </a:lvl2pPr>
      <a:lvl3pPr marL="779004" indent="-172737" algn="l" rtl="0" fontAlgn="base">
        <a:lnSpc>
          <a:spcPct val="99000"/>
        </a:lnSpc>
        <a:spcBef>
          <a:spcPts val="422"/>
        </a:spcBef>
        <a:spcAft>
          <a:spcPct val="0"/>
        </a:spcAft>
        <a:buSzPct val="100000"/>
        <a:buFont typeface="Times" charset="0"/>
        <a:buChar char="•"/>
        <a:defRPr sz="1500">
          <a:solidFill>
            <a:schemeClr val="tx1"/>
          </a:solidFill>
          <a:latin typeface="+mn-lt"/>
          <a:ea typeface="+mn-ea"/>
          <a:cs typeface="+mn-cs"/>
          <a:sym typeface="Times" charset="0"/>
        </a:defRPr>
      </a:lvl3pPr>
      <a:lvl4pPr marL="1114461" indent="-187233" algn="l" rtl="0" fontAlgn="base">
        <a:spcBef>
          <a:spcPts val="352"/>
        </a:spcBef>
        <a:spcAft>
          <a:spcPct val="0"/>
        </a:spcAft>
        <a:buSzPct val="100000"/>
        <a:buFont typeface="Times" charset="0"/>
        <a:buChar char="–"/>
        <a:defRPr sz="1100">
          <a:solidFill>
            <a:schemeClr val="tx1"/>
          </a:solidFill>
          <a:latin typeface="+mn-lt"/>
          <a:ea typeface="+mn-ea"/>
          <a:cs typeface="+mn-cs"/>
          <a:sym typeface="Times" charset="0"/>
        </a:defRPr>
      </a:lvl4pPr>
      <a:lvl5pPr marL="1435426" indent="-187233" algn="l" rtl="0" fontAlgn="base">
        <a:spcBef>
          <a:spcPct val="0"/>
        </a:spcBef>
        <a:spcAft>
          <a:spcPct val="0"/>
        </a:spcAft>
        <a:buSzPct val="100000"/>
        <a:buFont typeface="Times" charset="0"/>
        <a:buChar char="»"/>
        <a:defRPr sz="1100">
          <a:solidFill>
            <a:schemeClr val="tx1"/>
          </a:solidFill>
          <a:latin typeface="+mn-lt"/>
          <a:ea typeface="+mn-ea"/>
          <a:cs typeface="+mn-cs"/>
          <a:sym typeface="Times" charset="0"/>
        </a:defRPr>
      </a:lvl5pPr>
      <a:lvl6pPr marL="1756386" indent="-187233" algn="l" rtl="0" fontAlgn="base">
        <a:spcBef>
          <a:spcPct val="0"/>
        </a:spcBef>
        <a:spcAft>
          <a:spcPct val="0"/>
        </a:spcAft>
        <a:buSzPct val="100000"/>
        <a:buFont typeface="Times" charset="0"/>
        <a:buChar char="»"/>
        <a:defRPr sz="1100">
          <a:solidFill>
            <a:schemeClr val="tx1"/>
          </a:solidFill>
          <a:latin typeface="+mn-lt"/>
          <a:ea typeface="+mn-ea"/>
          <a:cs typeface="+mn-cs"/>
          <a:sym typeface="Times" charset="0"/>
        </a:defRPr>
      </a:lvl6pPr>
      <a:lvl7pPr marL="2077346" indent="-187233" algn="l" rtl="0" fontAlgn="base">
        <a:spcBef>
          <a:spcPct val="0"/>
        </a:spcBef>
        <a:spcAft>
          <a:spcPct val="0"/>
        </a:spcAft>
        <a:buSzPct val="100000"/>
        <a:buFont typeface="Times" charset="0"/>
        <a:buChar char="»"/>
        <a:defRPr sz="1100">
          <a:solidFill>
            <a:schemeClr val="tx1"/>
          </a:solidFill>
          <a:latin typeface="+mn-lt"/>
          <a:ea typeface="+mn-ea"/>
          <a:cs typeface="+mn-cs"/>
          <a:sym typeface="Times" charset="0"/>
        </a:defRPr>
      </a:lvl7pPr>
      <a:lvl8pPr marL="2398312" indent="-187233" algn="l" rtl="0" fontAlgn="base">
        <a:spcBef>
          <a:spcPct val="0"/>
        </a:spcBef>
        <a:spcAft>
          <a:spcPct val="0"/>
        </a:spcAft>
        <a:buSzPct val="100000"/>
        <a:buFont typeface="Times" charset="0"/>
        <a:buChar char="»"/>
        <a:defRPr sz="1100">
          <a:solidFill>
            <a:schemeClr val="tx1"/>
          </a:solidFill>
          <a:latin typeface="+mn-lt"/>
          <a:ea typeface="+mn-ea"/>
          <a:cs typeface="+mn-cs"/>
          <a:sym typeface="Times" charset="0"/>
        </a:defRPr>
      </a:lvl8pPr>
      <a:lvl9pPr marL="2719278" indent="-187233" algn="l" rtl="0" fontAlgn="base">
        <a:spcBef>
          <a:spcPct val="0"/>
        </a:spcBef>
        <a:spcAft>
          <a:spcPct val="0"/>
        </a:spcAft>
        <a:buSzPct val="100000"/>
        <a:buFont typeface="Times" charset="0"/>
        <a:buChar char="»"/>
        <a:defRPr sz="1100">
          <a:solidFill>
            <a:schemeClr val="tx1"/>
          </a:solidFill>
          <a:latin typeface="+mn-lt"/>
          <a:ea typeface="+mn-ea"/>
          <a:cs typeface="+mn-cs"/>
          <a:sym typeface="Times" charset="0"/>
        </a:defRPr>
      </a:lvl9pPr>
    </p:bodyStyle>
    <p:otherStyle>
      <a:defPPr>
        <a:defRPr lang="en-US"/>
      </a:defPPr>
      <a:lvl1pPr marL="0" algn="l" defTabSz="641925" rtl="0" eaLnBrk="1" latinLnBrk="0" hangingPunct="1">
        <a:defRPr sz="1300" kern="1200">
          <a:solidFill>
            <a:schemeClr val="tx1"/>
          </a:solidFill>
          <a:latin typeface="+mn-lt"/>
          <a:ea typeface="+mn-ea"/>
          <a:cs typeface="+mn-cs"/>
        </a:defRPr>
      </a:lvl1pPr>
      <a:lvl2pPr marL="320960" algn="l" defTabSz="641925" rtl="0" eaLnBrk="1" latinLnBrk="0" hangingPunct="1">
        <a:defRPr sz="1300" kern="1200">
          <a:solidFill>
            <a:schemeClr val="tx1"/>
          </a:solidFill>
          <a:latin typeface="+mn-lt"/>
          <a:ea typeface="+mn-ea"/>
          <a:cs typeface="+mn-cs"/>
        </a:defRPr>
      </a:lvl2pPr>
      <a:lvl3pPr marL="641925" algn="l" defTabSz="641925" rtl="0" eaLnBrk="1" latinLnBrk="0" hangingPunct="1">
        <a:defRPr sz="1300" kern="1200">
          <a:solidFill>
            <a:schemeClr val="tx1"/>
          </a:solidFill>
          <a:latin typeface="+mn-lt"/>
          <a:ea typeface="+mn-ea"/>
          <a:cs typeface="+mn-cs"/>
        </a:defRPr>
      </a:lvl3pPr>
      <a:lvl4pPr marL="962890" algn="l" defTabSz="641925" rtl="0" eaLnBrk="1" latinLnBrk="0" hangingPunct="1">
        <a:defRPr sz="1300" kern="1200">
          <a:solidFill>
            <a:schemeClr val="tx1"/>
          </a:solidFill>
          <a:latin typeface="+mn-lt"/>
          <a:ea typeface="+mn-ea"/>
          <a:cs typeface="+mn-cs"/>
        </a:defRPr>
      </a:lvl4pPr>
      <a:lvl5pPr marL="1283855" algn="l" defTabSz="641925" rtl="0" eaLnBrk="1" latinLnBrk="0" hangingPunct="1">
        <a:defRPr sz="1300" kern="1200">
          <a:solidFill>
            <a:schemeClr val="tx1"/>
          </a:solidFill>
          <a:latin typeface="+mn-lt"/>
          <a:ea typeface="+mn-ea"/>
          <a:cs typeface="+mn-cs"/>
        </a:defRPr>
      </a:lvl5pPr>
      <a:lvl6pPr marL="1604822" algn="l" defTabSz="641925" rtl="0" eaLnBrk="1" latinLnBrk="0" hangingPunct="1">
        <a:defRPr sz="1300" kern="1200">
          <a:solidFill>
            <a:schemeClr val="tx1"/>
          </a:solidFill>
          <a:latin typeface="+mn-lt"/>
          <a:ea typeface="+mn-ea"/>
          <a:cs typeface="+mn-cs"/>
        </a:defRPr>
      </a:lvl6pPr>
      <a:lvl7pPr marL="1925783" algn="l" defTabSz="641925" rtl="0" eaLnBrk="1" latinLnBrk="0" hangingPunct="1">
        <a:defRPr sz="1300" kern="1200">
          <a:solidFill>
            <a:schemeClr val="tx1"/>
          </a:solidFill>
          <a:latin typeface="+mn-lt"/>
          <a:ea typeface="+mn-ea"/>
          <a:cs typeface="+mn-cs"/>
        </a:defRPr>
      </a:lvl7pPr>
      <a:lvl8pPr marL="2246751" algn="l" defTabSz="641925" rtl="0" eaLnBrk="1" latinLnBrk="0" hangingPunct="1">
        <a:defRPr sz="1300" kern="1200">
          <a:solidFill>
            <a:schemeClr val="tx1"/>
          </a:solidFill>
          <a:latin typeface="+mn-lt"/>
          <a:ea typeface="+mn-ea"/>
          <a:cs typeface="+mn-cs"/>
        </a:defRPr>
      </a:lvl8pPr>
      <a:lvl9pPr marL="2567713" algn="l" defTabSz="641925"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771566"/>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ctr" rtl="0" fontAlgn="base">
        <a:spcBef>
          <a:spcPts val="211"/>
        </a:spcBef>
        <a:spcAft>
          <a:spcPct val="0"/>
        </a:spcAft>
        <a:defRPr sz="4900">
          <a:solidFill>
            <a:schemeClr val="tx1"/>
          </a:solidFill>
          <a:latin typeface="+mj-lt"/>
          <a:ea typeface="+mj-ea"/>
          <a:cs typeface="+mj-cs"/>
          <a:sym typeface="Chalkboard" charset="0"/>
        </a:defRPr>
      </a:lvl1pPr>
      <a:lvl2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2pPr>
      <a:lvl3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3pPr>
      <a:lvl4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4pPr>
      <a:lvl5pPr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5pPr>
      <a:lvl6pPr marL="320943"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6pPr>
      <a:lvl7pPr marL="641892"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7pPr>
      <a:lvl8pPr marL="962841"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8pPr>
      <a:lvl9pPr marL="1283790" algn="ctr" rtl="0" fontAlgn="base">
        <a:spcBef>
          <a:spcPts val="211"/>
        </a:spcBef>
        <a:spcAft>
          <a:spcPct val="0"/>
        </a:spcAft>
        <a:defRPr sz="4900">
          <a:solidFill>
            <a:schemeClr val="tx1"/>
          </a:solidFill>
          <a:latin typeface="Chalkboard" charset="0"/>
          <a:ea typeface="ヒラギノ明朝 ProN W3" charset="0"/>
          <a:cs typeface="ヒラギノ明朝 ProN W3" charset="0"/>
          <a:sym typeface="Chalkboard" charset="0"/>
        </a:defRPr>
      </a:lvl9pPr>
    </p:titleStyle>
    <p:bodyStyle>
      <a:lvl1pPr marL="588408" indent="-365516" algn="l" rtl="0" fontAlgn="base">
        <a:spcBef>
          <a:spcPts val="2250"/>
        </a:spcBef>
        <a:spcAft>
          <a:spcPct val="0"/>
        </a:spcAft>
        <a:buSzPct val="91000"/>
        <a:buChar char="•"/>
        <a:defRPr sz="2400">
          <a:solidFill>
            <a:schemeClr val="tx1"/>
          </a:solidFill>
          <a:latin typeface="+mn-lt"/>
          <a:ea typeface="+mn-ea"/>
          <a:cs typeface="+mn-cs"/>
          <a:sym typeface="Chalkboard" charset="0"/>
        </a:defRPr>
      </a:lvl1pPr>
      <a:lvl2pPr marL="989587" indent="-365516" algn="l" rtl="0" fontAlgn="base">
        <a:spcBef>
          <a:spcPts val="2250"/>
        </a:spcBef>
        <a:spcAft>
          <a:spcPct val="0"/>
        </a:spcAft>
        <a:buSzPct val="91000"/>
        <a:buChar char="•"/>
        <a:defRPr sz="2400">
          <a:solidFill>
            <a:schemeClr val="tx1"/>
          </a:solidFill>
          <a:latin typeface="+mn-lt"/>
          <a:ea typeface="+mn-ea"/>
          <a:cs typeface="+mn-cs"/>
          <a:sym typeface="Chalkboard" charset="0"/>
        </a:defRPr>
      </a:lvl2pPr>
      <a:lvl3pPr marL="1390780" indent="-365516" algn="l" rtl="0" fontAlgn="base">
        <a:spcBef>
          <a:spcPts val="2250"/>
        </a:spcBef>
        <a:spcAft>
          <a:spcPct val="0"/>
        </a:spcAft>
        <a:buSzPct val="91000"/>
        <a:buChar char="•"/>
        <a:defRPr sz="2400">
          <a:solidFill>
            <a:schemeClr val="tx1"/>
          </a:solidFill>
          <a:latin typeface="+mn-lt"/>
          <a:ea typeface="+mn-ea"/>
          <a:cs typeface="+mn-cs"/>
          <a:sym typeface="Chalkboard" charset="0"/>
        </a:defRPr>
      </a:lvl3pPr>
      <a:lvl4pPr marL="1791955" indent="-365516" algn="l" rtl="0" fontAlgn="base">
        <a:spcBef>
          <a:spcPts val="2250"/>
        </a:spcBef>
        <a:spcAft>
          <a:spcPct val="0"/>
        </a:spcAft>
        <a:buSzPct val="91000"/>
        <a:buChar char="•"/>
        <a:defRPr sz="2400">
          <a:solidFill>
            <a:schemeClr val="tx1"/>
          </a:solidFill>
          <a:latin typeface="+mn-lt"/>
          <a:ea typeface="+mn-ea"/>
          <a:cs typeface="+mn-cs"/>
          <a:sym typeface="Chalkboard" charset="0"/>
        </a:defRPr>
      </a:lvl4pPr>
      <a:lvl5pPr marL="2193140" indent="-365516" algn="l" rtl="0" fontAlgn="base">
        <a:spcBef>
          <a:spcPts val="2250"/>
        </a:spcBef>
        <a:spcAft>
          <a:spcPct val="0"/>
        </a:spcAft>
        <a:buSzPct val="91000"/>
        <a:buChar char="•"/>
        <a:defRPr sz="2400">
          <a:solidFill>
            <a:schemeClr val="tx1"/>
          </a:solidFill>
          <a:latin typeface="+mn-lt"/>
          <a:ea typeface="+mn-ea"/>
          <a:cs typeface="+mn-cs"/>
          <a:sym typeface="Chalkboard" charset="0"/>
        </a:defRPr>
      </a:lvl5pPr>
      <a:lvl6pPr marL="2514094" indent="-365516" algn="l" rtl="0" fontAlgn="base">
        <a:spcBef>
          <a:spcPts val="2250"/>
        </a:spcBef>
        <a:spcAft>
          <a:spcPct val="0"/>
        </a:spcAft>
        <a:buSzPct val="91000"/>
        <a:buChar char="•"/>
        <a:defRPr sz="2400">
          <a:solidFill>
            <a:schemeClr val="tx1"/>
          </a:solidFill>
          <a:latin typeface="+mn-lt"/>
          <a:ea typeface="+mn-ea"/>
          <a:cs typeface="+mn-cs"/>
          <a:sym typeface="Chalkboard" charset="0"/>
        </a:defRPr>
      </a:lvl6pPr>
      <a:lvl7pPr marL="2835041" indent="-365516" algn="l" rtl="0" fontAlgn="base">
        <a:spcBef>
          <a:spcPts val="2250"/>
        </a:spcBef>
        <a:spcAft>
          <a:spcPct val="0"/>
        </a:spcAft>
        <a:buSzPct val="91000"/>
        <a:buChar char="•"/>
        <a:defRPr sz="2400">
          <a:solidFill>
            <a:schemeClr val="tx1"/>
          </a:solidFill>
          <a:latin typeface="+mn-lt"/>
          <a:ea typeface="+mn-ea"/>
          <a:cs typeface="+mn-cs"/>
          <a:sym typeface="Chalkboard" charset="0"/>
        </a:defRPr>
      </a:lvl7pPr>
      <a:lvl8pPr marL="3156001" indent="-365516" algn="l" rtl="0" fontAlgn="base">
        <a:spcBef>
          <a:spcPts val="2250"/>
        </a:spcBef>
        <a:spcAft>
          <a:spcPct val="0"/>
        </a:spcAft>
        <a:buSzPct val="91000"/>
        <a:buChar char="•"/>
        <a:defRPr sz="2400">
          <a:solidFill>
            <a:schemeClr val="tx1"/>
          </a:solidFill>
          <a:latin typeface="+mn-lt"/>
          <a:ea typeface="+mn-ea"/>
          <a:cs typeface="+mn-cs"/>
          <a:sym typeface="Chalkboard" charset="0"/>
        </a:defRPr>
      </a:lvl8pPr>
      <a:lvl9pPr marL="3476935" indent="-365516" algn="l" rtl="0" fontAlgn="base">
        <a:spcBef>
          <a:spcPts val="2250"/>
        </a:spcBef>
        <a:spcAft>
          <a:spcPct val="0"/>
        </a:spcAft>
        <a:buSzPct val="91000"/>
        <a:buChar char="•"/>
        <a:defRPr sz="2400">
          <a:solidFill>
            <a:schemeClr val="tx1"/>
          </a:solidFill>
          <a:latin typeface="+mn-lt"/>
          <a:ea typeface="+mn-ea"/>
          <a:cs typeface="+mn-cs"/>
          <a:sym typeface="Chalkboard" charset="0"/>
        </a:defRPr>
      </a:lvl9pPr>
    </p:bodyStyle>
    <p:otherStyle>
      <a:defPPr>
        <a:defRPr lang="en-US"/>
      </a:defPPr>
      <a:lvl1pPr marL="0" algn="l" defTabSz="641892" rtl="0" eaLnBrk="1" latinLnBrk="0" hangingPunct="1">
        <a:defRPr sz="1300" kern="1200">
          <a:solidFill>
            <a:schemeClr val="tx1"/>
          </a:solidFill>
          <a:latin typeface="+mn-lt"/>
          <a:ea typeface="+mn-ea"/>
          <a:cs typeface="+mn-cs"/>
        </a:defRPr>
      </a:lvl1pPr>
      <a:lvl2pPr marL="320943" algn="l" defTabSz="641892" rtl="0" eaLnBrk="1" latinLnBrk="0" hangingPunct="1">
        <a:defRPr sz="1300" kern="1200">
          <a:solidFill>
            <a:schemeClr val="tx1"/>
          </a:solidFill>
          <a:latin typeface="+mn-lt"/>
          <a:ea typeface="+mn-ea"/>
          <a:cs typeface="+mn-cs"/>
        </a:defRPr>
      </a:lvl2pPr>
      <a:lvl3pPr marL="641892" algn="l" defTabSz="641892" rtl="0" eaLnBrk="1" latinLnBrk="0" hangingPunct="1">
        <a:defRPr sz="1300" kern="1200">
          <a:solidFill>
            <a:schemeClr val="tx1"/>
          </a:solidFill>
          <a:latin typeface="+mn-lt"/>
          <a:ea typeface="+mn-ea"/>
          <a:cs typeface="+mn-cs"/>
        </a:defRPr>
      </a:lvl3pPr>
      <a:lvl4pPr marL="962841" algn="l" defTabSz="641892" rtl="0" eaLnBrk="1" latinLnBrk="0" hangingPunct="1">
        <a:defRPr sz="1300" kern="1200">
          <a:solidFill>
            <a:schemeClr val="tx1"/>
          </a:solidFill>
          <a:latin typeface="+mn-lt"/>
          <a:ea typeface="+mn-ea"/>
          <a:cs typeface="+mn-cs"/>
        </a:defRPr>
      </a:lvl4pPr>
      <a:lvl5pPr marL="1283790" algn="l" defTabSz="641892" rtl="0" eaLnBrk="1" latinLnBrk="0" hangingPunct="1">
        <a:defRPr sz="1300" kern="1200">
          <a:solidFill>
            <a:schemeClr val="tx1"/>
          </a:solidFill>
          <a:latin typeface="+mn-lt"/>
          <a:ea typeface="+mn-ea"/>
          <a:cs typeface="+mn-cs"/>
        </a:defRPr>
      </a:lvl5pPr>
      <a:lvl6pPr marL="1604740" algn="l" defTabSz="641892" rtl="0" eaLnBrk="1" latinLnBrk="0" hangingPunct="1">
        <a:defRPr sz="1300" kern="1200">
          <a:solidFill>
            <a:schemeClr val="tx1"/>
          </a:solidFill>
          <a:latin typeface="+mn-lt"/>
          <a:ea typeface="+mn-ea"/>
          <a:cs typeface="+mn-cs"/>
        </a:defRPr>
      </a:lvl6pPr>
      <a:lvl7pPr marL="1925685" algn="l" defTabSz="641892" rtl="0" eaLnBrk="1" latinLnBrk="0" hangingPunct="1">
        <a:defRPr sz="1300" kern="1200">
          <a:solidFill>
            <a:schemeClr val="tx1"/>
          </a:solidFill>
          <a:latin typeface="+mn-lt"/>
          <a:ea typeface="+mn-ea"/>
          <a:cs typeface="+mn-cs"/>
        </a:defRPr>
      </a:lvl7pPr>
      <a:lvl8pPr marL="2246636" algn="l" defTabSz="641892" rtl="0" eaLnBrk="1" latinLnBrk="0" hangingPunct="1">
        <a:defRPr sz="1300" kern="1200">
          <a:solidFill>
            <a:schemeClr val="tx1"/>
          </a:solidFill>
          <a:latin typeface="+mn-lt"/>
          <a:ea typeface="+mn-ea"/>
          <a:cs typeface="+mn-cs"/>
        </a:defRPr>
      </a:lvl8pPr>
      <a:lvl9pPr marL="2567581" algn="l" defTabSz="641892"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892999" y="178594"/>
            <a:ext cx="7358063"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58" tIns="35658" rIns="35658" bIns="35658" numCol="1" anchor="ctr" anchorCtr="0" compatLnSpc="1">
            <a:prstTxWarp prst="textNoShape">
              <a:avLst/>
            </a:prstTxWarp>
          </a:bodyPr>
          <a:lstStyle/>
          <a:p>
            <a:pPr lvl="0"/>
            <a:r>
              <a:rPr lang="en-US" smtClean="0">
                <a:sym typeface="Gill Sans" pitchFamily="-84" charset="0"/>
              </a:rPr>
              <a:t>Click to edit Master title style</a:t>
            </a:r>
          </a:p>
        </p:txBody>
      </p:sp>
      <p:sp>
        <p:nvSpPr>
          <p:cNvPr id="11266" name="Rectangle 2"/>
          <p:cNvSpPr>
            <a:spLocks noGrp="1" noChangeArrowheads="1"/>
          </p:cNvSpPr>
          <p:nvPr>
            <p:ph type="body" idx="1"/>
          </p:nvPr>
        </p:nvSpPr>
        <p:spPr bwMode="auto">
          <a:xfrm>
            <a:off x="892999" y="1946673"/>
            <a:ext cx="7358063" cy="4027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58" tIns="35658" rIns="35658" bIns="35658" numCol="1" anchor="ctr" anchorCtr="0" compatLnSpc="1">
            <a:prstTxWarp prst="textNoShape">
              <a:avLst/>
            </a:prstTxWarp>
          </a:bodyPr>
          <a:lstStyle/>
          <a:p>
            <a:pPr lvl="0"/>
            <a:r>
              <a:rPr lang="en-US" smtClean="0">
                <a:sym typeface="Gill Sans" pitchFamily="-84" charset="0"/>
              </a:rPr>
              <a:t>Click to edit Master text styles</a:t>
            </a:r>
          </a:p>
          <a:p>
            <a:pPr lvl="1"/>
            <a:r>
              <a:rPr lang="en-US" smtClean="0">
                <a:sym typeface="Gill Sans" pitchFamily="-84" charset="0"/>
              </a:rPr>
              <a:t>Second level</a:t>
            </a:r>
          </a:p>
          <a:p>
            <a:pPr lvl="2"/>
            <a:r>
              <a:rPr lang="en-US" smtClean="0">
                <a:sym typeface="Gill Sans" pitchFamily="-84" charset="0"/>
              </a:rPr>
              <a:t>Third level</a:t>
            </a:r>
          </a:p>
          <a:p>
            <a:pPr lvl="3"/>
            <a:r>
              <a:rPr lang="en-US" smtClean="0">
                <a:sym typeface="Gill Sans" pitchFamily="-84" charset="0"/>
              </a:rPr>
              <a:t>Fourth level</a:t>
            </a:r>
          </a:p>
          <a:p>
            <a:pPr lvl="4"/>
            <a:r>
              <a:rPr lang="en-US" smtClean="0">
                <a:sym typeface="Gill Sans" pitchFamily="-84" charset="0"/>
              </a:rPr>
              <a:t>Fifth level</a:t>
            </a:r>
          </a:p>
        </p:txBody>
      </p:sp>
    </p:spTree>
    <p:extLst>
      <p:ext uri="{BB962C8B-B14F-4D97-AF65-F5344CB8AC3E}">
        <p14:creationId xmlns:p14="http://schemas.microsoft.com/office/powerpoint/2010/main" val="944051843"/>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ctr" rtl="0" fontAlgn="base">
        <a:spcBef>
          <a:spcPct val="0"/>
        </a:spcBef>
        <a:spcAft>
          <a:spcPct val="0"/>
        </a:spcAft>
        <a:defRPr sz="5600">
          <a:solidFill>
            <a:schemeClr val="tx1"/>
          </a:solidFill>
          <a:latin typeface="+mj-lt"/>
          <a:ea typeface="+mj-ea"/>
          <a:cs typeface="+mj-cs"/>
          <a:sym typeface="Gill Sans" pitchFamily="-84" charset="0"/>
        </a:defRPr>
      </a:lvl1pPr>
      <a:lvl2pPr algn="ctr" rtl="0" fontAlgn="base">
        <a:spcBef>
          <a:spcPct val="0"/>
        </a:spcBef>
        <a:spcAft>
          <a:spcPct val="0"/>
        </a:spcAft>
        <a:defRPr sz="5600">
          <a:solidFill>
            <a:schemeClr val="tx1"/>
          </a:solidFill>
          <a:latin typeface="Gill Sans" pitchFamily="-84" charset="0"/>
          <a:ea typeface="ヒラギノ角ゴ ProN W3" pitchFamily="-84" charset="-128"/>
          <a:sym typeface="Gill Sans" pitchFamily="-84" charset="0"/>
        </a:defRPr>
      </a:lvl2pPr>
      <a:lvl3pPr algn="ctr" rtl="0" fontAlgn="base">
        <a:spcBef>
          <a:spcPct val="0"/>
        </a:spcBef>
        <a:spcAft>
          <a:spcPct val="0"/>
        </a:spcAft>
        <a:defRPr sz="5600">
          <a:solidFill>
            <a:schemeClr val="tx1"/>
          </a:solidFill>
          <a:latin typeface="Gill Sans" pitchFamily="-84" charset="0"/>
          <a:ea typeface="ヒラギノ角ゴ ProN W3" pitchFamily="-84" charset="-128"/>
          <a:sym typeface="Gill Sans" pitchFamily="-84" charset="0"/>
        </a:defRPr>
      </a:lvl3pPr>
      <a:lvl4pPr algn="ctr" rtl="0" fontAlgn="base">
        <a:spcBef>
          <a:spcPct val="0"/>
        </a:spcBef>
        <a:spcAft>
          <a:spcPct val="0"/>
        </a:spcAft>
        <a:defRPr sz="5600">
          <a:solidFill>
            <a:schemeClr val="tx1"/>
          </a:solidFill>
          <a:latin typeface="Gill Sans" pitchFamily="-84" charset="0"/>
          <a:ea typeface="ヒラギノ角ゴ ProN W3" pitchFamily="-84" charset="-128"/>
          <a:sym typeface="Gill Sans" pitchFamily="-84" charset="0"/>
        </a:defRPr>
      </a:lvl4pPr>
      <a:lvl5pPr algn="ctr" rtl="0" fontAlgn="base">
        <a:spcBef>
          <a:spcPct val="0"/>
        </a:spcBef>
        <a:spcAft>
          <a:spcPct val="0"/>
        </a:spcAft>
        <a:defRPr sz="5600">
          <a:solidFill>
            <a:schemeClr val="tx1"/>
          </a:solidFill>
          <a:latin typeface="Gill Sans" pitchFamily="-84" charset="0"/>
          <a:ea typeface="ヒラギノ角ゴ ProN W3" pitchFamily="-84" charset="-128"/>
          <a:sym typeface="Gill Sans" pitchFamily="-84" charset="0"/>
        </a:defRPr>
      </a:lvl5pPr>
      <a:lvl6pPr marL="320960" algn="ctr" rtl="0" fontAlgn="base">
        <a:spcBef>
          <a:spcPct val="0"/>
        </a:spcBef>
        <a:spcAft>
          <a:spcPct val="0"/>
        </a:spcAft>
        <a:defRPr sz="5600">
          <a:solidFill>
            <a:schemeClr val="tx1"/>
          </a:solidFill>
          <a:latin typeface="Gill Sans" pitchFamily="-84" charset="0"/>
          <a:ea typeface="ヒラギノ角ゴ ProN W3" pitchFamily="-84" charset="-128"/>
          <a:sym typeface="Gill Sans" pitchFamily="-84" charset="0"/>
        </a:defRPr>
      </a:lvl6pPr>
      <a:lvl7pPr marL="641925" algn="ctr" rtl="0" fontAlgn="base">
        <a:spcBef>
          <a:spcPct val="0"/>
        </a:spcBef>
        <a:spcAft>
          <a:spcPct val="0"/>
        </a:spcAft>
        <a:defRPr sz="5600">
          <a:solidFill>
            <a:schemeClr val="tx1"/>
          </a:solidFill>
          <a:latin typeface="Gill Sans" pitchFamily="-84" charset="0"/>
          <a:ea typeface="ヒラギノ角ゴ ProN W3" pitchFamily="-84" charset="-128"/>
          <a:sym typeface="Gill Sans" pitchFamily="-84" charset="0"/>
        </a:defRPr>
      </a:lvl7pPr>
      <a:lvl8pPr marL="962890" algn="ctr" rtl="0" fontAlgn="base">
        <a:spcBef>
          <a:spcPct val="0"/>
        </a:spcBef>
        <a:spcAft>
          <a:spcPct val="0"/>
        </a:spcAft>
        <a:defRPr sz="5600">
          <a:solidFill>
            <a:schemeClr val="tx1"/>
          </a:solidFill>
          <a:latin typeface="Gill Sans" pitchFamily="-84" charset="0"/>
          <a:ea typeface="ヒラギノ角ゴ ProN W3" pitchFamily="-84" charset="-128"/>
          <a:sym typeface="Gill Sans" pitchFamily="-84" charset="0"/>
        </a:defRPr>
      </a:lvl8pPr>
      <a:lvl9pPr marL="1283855" algn="ctr" rtl="0" fontAlgn="base">
        <a:spcBef>
          <a:spcPct val="0"/>
        </a:spcBef>
        <a:spcAft>
          <a:spcPct val="0"/>
        </a:spcAft>
        <a:defRPr sz="5600">
          <a:solidFill>
            <a:schemeClr val="tx1"/>
          </a:solidFill>
          <a:latin typeface="Gill Sans" pitchFamily="-84" charset="0"/>
          <a:ea typeface="ヒラギノ角ゴ ProN W3" pitchFamily="-84" charset="-128"/>
          <a:sym typeface="Gill Sans" pitchFamily="-84" charset="0"/>
        </a:defRPr>
      </a:lvl9pPr>
    </p:titleStyle>
    <p:bodyStyle>
      <a:lvl1pPr marL="588438" indent="-401199" algn="l" rtl="0" fontAlgn="base">
        <a:spcBef>
          <a:spcPts val="1687"/>
        </a:spcBef>
        <a:spcAft>
          <a:spcPct val="0"/>
        </a:spcAft>
        <a:buSzPct val="171000"/>
        <a:buFont typeface="Gill Sans" pitchFamily="-84" charset="0"/>
        <a:buChar char="•"/>
        <a:defRPr sz="2800">
          <a:solidFill>
            <a:schemeClr val="tx1"/>
          </a:solidFill>
          <a:latin typeface="+mn-lt"/>
          <a:ea typeface="+mn-ea"/>
          <a:cs typeface="+mn-cs"/>
          <a:sym typeface="Gill Sans" pitchFamily="-84" charset="0"/>
        </a:defRPr>
      </a:lvl1pPr>
      <a:lvl2pPr marL="900486" indent="-401199" algn="l" rtl="0" fontAlgn="base">
        <a:spcBef>
          <a:spcPts val="1687"/>
        </a:spcBef>
        <a:spcAft>
          <a:spcPct val="0"/>
        </a:spcAft>
        <a:buSzPct val="171000"/>
        <a:buFont typeface="Gill Sans" pitchFamily="-84" charset="0"/>
        <a:buChar char="•"/>
        <a:defRPr sz="2800">
          <a:solidFill>
            <a:schemeClr val="tx1"/>
          </a:solidFill>
          <a:latin typeface="+mn-lt"/>
          <a:ea typeface="+mn-ea"/>
          <a:sym typeface="Gill Sans" pitchFamily="-84" charset="0"/>
        </a:defRPr>
      </a:lvl2pPr>
      <a:lvl3pPr marL="1212534" indent="-401199" algn="l" rtl="0" fontAlgn="base">
        <a:spcBef>
          <a:spcPts val="1687"/>
        </a:spcBef>
        <a:spcAft>
          <a:spcPct val="0"/>
        </a:spcAft>
        <a:buSzPct val="171000"/>
        <a:buFont typeface="Gill Sans" pitchFamily="-84" charset="0"/>
        <a:buChar char="•"/>
        <a:defRPr sz="2800">
          <a:solidFill>
            <a:schemeClr val="tx1"/>
          </a:solidFill>
          <a:latin typeface="+mn-lt"/>
          <a:ea typeface="+mn-ea"/>
          <a:sym typeface="Gill Sans" pitchFamily="-84" charset="0"/>
        </a:defRPr>
      </a:lvl3pPr>
      <a:lvl4pPr marL="1524582" indent="-401199" algn="l" rtl="0" fontAlgn="base">
        <a:spcBef>
          <a:spcPts val="1687"/>
        </a:spcBef>
        <a:spcAft>
          <a:spcPct val="0"/>
        </a:spcAft>
        <a:buSzPct val="171000"/>
        <a:buFont typeface="Gill Sans" pitchFamily="-84" charset="0"/>
        <a:buChar char="•"/>
        <a:defRPr sz="2800">
          <a:solidFill>
            <a:schemeClr val="tx1"/>
          </a:solidFill>
          <a:latin typeface="+mn-lt"/>
          <a:ea typeface="+mn-ea"/>
          <a:sym typeface="Gill Sans" pitchFamily="-84" charset="0"/>
        </a:defRPr>
      </a:lvl4pPr>
      <a:lvl5pPr marL="1836630" indent="-401199" algn="l" rtl="0" fontAlgn="base">
        <a:spcBef>
          <a:spcPts val="1687"/>
        </a:spcBef>
        <a:spcAft>
          <a:spcPct val="0"/>
        </a:spcAft>
        <a:buSzPct val="171000"/>
        <a:buFont typeface="Gill Sans" pitchFamily="-84" charset="0"/>
        <a:buChar char="•"/>
        <a:defRPr sz="2800">
          <a:solidFill>
            <a:schemeClr val="tx1"/>
          </a:solidFill>
          <a:latin typeface="+mn-lt"/>
          <a:ea typeface="+mn-ea"/>
          <a:sym typeface="Gill Sans" pitchFamily="-84" charset="0"/>
        </a:defRPr>
      </a:lvl5pPr>
      <a:lvl6pPr marL="2157585" indent="-401199" algn="l" rtl="0" fontAlgn="base">
        <a:spcBef>
          <a:spcPts val="1687"/>
        </a:spcBef>
        <a:spcAft>
          <a:spcPct val="0"/>
        </a:spcAft>
        <a:buSzPct val="171000"/>
        <a:buFont typeface="Gill Sans" pitchFamily="-84" charset="0"/>
        <a:buChar char="•"/>
        <a:defRPr sz="2800">
          <a:solidFill>
            <a:schemeClr val="tx1"/>
          </a:solidFill>
          <a:latin typeface="+mn-lt"/>
          <a:ea typeface="+mn-ea"/>
          <a:sym typeface="Gill Sans" pitchFamily="-84" charset="0"/>
        </a:defRPr>
      </a:lvl6pPr>
      <a:lvl7pPr marL="2478555" indent="-401199" algn="l" rtl="0" fontAlgn="base">
        <a:spcBef>
          <a:spcPts val="1687"/>
        </a:spcBef>
        <a:spcAft>
          <a:spcPct val="0"/>
        </a:spcAft>
        <a:buSzPct val="171000"/>
        <a:buFont typeface="Gill Sans" pitchFamily="-84" charset="0"/>
        <a:buChar char="•"/>
        <a:defRPr sz="2800">
          <a:solidFill>
            <a:schemeClr val="tx1"/>
          </a:solidFill>
          <a:latin typeface="+mn-lt"/>
          <a:ea typeface="+mn-ea"/>
          <a:sym typeface="Gill Sans" pitchFamily="-84" charset="0"/>
        </a:defRPr>
      </a:lvl7pPr>
      <a:lvl8pPr marL="2799515" indent="-401199" algn="l" rtl="0" fontAlgn="base">
        <a:spcBef>
          <a:spcPts val="1687"/>
        </a:spcBef>
        <a:spcAft>
          <a:spcPct val="0"/>
        </a:spcAft>
        <a:buSzPct val="171000"/>
        <a:buFont typeface="Gill Sans" pitchFamily="-84" charset="0"/>
        <a:buChar char="•"/>
        <a:defRPr sz="2800">
          <a:solidFill>
            <a:schemeClr val="tx1"/>
          </a:solidFill>
          <a:latin typeface="+mn-lt"/>
          <a:ea typeface="+mn-ea"/>
          <a:sym typeface="Gill Sans" pitchFamily="-84" charset="0"/>
        </a:defRPr>
      </a:lvl8pPr>
      <a:lvl9pPr marL="3120482" indent="-401199" algn="l" rtl="0" fontAlgn="base">
        <a:spcBef>
          <a:spcPts val="1687"/>
        </a:spcBef>
        <a:spcAft>
          <a:spcPct val="0"/>
        </a:spcAft>
        <a:buSzPct val="171000"/>
        <a:buFont typeface="Gill Sans" pitchFamily="-84" charset="0"/>
        <a:buChar char="•"/>
        <a:defRPr sz="2800">
          <a:solidFill>
            <a:schemeClr val="tx1"/>
          </a:solidFill>
          <a:latin typeface="+mn-lt"/>
          <a:ea typeface="+mn-ea"/>
          <a:sym typeface="Gill Sans" pitchFamily="-84" charset="0"/>
        </a:defRPr>
      </a:lvl9pPr>
    </p:bodyStyle>
    <p:otherStyle>
      <a:defPPr>
        <a:defRPr lang="en-US"/>
      </a:defPPr>
      <a:lvl1pPr marL="0" algn="l" defTabSz="641925" rtl="0" eaLnBrk="1" latinLnBrk="0" hangingPunct="1">
        <a:defRPr sz="1300" kern="1200">
          <a:solidFill>
            <a:schemeClr val="tx1"/>
          </a:solidFill>
          <a:latin typeface="+mn-lt"/>
          <a:ea typeface="+mn-ea"/>
          <a:cs typeface="+mn-cs"/>
        </a:defRPr>
      </a:lvl1pPr>
      <a:lvl2pPr marL="320960" algn="l" defTabSz="641925" rtl="0" eaLnBrk="1" latinLnBrk="0" hangingPunct="1">
        <a:defRPr sz="1300" kern="1200">
          <a:solidFill>
            <a:schemeClr val="tx1"/>
          </a:solidFill>
          <a:latin typeface="+mn-lt"/>
          <a:ea typeface="+mn-ea"/>
          <a:cs typeface="+mn-cs"/>
        </a:defRPr>
      </a:lvl2pPr>
      <a:lvl3pPr marL="641925" algn="l" defTabSz="641925" rtl="0" eaLnBrk="1" latinLnBrk="0" hangingPunct="1">
        <a:defRPr sz="1300" kern="1200">
          <a:solidFill>
            <a:schemeClr val="tx1"/>
          </a:solidFill>
          <a:latin typeface="+mn-lt"/>
          <a:ea typeface="+mn-ea"/>
          <a:cs typeface="+mn-cs"/>
        </a:defRPr>
      </a:lvl3pPr>
      <a:lvl4pPr marL="962890" algn="l" defTabSz="641925" rtl="0" eaLnBrk="1" latinLnBrk="0" hangingPunct="1">
        <a:defRPr sz="1300" kern="1200">
          <a:solidFill>
            <a:schemeClr val="tx1"/>
          </a:solidFill>
          <a:latin typeface="+mn-lt"/>
          <a:ea typeface="+mn-ea"/>
          <a:cs typeface="+mn-cs"/>
        </a:defRPr>
      </a:lvl4pPr>
      <a:lvl5pPr marL="1283855" algn="l" defTabSz="641925" rtl="0" eaLnBrk="1" latinLnBrk="0" hangingPunct="1">
        <a:defRPr sz="1300" kern="1200">
          <a:solidFill>
            <a:schemeClr val="tx1"/>
          </a:solidFill>
          <a:latin typeface="+mn-lt"/>
          <a:ea typeface="+mn-ea"/>
          <a:cs typeface="+mn-cs"/>
        </a:defRPr>
      </a:lvl5pPr>
      <a:lvl6pPr marL="1604822" algn="l" defTabSz="641925" rtl="0" eaLnBrk="1" latinLnBrk="0" hangingPunct="1">
        <a:defRPr sz="1300" kern="1200">
          <a:solidFill>
            <a:schemeClr val="tx1"/>
          </a:solidFill>
          <a:latin typeface="+mn-lt"/>
          <a:ea typeface="+mn-ea"/>
          <a:cs typeface="+mn-cs"/>
        </a:defRPr>
      </a:lvl6pPr>
      <a:lvl7pPr marL="1925783" algn="l" defTabSz="641925" rtl="0" eaLnBrk="1" latinLnBrk="0" hangingPunct="1">
        <a:defRPr sz="1300" kern="1200">
          <a:solidFill>
            <a:schemeClr val="tx1"/>
          </a:solidFill>
          <a:latin typeface="+mn-lt"/>
          <a:ea typeface="+mn-ea"/>
          <a:cs typeface="+mn-cs"/>
        </a:defRPr>
      </a:lvl7pPr>
      <a:lvl8pPr marL="2246751" algn="l" defTabSz="641925" rtl="0" eaLnBrk="1" latinLnBrk="0" hangingPunct="1">
        <a:defRPr sz="1300" kern="1200">
          <a:solidFill>
            <a:schemeClr val="tx1"/>
          </a:solidFill>
          <a:latin typeface="+mn-lt"/>
          <a:ea typeface="+mn-ea"/>
          <a:cs typeface="+mn-cs"/>
        </a:defRPr>
      </a:lvl8pPr>
      <a:lvl9pPr marL="2567713" algn="l" defTabSz="64192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wmf"/><Relationship Id="rId1" Type="http://schemas.openxmlformats.org/officeDocument/2006/relationships/slideLayout" Target="../slideLayouts/slideLayout24.xml"/><Relationship Id="rId4" Type="http://schemas.openxmlformats.org/officeDocument/2006/relationships/image" Target="../media/image33.gif"/></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png"/><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6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1" y="2239"/>
            <a:ext cx="9208741" cy="328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819" name="Rectangle 2"/>
          <p:cNvSpPr>
            <a:spLocks noGrp="1" noChangeArrowheads="1"/>
          </p:cNvSpPr>
          <p:nvPr>
            <p:ph type="title"/>
          </p:nvPr>
        </p:nvSpPr>
        <p:spPr>
          <a:xfrm>
            <a:off x="687587" y="3473682"/>
            <a:ext cx="7768828" cy="1044773"/>
          </a:xfrm>
        </p:spPr>
        <p:txBody>
          <a:bodyPr rIns="116729" rtlCol="0">
            <a:normAutofit fontScale="90000"/>
          </a:bodyPr>
          <a:lstStyle/>
          <a:p>
            <a:pPr marL="40093" defTabSz="912376">
              <a:defRPr/>
            </a:pPr>
            <a:r>
              <a:rPr lang="en-US" dirty="0" smtClean="0">
                <a:solidFill>
                  <a:srgbClr val="400080"/>
                </a:solidFill>
                <a:latin typeface="Arial" charset="0"/>
                <a:cs typeface="Arial" charset="0"/>
                <a:sym typeface="Arial" charset="0"/>
              </a:rPr>
              <a:t>Financial Reporting &amp; Analysis</a:t>
            </a:r>
            <a:endParaRPr lang="en-US" dirty="0" smtClean="0">
              <a:solidFill>
                <a:srgbClr val="400080"/>
              </a:solidFill>
              <a:latin typeface="Arial" charset="0"/>
              <a:ea typeface="ヒラギノ角ゴ ProN W3" charset="0"/>
              <a:cs typeface="ヒラギノ角ゴ ProN W3" charset="0"/>
              <a:sym typeface="Arial" charset="0"/>
            </a:endParaRPr>
          </a:p>
        </p:txBody>
      </p:sp>
      <p:sp>
        <p:nvSpPr>
          <p:cNvPr id="34820" name="Rectangle 3"/>
          <p:cNvSpPr>
            <a:spLocks noGrp="1" noChangeArrowheads="1"/>
          </p:cNvSpPr>
          <p:nvPr>
            <p:ph type="body" idx="1"/>
          </p:nvPr>
        </p:nvSpPr>
        <p:spPr>
          <a:xfrm>
            <a:off x="418616" y="4632276"/>
            <a:ext cx="8304609" cy="517922"/>
          </a:xfrm>
        </p:spPr>
        <p:txBody>
          <a:bodyPr rIns="116729" rtlCol="0">
            <a:normAutofit fontScale="92500" lnSpcReduction="10000"/>
          </a:bodyPr>
          <a:lstStyle/>
          <a:p>
            <a:pPr marL="40093" indent="0" algn="ctr" defTabSz="912376">
              <a:buNone/>
              <a:defRPr/>
            </a:pPr>
            <a:r>
              <a:rPr lang="en-US" dirty="0" smtClean="0">
                <a:latin typeface="Arial" charset="0"/>
                <a:ea typeface="ヒラギノ角ゴ ProN W3" charset="0"/>
                <a:cs typeface="ヒラギノ角ゴ ProN W3" charset="0"/>
                <a:sym typeface="Arial" charset="0"/>
              </a:rPr>
              <a:t>Day 9</a:t>
            </a:r>
          </a:p>
        </p:txBody>
      </p:sp>
      <p:sp>
        <p:nvSpPr>
          <p:cNvPr id="34821" name="Rectangle 4"/>
          <p:cNvSpPr>
            <a:spLocks/>
          </p:cNvSpPr>
          <p:nvPr/>
        </p:nvSpPr>
        <p:spPr bwMode="auto">
          <a:xfrm>
            <a:off x="2436690" y="5504042"/>
            <a:ext cx="4262809" cy="1107282"/>
          </a:xfrm>
          <a:prstGeom prst="rect">
            <a:avLst/>
          </a:prstGeom>
          <a:noFill/>
          <a:ln w="12700">
            <a:noFill/>
            <a:miter lim="800000"/>
            <a:headEnd/>
            <a:tailEnd/>
          </a:ln>
        </p:spPr>
        <p:txBody>
          <a:bodyPr lIns="0" tIns="0" rIns="40548" bIns="0"/>
          <a:lstStyle/>
          <a:p>
            <a:pPr marL="40093" algn="ctr" defTabSz="912329">
              <a:defRPr/>
            </a:pPr>
            <a:r>
              <a:rPr lang="en-US" sz="2500" dirty="0">
                <a:solidFill>
                  <a:prstClr val="black"/>
                </a:solidFill>
                <a:latin typeface="Arial" charset="0"/>
                <a:cs typeface="Arial" charset="0"/>
                <a:sym typeface="Arial" charset="0"/>
              </a:rPr>
              <a:t>Dawn Matsumoto</a:t>
            </a:r>
          </a:p>
          <a:p>
            <a:pPr marL="40093" algn="ctr" defTabSz="912329">
              <a:defRPr/>
            </a:pPr>
            <a:endParaRPr lang="en-US" sz="2500" dirty="0">
              <a:solidFill>
                <a:prstClr val="black"/>
              </a:solidFill>
              <a:latin typeface="Arial" charset="0"/>
              <a:cs typeface="Arial" charset="0"/>
              <a:sym typeface="Arial" charset="0"/>
            </a:endParaRPr>
          </a:p>
          <a:p>
            <a:pPr marL="40093" algn="ctr" defTabSz="912329">
              <a:defRPr/>
            </a:pPr>
            <a:r>
              <a:rPr lang="en-US" sz="2500" dirty="0">
                <a:solidFill>
                  <a:prstClr val="black"/>
                </a:solidFill>
                <a:latin typeface="Arial" charset="0"/>
                <a:cs typeface="Arial" charset="0"/>
                <a:sym typeface="Arial" charset="0"/>
              </a:rPr>
              <a:t>December 1, 2012</a:t>
            </a:r>
          </a:p>
        </p:txBody>
      </p:sp>
    </p:spTree>
    <p:extLst>
      <p:ext uri="{BB962C8B-B14F-4D97-AF65-F5344CB8AC3E}">
        <p14:creationId xmlns:p14="http://schemas.microsoft.com/office/powerpoint/2010/main" val="1991962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p:txBody>
          <a:bodyPr/>
          <a:lstStyle/>
          <a:p>
            <a:pPr eaLnBrk="1" hangingPunct="1">
              <a:defRPr/>
            </a:pPr>
            <a:r>
              <a:rPr lang="en-US" smtClean="0">
                <a:sym typeface="Gill Sans" charset="0"/>
              </a:rPr>
              <a:t>Quick History</a:t>
            </a:r>
          </a:p>
        </p:txBody>
      </p:sp>
      <p:sp>
        <p:nvSpPr>
          <p:cNvPr id="34818" name="Rectangle 2"/>
          <p:cNvSpPr>
            <a:spLocks noGrp="1" noChangeArrowheads="1"/>
          </p:cNvSpPr>
          <p:nvPr>
            <p:ph type="body" idx="1"/>
          </p:nvPr>
        </p:nvSpPr>
        <p:spPr>
          <a:xfrm>
            <a:off x="401836" y="1509117"/>
            <a:ext cx="6532364" cy="5188148"/>
          </a:xfrm>
        </p:spPr>
        <p:txBody>
          <a:bodyPr>
            <a:normAutofit fontScale="92500"/>
          </a:bodyPr>
          <a:lstStyle/>
          <a:p>
            <a:pPr marL="490490">
              <a:buFont typeface="Gill Sans" charset="0"/>
              <a:buChar char="•"/>
              <a:defRPr/>
            </a:pPr>
            <a:r>
              <a:rPr lang="en-US" dirty="0" smtClean="0">
                <a:sym typeface="Gill Sans" charset="0"/>
              </a:rPr>
              <a:t>1931:  son Walter Harnischfeger becomes president; retires as   Chairman of the Board in 1970</a:t>
            </a:r>
          </a:p>
          <a:p>
            <a:pPr marL="490490">
              <a:buFont typeface="Gill Sans" charset="0"/>
              <a:buChar char="•"/>
              <a:defRPr/>
            </a:pPr>
            <a:r>
              <a:rPr lang="en-US" dirty="0" smtClean="0">
                <a:sym typeface="Gill Sans" charset="0"/>
              </a:rPr>
              <a:t>1959: grandson Henry Harnischfeger becomes president and guides Harnischfeger Corporation through significant growth in the 1960s &amp; 70s</a:t>
            </a:r>
          </a:p>
          <a:p>
            <a:pPr marL="490490">
              <a:buFont typeface="Gill Sans" charset="0"/>
              <a:buChar char="•"/>
              <a:defRPr/>
            </a:pPr>
            <a:r>
              <a:rPr lang="en-US" dirty="0" smtClean="0">
                <a:sym typeface="Gill Sans" charset="0"/>
              </a:rPr>
              <a:t>1971: listed on NYSE</a:t>
            </a:r>
          </a:p>
          <a:p>
            <a:pPr marL="490490">
              <a:buFont typeface="Gill Sans" charset="0"/>
              <a:buChar char="•"/>
              <a:defRPr/>
            </a:pPr>
            <a:r>
              <a:rPr lang="en-US" dirty="0" smtClean="0">
                <a:sym typeface="Gill Sans" charset="0"/>
              </a:rPr>
              <a:t>1970s:  explosive growth largely financed with debt</a:t>
            </a: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518071"/>
            <a:ext cx="1544836" cy="193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48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648" y="4857775"/>
            <a:ext cx="2663279" cy="181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48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46" y="498947"/>
            <a:ext cx="3821906" cy="10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860877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1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1"/>
          <p:cNvSpPr>
            <a:spLocks noGrp="1" noChangeArrowheads="1"/>
          </p:cNvSpPr>
          <p:nvPr>
            <p:ph type="body" idx="1"/>
          </p:nvPr>
        </p:nvSpPr>
        <p:spPr>
          <a:xfrm>
            <a:off x="381001" y="1540372"/>
            <a:ext cx="8312050" cy="5232797"/>
          </a:xfrm>
        </p:spPr>
        <p:txBody>
          <a:bodyPr>
            <a:normAutofit lnSpcReduction="10000"/>
          </a:bodyPr>
          <a:lstStyle/>
          <a:p>
            <a:pPr marL="490490"/>
            <a:r>
              <a:rPr lang="en-US" dirty="0" smtClean="0"/>
              <a:t>Early </a:t>
            </a:r>
            <a:r>
              <a:rPr lang="en-US" dirty="0" smtClean="0"/>
              <a:t>1980</a:t>
            </a:r>
            <a:r>
              <a:rPr lang="en-US" dirty="0" smtClean="0">
                <a:latin typeface="Arial" pitchFamily="34" charset="0"/>
              </a:rPr>
              <a:t>’</a:t>
            </a:r>
            <a:r>
              <a:rPr lang="en-US" altLang="ja-JP" dirty="0" smtClean="0"/>
              <a:t>s</a:t>
            </a:r>
            <a:r>
              <a:rPr lang="en-US" altLang="ja-JP" dirty="0" smtClean="0"/>
              <a:t>: worldwide recession reduced demand for Company products</a:t>
            </a:r>
          </a:p>
          <a:p>
            <a:pPr marL="490490"/>
            <a:r>
              <a:rPr lang="en-US" dirty="0" smtClean="0"/>
              <a:t>1982: net loss of $77 million and...</a:t>
            </a:r>
          </a:p>
          <a:p>
            <a:pPr marL="490490"/>
            <a:r>
              <a:rPr lang="en-US" dirty="0" smtClean="0">
                <a:solidFill>
                  <a:srgbClr val="FF0000"/>
                </a:solidFill>
              </a:rPr>
              <a:t>Defaulted</a:t>
            </a:r>
            <a:r>
              <a:rPr lang="en-US" dirty="0" smtClean="0"/>
              <a:t> on debt covenants: </a:t>
            </a:r>
          </a:p>
          <a:p>
            <a:pPr marL="490490">
              <a:spcBef>
                <a:spcPts val="13289"/>
              </a:spcBef>
            </a:pPr>
            <a:r>
              <a:rPr lang="en-US" dirty="0" smtClean="0"/>
              <a:t>Unconsolidated Finance subsidiary also </a:t>
            </a:r>
            <a:r>
              <a:rPr lang="en-US" dirty="0" smtClean="0">
                <a:solidFill>
                  <a:srgbClr val="FF0000"/>
                </a:solidFill>
              </a:rPr>
              <a:t>defaulted</a:t>
            </a:r>
            <a:r>
              <a:rPr lang="en-US" dirty="0" smtClean="0"/>
              <a:t> on debt covenant</a:t>
            </a:r>
          </a:p>
          <a:p>
            <a:pPr marL="490490"/>
            <a:r>
              <a:rPr lang="en-US" altLang="ja-JP" dirty="0" smtClean="0"/>
              <a:t>“Qualified” audit opinion</a:t>
            </a:r>
            <a:endParaRPr lang="en-US" dirty="0" smtClean="0"/>
          </a:p>
        </p:txBody>
      </p:sp>
      <p:sp>
        <p:nvSpPr>
          <p:cNvPr id="35842" name="Rectangle 2"/>
          <p:cNvSpPr>
            <a:spLocks noGrp="1" noChangeArrowheads="1"/>
          </p:cNvSpPr>
          <p:nvPr>
            <p:ph type="title"/>
          </p:nvPr>
        </p:nvSpPr>
        <p:spPr>
          <a:xfrm>
            <a:off x="491431" y="178619"/>
            <a:ext cx="5519663" cy="1274713"/>
          </a:xfrm>
        </p:spPr>
        <p:txBody>
          <a:bodyPr/>
          <a:lstStyle/>
          <a:p>
            <a:pPr algn="l" eaLnBrk="1" hangingPunct="1">
              <a:defRPr/>
            </a:pPr>
            <a:r>
              <a:rPr lang="en-US" sz="5100" dirty="0">
                <a:sym typeface="Gill Sans" charset="0"/>
              </a:rPr>
              <a:t>Case setting: 1980s</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537" y="3679057"/>
            <a:ext cx="6120184" cy="148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141" y="613941"/>
            <a:ext cx="2995910" cy="83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35849" name="Group 9"/>
          <p:cNvGrpSpPr>
            <a:grpSpLocks/>
          </p:cNvGrpSpPr>
          <p:nvPr/>
        </p:nvGrpSpPr>
        <p:grpSpPr bwMode="auto">
          <a:xfrm>
            <a:off x="6036470" y="4060800"/>
            <a:ext cx="218777" cy="1170905"/>
            <a:chOff x="0" y="10"/>
            <a:chExt cx="196" cy="1049"/>
          </a:xfrm>
        </p:grpSpPr>
        <p:sp>
          <p:nvSpPr>
            <p:cNvPr id="35847" name="Rectangle 6"/>
            <p:cNvSpPr>
              <a:spLocks/>
            </p:cNvSpPr>
            <p:nvPr/>
          </p:nvSpPr>
          <p:spPr bwMode="auto">
            <a:xfrm>
              <a:off x="2" y="10"/>
              <a:ext cx="194"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400">
                  <a:solidFill>
                    <a:srgbClr val="FF0000"/>
                  </a:solidFill>
                  <a:ea typeface="MS PGothic" pitchFamily="34" charset="-128"/>
                </a:rPr>
                <a:t>&gt;</a:t>
              </a:r>
            </a:p>
          </p:txBody>
        </p:sp>
        <p:sp>
          <p:nvSpPr>
            <p:cNvPr id="35848" name="Rectangle 7"/>
            <p:cNvSpPr>
              <a:spLocks/>
            </p:cNvSpPr>
            <p:nvPr/>
          </p:nvSpPr>
          <p:spPr bwMode="auto">
            <a:xfrm>
              <a:off x="0" y="302"/>
              <a:ext cx="194"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400">
                  <a:solidFill>
                    <a:srgbClr val="FF0000"/>
                  </a:solidFill>
                  <a:ea typeface="MS PGothic" pitchFamily="34" charset="-128"/>
                </a:rPr>
                <a:t>&gt;</a:t>
              </a:r>
            </a:p>
          </p:txBody>
        </p:sp>
        <p:sp>
          <p:nvSpPr>
            <p:cNvPr id="2" name="Rectangle 8"/>
            <p:cNvSpPr>
              <a:spLocks/>
            </p:cNvSpPr>
            <p:nvPr/>
          </p:nvSpPr>
          <p:spPr bwMode="auto">
            <a:xfrm>
              <a:off x="0" y="590"/>
              <a:ext cx="194"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400">
                  <a:solidFill>
                    <a:srgbClr val="FF0000"/>
                  </a:solidFill>
                  <a:ea typeface="MS PGothic" pitchFamily="34" charset="-128"/>
                </a:rPr>
                <a:t>&gt;</a:t>
              </a:r>
            </a:p>
          </p:txBody>
        </p:sp>
      </p:grpSp>
    </p:spTree>
    <p:extLst>
      <p:ext uri="{BB962C8B-B14F-4D97-AF65-F5344CB8AC3E}">
        <p14:creationId xmlns:p14="http://schemas.microsoft.com/office/powerpoint/2010/main" val="2931559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1">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uiExpand="1"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p:txBody>
          <a:bodyPr/>
          <a:lstStyle/>
          <a:p>
            <a:pPr eaLnBrk="1" hangingPunct="1">
              <a:defRPr/>
            </a:pPr>
            <a:r>
              <a:rPr lang="en-US" smtClean="0">
                <a:sym typeface="Gill Sans" charset="0"/>
              </a:rPr>
              <a:t>1982 Recovery plan</a:t>
            </a:r>
          </a:p>
        </p:txBody>
      </p:sp>
      <p:sp>
        <p:nvSpPr>
          <p:cNvPr id="37890" name="Rectangle 2"/>
          <p:cNvSpPr>
            <a:spLocks noGrp="1" noChangeArrowheads="1"/>
          </p:cNvSpPr>
          <p:nvPr>
            <p:ph type="body" idx="1"/>
          </p:nvPr>
        </p:nvSpPr>
        <p:spPr>
          <a:xfrm>
            <a:off x="457225" y="1660923"/>
            <a:ext cx="8229599" cy="4947047"/>
          </a:xfrm>
        </p:spPr>
        <p:txBody>
          <a:bodyPr>
            <a:normAutofit/>
          </a:bodyPr>
          <a:lstStyle/>
          <a:p>
            <a:pPr marL="490490"/>
            <a:r>
              <a:rPr lang="en-US" dirty="0" smtClean="0"/>
              <a:t>Hired new COO William Goessel.  (Grandson Henry Harnischfeger steps aside.)  In 1983, hired new CFO (Jeffrey Grade)</a:t>
            </a:r>
          </a:p>
          <a:p>
            <a:pPr marL="490490"/>
            <a:r>
              <a:rPr lang="en-US" dirty="0" smtClean="0"/>
              <a:t>Cost reductions to lower break-even point</a:t>
            </a:r>
          </a:p>
          <a:p>
            <a:pPr marL="490490"/>
            <a:r>
              <a:rPr lang="en-US" dirty="0" smtClean="0"/>
              <a:t>Reorient business strategy </a:t>
            </a:r>
          </a:p>
          <a:p>
            <a:pPr marL="490490"/>
            <a:r>
              <a:rPr lang="en-US" dirty="0" smtClean="0"/>
              <a:t>Renegotiated debt with bankers</a:t>
            </a:r>
          </a:p>
          <a:p>
            <a:pPr marL="490490"/>
            <a:r>
              <a:rPr lang="en-US" dirty="0" smtClean="0"/>
              <a:t>Net loss narrowed to $35 million in 1983. </a:t>
            </a:r>
            <a:r>
              <a:rPr lang="en-US" dirty="0" smtClean="0"/>
              <a:t> </a:t>
            </a:r>
            <a:r>
              <a:rPr lang="en-US" altLang="ja-JP" dirty="0" smtClean="0"/>
              <a:t> “Return </a:t>
            </a:r>
            <a:r>
              <a:rPr lang="en-US" altLang="ja-JP" dirty="0" smtClean="0"/>
              <a:t>to profitability </a:t>
            </a:r>
            <a:r>
              <a:rPr lang="en-US" altLang="ja-JP" dirty="0" smtClean="0"/>
              <a:t>soon”</a:t>
            </a:r>
            <a:endParaRPr lang="en-US" dirty="0" smtClean="0"/>
          </a:p>
        </p:txBody>
      </p:sp>
      <p:sp>
        <p:nvSpPr>
          <p:cNvPr id="37891" name="AutoShape 3"/>
          <p:cNvSpPr>
            <a:spLocks/>
          </p:cNvSpPr>
          <p:nvPr/>
        </p:nvSpPr>
        <p:spPr bwMode="auto">
          <a:xfrm>
            <a:off x="5105400" y="3276600"/>
            <a:ext cx="2971800" cy="562570"/>
          </a:xfrm>
          <a:prstGeom prst="roundRect">
            <a:avLst>
              <a:gd name="adj" fmla="val 23806"/>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3238926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uiExpand="1" build="p" bldLvl="5" autoUpdateAnimBg="0"/>
      <p:bldP spid="3789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p:txBody>
          <a:bodyPr>
            <a:normAutofit fontScale="90000"/>
          </a:bodyPr>
          <a:lstStyle/>
          <a:p>
            <a:pPr eaLnBrk="1" hangingPunct="1">
              <a:defRPr/>
            </a:pPr>
            <a:r>
              <a:rPr lang="en-US" dirty="0" smtClean="0">
                <a:sym typeface="Gill Sans" charset="0"/>
              </a:rPr>
              <a:t>Management Statement</a:t>
            </a:r>
            <a:br>
              <a:rPr lang="en-US" dirty="0" smtClean="0">
                <a:sym typeface="Gill Sans" charset="0"/>
              </a:rPr>
            </a:br>
            <a:r>
              <a:rPr lang="en-US" dirty="0" smtClean="0">
                <a:sym typeface="Gill Sans" charset="0"/>
              </a:rPr>
              <a:t>E</a:t>
            </a:r>
            <a:r>
              <a:rPr lang="en-US" sz="4200" dirty="0">
                <a:sym typeface="Gill Sans" charset="0"/>
              </a:rPr>
              <a:t>arly 1984</a:t>
            </a:r>
          </a:p>
        </p:txBody>
      </p:sp>
      <p:sp>
        <p:nvSpPr>
          <p:cNvPr id="38914" name="Rectangle 2"/>
          <p:cNvSpPr>
            <a:spLocks noGrp="1" noChangeArrowheads="1"/>
          </p:cNvSpPr>
          <p:nvPr>
            <p:ph type="body" idx="1"/>
          </p:nvPr>
        </p:nvSpPr>
        <p:spPr>
          <a:xfrm>
            <a:off x="892994" y="1946673"/>
            <a:ext cx="7643813" cy="4375547"/>
          </a:xfrm>
        </p:spPr>
        <p:txBody>
          <a:bodyPr>
            <a:normAutofit fontScale="92500"/>
          </a:bodyPr>
          <a:lstStyle/>
          <a:p>
            <a:pPr marL="178362" indent="0">
              <a:buNone/>
            </a:pPr>
            <a:r>
              <a:rPr lang="en-US" altLang="ja-JP" dirty="0" smtClean="0"/>
              <a:t>“We approach our second century with optimism, knowing that the negative events of the last three years are behind us, and with a firm belief that positive achievements will be recorded in 1984.  By the time the corporation celebrates its 100th birthday on December 1, we are confident it will be operating profitably and attaining new levels of market strength and </a:t>
            </a:r>
            <a:r>
              <a:rPr lang="en-US" altLang="ja-JP" dirty="0" smtClean="0"/>
              <a:t>leadership.”</a:t>
            </a:r>
            <a:endParaRPr lang="en-US" dirty="0" smtClean="0"/>
          </a:p>
        </p:txBody>
      </p:sp>
      <p:sp>
        <p:nvSpPr>
          <p:cNvPr id="38915" name="Rectangle 3"/>
          <p:cNvSpPr>
            <a:spLocks/>
          </p:cNvSpPr>
          <p:nvPr/>
        </p:nvSpPr>
        <p:spPr bwMode="auto">
          <a:xfrm>
            <a:off x="5257800" y="4804172"/>
            <a:ext cx="3027164" cy="446484"/>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8916" name="Rectangle 4"/>
          <p:cNvSpPr>
            <a:spLocks/>
          </p:cNvSpPr>
          <p:nvPr/>
        </p:nvSpPr>
        <p:spPr bwMode="auto">
          <a:xfrm>
            <a:off x="982267" y="5250656"/>
            <a:ext cx="7018734" cy="82153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8917" name="Rectangle 5"/>
          <p:cNvSpPr>
            <a:spLocks/>
          </p:cNvSpPr>
          <p:nvPr/>
        </p:nvSpPr>
        <p:spPr bwMode="auto">
          <a:xfrm>
            <a:off x="3306218" y="6107253"/>
            <a:ext cx="27643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200" i="1" dirty="0">
                <a:solidFill>
                  <a:srgbClr val="00FF00"/>
                </a:solidFill>
                <a:ea typeface="MS PGothic" pitchFamily="34" charset="-128"/>
              </a:rPr>
              <a:t>two </a:t>
            </a:r>
            <a:r>
              <a:rPr lang="en-US" sz="3200" i="1" dirty="0" smtClean="0">
                <a:solidFill>
                  <a:srgbClr val="00FF00"/>
                </a:solidFill>
                <a:ea typeface="MS PGothic" pitchFamily="34" charset="-128"/>
              </a:rPr>
              <a:t>“</a:t>
            </a:r>
            <a:r>
              <a:rPr lang="en-US" altLang="ja-JP" sz="3200" i="1" dirty="0" smtClean="0">
                <a:solidFill>
                  <a:srgbClr val="00FF00"/>
                </a:solidFill>
                <a:ea typeface="MS PGothic" pitchFamily="34" charset="-128"/>
              </a:rPr>
              <a:t>promises”?</a:t>
            </a:r>
            <a:endParaRPr lang="en-US" sz="3200" i="1" dirty="0">
              <a:solidFill>
                <a:srgbClr val="00FF00"/>
              </a:solidFill>
              <a:ea typeface="MS PGothic" pitchFamily="34" charset="-128"/>
            </a:endParaRPr>
          </a:p>
        </p:txBody>
      </p:sp>
    </p:spTree>
    <p:extLst>
      <p:ext uri="{BB962C8B-B14F-4D97-AF65-F5344CB8AC3E}">
        <p14:creationId xmlns:p14="http://schemas.microsoft.com/office/powerpoint/2010/main" val="3149630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animBg="1"/>
      <p:bldP spid="38916" grpId="0" animBg="1"/>
      <p:bldP spid="3891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580430" y="178594"/>
            <a:ext cx="7974211" cy="1714500"/>
          </a:xfrm>
        </p:spPr>
        <p:txBody>
          <a:bodyPr/>
          <a:lstStyle/>
          <a:p>
            <a:pPr eaLnBrk="1" hangingPunct="1"/>
            <a:r>
              <a:rPr lang="en-US" sz="4900" dirty="0"/>
              <a:t>1984 “</a:t>
            </a:r>
            <a:r>
              <a:rPr lang="en-US" altLang="ja-JP" sz="4900" dirty="0"/>
              <a:t>centennial” year results</a:t>
            </a:r>
            <a:endParaRPr lang="en-US" sz="4900" dirty="0"/>
          </a:p>
        </p:txBody>
      </p:sp>
      <p:sp>
        <p:nvSpPr>
          <p:cNvPr id="39938" name="Rectangle 2"/>
          <p:cNvSpPr>
            <a:spLocks noGrp="1" noChangeArrowheads="1"/>
          </p:cNvSpPr>
          <p:nvPr>
            <p:ph type="body" idx="1"/>
          </p:nvPr>
        </p:nvSpPr>
        <p:spPr>
          <a:xfrm>
            <a:off x="678656" y="1687711"/>
            <a:ext cx="7931944" cy="4527352"/>
          </a:xfrm>
        </p:spPr>
        <p:txBody>
          <a:bodyPr>
            <a:normAutofit lnSpcReduction="10000"/>
          </a:bodyPr>
          <a:lstStyle/>
          <a:p>
            <a:pPr marL="490490">
              <a:buFont typeface="Gill Sans" charset="0"/>
              <a:buChar char="•"/>
              <a:defRPr/>
            </a:pPr>
            <a:r>
              <a:rPr lang="en-US" dirty="0" smtClean="0">
                <a:sym typeface="Gill Sans" charset="0"/>
              </a:rPr>
              <a:t>Reported profits in each of the 4 quarters </a:t>
            </a:r>
          </a:p>
          <a:p>
            <a:pPr marL="490490">
              <a:buFont typeface="Gill Sans" charset="0"/>
              <a:buChar char="•"/>
              <a:defRPr/>
            </a:pPr>
            <a:r>
              <a:rPr lang="en-US" dirty="0" smtClean="0">
                <a:sym typeface="Gill Sans" charset="0"/>
              </a:rPr>
              <a:t>Sales up 24% (mining equipment up over 60%)</a:t>
            </a:r>
          </a:p>
          <a:p>
            <a:pPr marL="490490">
              <a:buFont typeface="Gill Sans" charset="0"/>
              <a:buChar char="•"/>
              <a:defRPr/>
            </a:pPr>
            <a:r>
              <a:rPr lang="en-US" dirty="0" smtClean="0">
                <a:sym typeface="Gill Sans" charset="0"/>
              </a:rPr>
              <a:t>Raised new equity capital to pay off restructured debt</a:t>
            </a:r>
          </a:p>
          <a:p>
            <a:pPr marL="490490">
              <a:buFont typeface="Gill Sans" charset="0"/>
              <a:buChar char="•"/>
              <a:defRPr/>
            </a:pPr>
            <a:r>
              <a:rPr lang="en-US" dirty="0" smtClean="0">
                <a:sym typeface="Gill Sans" charset="0"/>
              </a:rPr>
              <a:t>Increase in unshipped Backlog and Bookings of new orders</a:t>
            </a:r>
          </a:p>
          <a:p>
            <a:pPr marL="490490">
              <a:buFont typeface="Gill Sans" charset="0"/>
              <a:buChar char="•"/>
              <a:defRPr/>
            </a:pPr>
            <a:r>
              <a:rPr lang="en-US" dirty="0" smtClean="0">
                <a:sym typeface="Gill Sans" charset="0"/>
              </a:rPr>
              <a:t>Early 1985:  Analyst issued buy </a:t>
            </a:r>
            <a:r>
              <a:rPr lang="en-US" dirty="0" smtClean="0">
                <a:sym typeface="Gill Sans" charset="0"/>
              </a:rPr>
              <a:t>recommendation</a:t>
            </a:r>
            <a:endParaRPr lang="en-US" dirty="0" smtClean="0">
              <a:sym typeface="Gill Sans" charset="0"/>
            </a:endParaRPr>
          </a:p>
        </p:txBody>
      </p:sp>
    </p:spTree>
    <p:extLst>
      <p:ext uri="{BB962C8B-B14F-4D97-AF65-F5344CB8AC3E}">
        <p14:creationId xmlns:p14="http://schemas.microsoft.com/office/powerpoint/2010/main" val="238632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uiExpand="1"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892994" y="178594"/>
            <a:ext cx="7358063" cy="2411016"/>
          </a:xfrm>
        </p:spPr>
        <p:txBody>
          <a:bodyPr>
            <a:normAutofit fontScale="90000"/>
          </a:bodyPr>
          <a:lstStyle/>
          <a:p>
            <a:pPr eaLnBrk="1" hangingPunct="1">
              <a:defRPr/>
            </a:pPr>
            <a:r>
              <a:rPr lang="en-US" sz="4900">
                <a:sym typeface="Gill Sans" charset="0"/>
              </a:rPr>
              <a:t>Leading Wall Street Investment House</a:t>
            </a:r>
            <a:br>
              <a:rPr lang="en-US" sz="4900">
                <a:sym typeface="Gill Sans" charset="0"/>
              </a:rPr>
            </a:br>
            <a:r>
              <a:rPr lang="en-US" sz="3200">
                <a:sym typeface="Gill Sans" charset="0"/>
              </a:rPr>
              <a:t>(just before release of 1984 Annual Report)</a:t>
            </a:r>
            <a:br>
              <a:rPr lang="en-US" sz="3200">
                <a:sym typeface="Gill Sans" charset="0"/>
              </a:rPr>
            </a:br>
            <a:endParaRPr lang="en-US" sz="3200">
              <a:sym typeface="Gill Sans" charset="0"/>
            </a:endParaRPr>
          </a:p>
        </p:txBody>
      </p:sp>
      <p:sp>
        <p:nvSpPr>
          <p:cNvPr id="41986" name="Rectangle 2"/>
          <p:cNvSpPr>
            <a:spLocks noGrp="1" noChangeArrowheads="1"/>
          </p:cNvSpPr>
          <p:nvPr>
            <p:ph type="body" idx="1"/>
          </p:nvPr>
        </p:nvSpPr>
        <p:spPr>
          <a:xfrm>
            <a:off x="330399" y="2241351"/>
            <a:ext cx="8483203" cy="4527352"/>
          </a:xfrm>
        </p:spPr>
        <p:txBody>
          <a:bodyPr lIns="0" tIns="0" rIns="0" bIns="0"/>
          <a:lstStyle/>
          <a:p>
            <a:pPr marL="178362" indent="0">
              <a:buNone/>
            </a:pPr>
            <a:r>
              <a:rPr lang="en-US" altLang="ja-JP" sz="2500" dirty="0" smtClean="0"/>
              <a:t>“We </a:t>
            </a:r>
            <a:r>
              <a:rPr lang="en-US" altLang="ja-JP" sz="2500" dirty="0"/>
              <a:t>recommend the stock of Harnischfeger Corporation for purchase in speculative accounts because we expect the company to report a modest profit this year and untaxed earning of $3 per share in 1985, following ten years of deteriorating financial statements and two years of large losses.  Earning power, assuming a sustained recovery of the </a:t>
            </a:r>
            <a:r>
              <a:rPr lang="en-US" altLang="ja-JP" sz="2500" dirty="0" smtClean="0"/>
              <a:t>company’s </a:t>
            </a:r>
            <a:r>
              <a:rPr lang="en-US" altLang="ja-JP" sz="2500" dirty="0"/>
              <a:t>markets, could be $4 to $6 per share in the 1986-87 time period.  Harnischfeger stock is selling at less than three times these peak earnings (were they taxed) and at a slight discount to book value</a:t>
            </a:r>
            <a:r>
              <a:rPr lang="en-US" altLang="ja-JP" sz="2500" dirty="0" smtClean="0"/>
              <a:t>.”</a:t>
            </a:r>
            <a:endParaRPr lang="en-US" sz="2500" dirty="0"/>
          </a:p>
        </p:txBody>
      </p:sp>
    </p:spTree>
    <p:extLst>
      <p:ext uri="{BB962C8B-B14F-4D97-AF65-F5344CB8AC3E}">
        <p14:creationId xmlns:p14="http://schemas.microsoft.com/office/powerpoint/2010/main" val="1433343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892994" y="2027039"/>
            <a:ext cx="7358063" cy="3830836"/>
          </a:xfrm>
        </p:spPr>
        <p:txBody>
          <a:bodyPr/>
          <a:lstStyle/>
          <a:p>
            <a:pPr eaLnBrk="1" hangingPunct="1">
              <a:defRPr/>
            </a:pPr>
            <a:r>
              <a:rPr lang="en-US" dirty="0" smtClean="0">
                <a:sym typeface="Gill Sans" charset="0"/>
              </a:rPr>
              <a:t>Would you potentially have been interested in investing in Harnischfeger?</a:t>
            </a:r>
          </a:p>
        </p:txBody>
      </p:sp>
      <p:sp>
        <p:nvSpPr>
          <p:cNvPr id="43010" name="Rectangle 2"/>
          <p:cNvSpPr>
            <a:spLocks/>
          </p:cNvSpPr>
          <p:nvPr/>
        </p:nvSpPr>
        <p:spPr bwMode="auto">
          <a:xfrm>
            <a:off x="1620739" y="1660074"/>
            <a:ext cx="58739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100" dirty="0">
                <a:ea typeface="MS PGothic" pitchFamily="34" charset="-128"/>
              </a:rPr>
              <a:t>Trying to avoid hindsight &amp; </a:t>
            </a:r>
            <a:r>
              <a:rPr lang="en-US" sz="2100" u="sng" dirty="0">
                <a:ea typeface="MS PGothic" pitchFamily="34" charset="-128"/>
              </a:rPr>
              <a:t>before</a:t>
            </a:r>
            <a:r>
              <a:rPr lang="en-US" sz="2100" dirty="0">
                <a:ea typeface="MS PGothic" pitchFamily="34" charset="-128"/>
              </a:rPr>
              <a:t> taking this course...</a:t>
            </a:r>
          </a:p>
        </p:txBody>
      </p:sp>
      <p:sp>
        <p:nvSpPr>
          <p:cNvPr id="43011" name="Rectangle 3"/>
          <p:cNvSpPr>
            <a:spLocks/>
          </p:cNvSpPr>
          <p:nvPr/>
        </p:nvSpPr>
        <p:spPr bwMode="auto">
          <a:xfrm>
            <a:off x="4045173" y="6110118"/>
            <a:ext cx="616125"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solidFill>
                  <a:schemeClr val="tx1"/>
                </a:solidFill>
                <a:ea typeface="MS PGothic" pitchFamily="34" charset="-128"/>
              </a:rPr>
              <a:t>VOTE?</a:t>
            </a:r>
          </a:p>
        </p:txBody>
      </p:sp>
    </p:spTree>
    <p:extLst>
      <p:ext uri="{BB962C8B-B14F-4D97-AF65-F5344CB8AC3E}">
        <p14:creationId xmlns:p14="http://schemas.microsoft.com/office/powerpoint/2010/main" val="1207909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p:bldP spid="4301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892994" y="2571750"/>
            <a:ext cx="7358063" cy="1714500"/>
          </a:xfrm>
        </p:spPr>
        <p:txBody>
          <a:bodyPr/>
          <a:lstStyle/>
          <a:p>
            <a:pPr eaLnBrk="1" hangingPunct="1">
              <a:defRPr/>
            </a:pPr>
            <a:r>
              <a:rPr lang="en-US" smtClean="0">
                <a:sym typeface="Gill Sans" charset="0"/>
              </a:rPr>
              <a:t>Would you now?</a:t>
            </a:r>
          </a:p>
        </p:txBody>
      </p:sp>
    </p:spTree>
    <p:extLst>
      <p:ext uri="{BB962C8B-B14F-4D97-AF65-F5344CB8AC3E}">
        <p14:creationId xmlns:p14="http://schemas.microsoft.com/office/powerpoint/2010/main" val="129896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892994" y="2571750"/>
            <a:ext cx="7358063" cy="1714500"/>
          </a:xfrm>
        </p:spPr>
        <p:txBody>
          <a:bodyPr/>
          <a:lstStyle/>
          <a:p>
            <a:pPr eaLnBrk="1" hangingPunct="1">
              <a:defRPr/>
            </a:pPr>
            <a:r>
              <a:rPr lang="en-US" smtClean="0">
                <a:sym typeface="Gill Sans" charset="0"/>
              </a:rPr>
              <a:t>How did they achieve profitability?</a:t>
            </a:r>
          </a:p>
        </p:txBody>
      </p:sp>
      <p:sp>
        <p:nvSpPr>
          <p:cNvPr id="45058" name="Rectangle 2"/>
          <p:cNvSpPr>
            <a:spLocks/>
          </p:cNvSpPr>
          <p:nvPr/>
        </p:nvSpPr>
        <p:spPr bwMode="auto">
          <a:xfrm>
            <a:off x="1993554" y="4790828"/>
            <a:ext cx="5183045" cy="49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200" dirty="0">
                <a:ea typeface="MS PGothic" pitchFamily="34" charset="-128"/>
              </a:rPr>
              <a:t>Q1: Identify areas of concern...</a:t>
            </a:r>
          </a:p>
        </p:txBody>
      </p:sp>
    </p:spTree>
    <p:extLst>
      <p:ext uri="{BB962C8B-B14F-4D97-AF65-F5344CB8AC3E}">
        <p14:creationId xmlns:p14="http://schemas.microsoft.com/office/powerpoint/2010/main" val="1333415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21" tIns="45661" rIns="91321" bIns="45661" spcCol="0" rtlCol="0" anchor="ctr"/>
          <a:lstStyle/>
          <a:p>
            <a:pPr algn="ctr"/>
            <a:endParaRPr lang="en-US"/>
          </a:p>
        </p:txBody>
      </p:sp>
    </p:spTree>
    <p:extLst>
      <p:ext uri="{BB962C8B-B14F-4D97-AF65-F5344CB8AC3E}">
        <p14:creationId xmlns:p14="http://schemas.microsoft.com/office/powerpoint/2010/main" val="2362795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Details</a:t>
            </a:r>
            <a:endParaRPr lang="en-US" dirty="0"/>
          </a:p>
        </p:txBody>
      </p:sp>
      <p:sp>
        <p:nvSpPr>
          <p:cNvPr id="3" name="Content Placeholder 2"/>
          <p:cNvSpPr>
            <a:spLocks noGrp="1"/>
          </p:cNvSpPr>
          <p:nvPr>
            <p:ph idx="1"/>
          </p:nvPr>
        </p:nvSpPr>
        <p:spPr>
          <a:xfrm>
            <a:off x="457200" y="1600205"/>
            <a:ext cx="8229600" cy="4829174"/>
          </a:xfrm>
        </p:spPr>
        <p:txBody>
          <a:bodyPr>
            <a:normAutofit/>
          </a:bodyPr>
          <a:lstStyle/>
          <a:p>
            <a:pPr marL="538305" indent="-481294">
              <a:buFont typeface="Wingdings" pitchFamily="2" charset="2"/>
              <a:buChar char="Ø"/>
            </a:pPr>
            <a:r>
              <a:rPr lang="en-US" dirty="0" smtClean="0"/>
              <a:t>Next (and Last) Class</a:t>
            </a:r>
          </a:p>
          <a:p>
            <a:pPr marL="937599" lvl="1" indent="-481294">
              <a:buFont typeface="Arial" pitchFamily="34" charset="0"/>
              <a:buChar char="•"/>
            </a:pPr>
            <a:r>
              <a:rPr lang="en-US" dirty="0" smtClean="0"/>
              <a:t>Project presentations!</a:t>
            </a:r>
          </a:p>
          <a:p>
            <a:pPr marL="538305" indent="-481294">
              <a:buFont typeface="Wingdings" pitchFamily="2" charset="2"/>
              <a:buChar char="Ø"/>
            </a:pPr>
            <a:r>
              <a:rPr lang="en-US" dirty="0" smtClean="0"/>
              <a:t>Final Exam</a:t>
            </a:r>
          </a:p>
          <a:p>
            <a:pPr marL="937599" lvl="1" indent="-481294">
              <a:buFont typeface="Arial" pitchFamily="34" charset="0"/>
              <a:buChar char="•"/>
            </a:pPr>
            <a:r>
              <a:rPr lang="en-US" dirty="0" smtClean="0"/>
              <a:t>Available after class on Dec 7</a:t>
            </a:r>
            <a:r>
              <a:rPr lang="en-US" baseline="30000" dirty="0" smtClean="0"/>
              <a:t>th</a:t>
            </a:r>
            <a:r>
              <a:rPr lang="en-US" dirty="0" smtClean="0"/>
              <a:t>, due Monday Dec 10</a:t>
            </a:r>
            <a:r>
              <a:rPr lang="en-US" baseline="30000" dirty="0" smtClean="0"/>
              <a:t>th</a:t>
            </a:r>
            <a:r>
              <a:rPr lang="en-US" dirty="0" smtClean="0"/>
              <a:t> by midnight</a:t>
            </a:r>
          </a:p>
          <a:p>
            <a:pPr marL="937599" lvl="1" indent="-481294">
              <a:buFont typeface="Arial" pitchFamily="34" charset="0"/>
              <a:buChar char="•"/>
            </a:pPr>
            <a:r>
              <a:rPr lang="en-US" dirty="0" smtClean="0"/>
              <a:t>Practice Final posted on BB</a:t>
            </a:r>
          </a:p>
          <a:p>
            <a:pPr marL="937599" lvl="1" indent="-481294">
              <a:buFont typeface="Arial" pitchFamily="34" charset="0"/>
              <a:buChar char="•"/>
            </a:pPr>
            <a:r>
              <a:rPr lang="en-US" dirty="0" smtClean="0"/>
              <a:t>Brady will go over in help session this week</a:t>
            </a:r>
          </a:p>
          <a:p>
            <a:endParaRPr lang="en-US" dirty="0"/>
          </a:p>
        </p:txBody>
      </p:sp>
    </p:spTree>
    <p:extLst>
      <p:ext uri="{BB962C8B-B14F-4D97-AF65-F5344CB8AC3E}">
        <p14:creationId xmlns:p14="http://schemas.microsoft.com/office/powerpoint/2010/main" val="1975263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05508" y="228600"/>
            <a:ext cx="6518672" cy="1205508"/>
          </a:xfrm>
        </p:spPr>
        <p:txBody>
          <a:bodyPr/>
          <a:lstStyle/>
          <a:p>
            <a:pPr algn="ctr"/>
            <a:r>
              <a:rPr lang="en-US" dirty="0" smtClean="0"/>
              <a:t>Historical Interest Rates</a:t>
            </a:r>
            <a:endParaRPr lang="en-US" dirty="0"/>
          </a:p>
        </p:txBody>
      </p:sp>
      <p:pic>
        <p:nvPicPr>
          <p:cNvPr id="3891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422" y="1670753"/>
            <a:ext cx="6750844" cy="4900384"/>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100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892994" y="812602"/>
            <a:ext cx="7358063" cy="1714500"/>
          </a:xfrm>
        </p:spPr>
        <p:txBody>
          <a:bodyPr>
            <a:normAutofit fontScale="90000"/>
          </a:bodyPr>
          <a:lstStyle/>
          <a:p>
            <a:pPr eaLnBrk="1" hangingPunct="1">
              <a:defRPr/>
            </a:pPr>
            <a:r>
              <a:rPr lang="en-US" sz="5100" dirty="0">
                <a:sym typeface="Gill Sans" charset="0"/>
              </a:rPr>
              <a:t>Q2a.  Why did management make these changes?</a:t>
            </a:r>
          </a:p>
        </p:txBody>
      </p:sp>
      <p:sp>
        <p:nvSpPr>
          <p:cNvPr id="47106" name="Rectangle 2"/>
          <p:cNvSpPr>
            <a:spLocks/>
          </p:cNvSpPr>
          <p:nvPr/>
        </p:nvSpPr>
        <p:spPr bwMode="auto">
          <a:xfrm>
            <a:off x="609452" y="3326309"/>
            <a:ext cx="7920633" cy="239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4600" dirty="0">
                <a:latin typeface="+mj-lt"/>
                <a:ea typeface="MS PGothic" pitchFamily="34" charset="-128"/>
              </a:rPr>
              <a:t>Q2b.  Will analysts, investors &amp; others </a:t>
            </a:r>
            <a:r>
              <a:rPr lang="en-US" altLang="ja-JP" sz="4600" dirty="0" smtClean="0">
                <a:latin typeface="+mj-lt"/>
                <a:ea typeface="MS PGothic" pitchFamily="34" charset="-128"/>
              </a:rPr>
              <a:t>“see through” </a:t>
            </a:r>
            <a:r>
              <a:rPr lang="en-US" altLang="ja-JP" sz="4600" dirty="0">
                <a:latin typeface="+mj-lt"/>
                <a:ea typeface="MS PGothic" pitchFamily="34" charset="-128"/>
              </a:rPr>
              <a:t>these changes?</a:t>
            </a:r>
            <a:endParaRPr lang="en-US" sz="4600" dirty="0">
              <a:latin typeface="+mj-lt"/>
              <a:ea typeface="MS PGothic" pitchFamily="34" charset="-128"/>
            </a:endParaRPr>
          </a:p>
        </p:txBody>
      </p:sp>
    </p:spTree>
    <p:extLst>
      <p:ext uri="{BB962C8B-B14F-4D97-AF65-F5344CB8AC3E}">
        <p14:creationId xmlns:p14="http://schemas.microsoft.com/office/powerpoint/2010/main" val="3785203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p:txBody>
          <a:bodyPr>
            <a:normAutofit fontScale="90000"/>
          </a:bodyPr>
          <a:lstStyle/>
          <a:p>
            <a:pPr eaLnBrk="1" hangingPunct="1">
              <a:defRPr/>
            </a:pPr>
            <a:r>
              <a:rPr lang="en-US" sz="4900">
                <a:sym typeface="Gill Sans" charset="0"/>
              </a:rPr>
              <a:t>Harnischfeger Management </a:t>
            </a:r>
            <a:br>
              <a:rPr lang="en-US" sz="4900">
                <a:sym typeface="Gill Sans" charset="0"/>
              </a:rPr>
            </a:br>
            <a:r>
              <a:rPr lang="en-US" sz="4900">
                <a:sym typeface="Gill Sans" charset="0"/>
              </a:rPr>
              <a:t>speaks...</a:t>
            </a:r>
          </a:p>
        </p:txBody>
      </p:sp>
      <p:sp>
        <p:nvSpPr>
          <p:cNvPr id="48130" name="Rectangle 2"/>
          <p:cNvSpPr>
            <a:spLocks noGrp="1" noChangeArrowheads="1"/>
          </p:cNvSpPr>
          <p:nvPr>
            <p:ph type="body" idx="1"/>
          </p:nvPr>
        </p:nvSpPr>
        <p:spPr>
          <a:xfrm>
            <a:off x="892994" y="1946673"/>
            <a:ext cx="7358063" cy="4545211"/>
          </a:xfrm>
        </p:spPr>
        <p:txBody>
          <a:bodyPr/>
          <a:lstStyle/>
          <a:p>
            <a:pPr marL="151608" indent="0">
              <a:buNone/>
            </a:pPr>
            <a:r>
              <a:rPr lang="en-US" altLang="ja-JP" dirty="0" smtClean="0"/>
              <a:t>“In accounting there is no such thing as an absolute truth.  The same underlying reality can be accounted for using a range of assumptions.  The earlier philosophy of this company was to choose the conservative alternative whenever there was a choice.  Now we have decided to change this.  We would like to tell the world we are still alive and well.”</a:t>
            </a:r>
            <a:endParaRPr lang="en-US" dirty="0" smtClean="0"/>
          </a:p>
        </p:txBody>
      </p:sp>
    </p:spTree>
    <p:extLst>
      <p:ext uri="{BB962C8B-B14F-4D97-AF65-F5344CB8AC3E}">
        <p14:creationId xmlns:p14="http://schemas.microsoft.com/office/powerpoint/2010/main" val="2531462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p:txBody>
          <a:bodyPr/>
          <a:lstStyle/>
          <a:p>
            <a:pPr eaLnBrk="1" hangingPunct="1">
              <a:defRPr/>
            </a:pPr>
            <a:r>
              <a:rPr lang="en-US" sz="4900" dirty="0">
                <a:sym typeface="Gill Sans" charset="0"/>
              </a:rPr>
              <a:t>More Management Quotes</a:t>
            </a:r>
          </a:p>
        </p:txBody>
      </p:sp>
      <p:sp>
        <p:nvSpPr>
          <p:cNvPr id="49154" name="Rectangle 2"/>
          <p:cNvSpPr>
            <a:spLocks noGrp="1" noChangeArrowheads="1"/>
          </p:cNvSpPr>
          <p:nvPr>
            <p:ph type="body" idx="1"/>
          </p:nvPr>
        </p:nvSpPr>
        <p:spPr>
          <a:xfrm>
            <a:off x="892994" y="1714501"/>
            <a:ext cx="7358063" cy="4482703"/>
          </a:xfrm>
        </p:spPr>
        <p:txBody>
          <a:bodyPr>
            <a:normAutofit fontScale="92500" lnSpcReduction="10000"/>
          </a:bodyPr>
          <a:lstStyle/>
          <a:p>
            <a:pPr marL="151608" indent="0">
              <a:buNone/>
            </a:pPr>
            <a:r>
              <a:rPr lang="en-US" altLang="ja-JP" dirty="0" smtClean="0">
                <a:latin typeface="+mj-lt"/>
              </a:rPr>
              <a:t>“When the outside world compares our financial performance with that of other companies, they may or may not take the time and effort to untangle the effects of the differences in financial policies that various companies follow.”</a:t>
            </a:r>
          </a:p>
          <a:p>
            <a:pPr marL="151608" indent="0">
              <a:buNone/>
            </a:pPr>
            <a:r>
              <a:rPr lang="en-US" altLang="ja-JP" dirty="0" smtClean="0">
                <a:latin typeface="+mj-lt"/>
              </a:rPr>
              <a:t>“But </a:t>
            </a:r>
            <a:r>
              <a:rPr lang="en-US" altLang="ja-JP" dirty="0" smtClean="0">
                <a:latin typeface="+mj-lt"/>
              </a:rPr>
              <a:t>suppose (users) do not adjust.  Then clearly we are better off following the more liberal policies rather than conservative policies.”</a:t>
            </a:r>
            <a:endParaRPr lang="en-US" dirty="0" smtClean="0">
              <a:latin typeface="+mj-lt"/>
            </a:endParaRPr>
          </a:p>
        </p:txBody>
      </p:sp>
    </p:spTree>
    <p:extLst>
      <p:ext uri="{BB962C8B-B14F-4D97-AF65-F5344CB8AC3E}">
        <p14:creationId xmlns:p14="http://schemas.microsoft.com/office/powerpoint/2010/main" val="280046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uiExpand="1"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p:txBody>
          <a:bodyPr/>
          <a:lstStyle/>
          <a:p>
            <a:pPr eaLnBrk="1" hangingPunct="1">
              <a:defRPr/>
            </a:pPr>
            <a:r>
              <a:rPr lang="en-US" sz="4900">
                <a:sym typeface="Gill Sans" charset="0"/>
              </a:rPr>
              <a:t>Last Management Quote</a:t>
            </a:r>
          </a:p>
        </p:txBody>
      </p:sp>
      <p:sp>
        <p:nvSpPr>
          <p:cNvPr id="50178" name="Rectangle 2"/>
          <p:cNvSpPr>
            <a:spLocks noGrp="1" noChangeArrowheads="1"/>
          </p:cNvSpPr>
          <p:nvPr>
            <p:ph type="body" idx="1"/>
          </p:nvPr>
        </p:nvSpPr>
        <p:spPr>
          <a:xfrm>
            <a:off x="892994" y="1714501"/>
            <a:ext cx="7358063" cy="4482703"/>
          </a:xfrm>
        </p:spPr>
        <p:txBody>
          <a:bodyPr/>
          <a:lstStyle/>
          <a:p>
            <a:pPr marL="178362" indent="0">
              <a:buNone/>
            </a:pPr>
            <a:r>
              <a:rPr lang="en-US" altLang="ja-JP" dirty="0" smtClean="0"/>
              <a:t>“As a company you have to put your best foot forward if you want to raise capital, convince customers that you are a viable company, and attract talented people to work for the company.  I feel that financial reporting should help rather than hinder the implementation of our operating strategy.”</a:t>
            </a:r>
            <a:endParaRPr lang="en-US" dirty="0" smtClean="0"/>
          </a:p>
        </p:txBody>
      </p:sp>
    </p:spTree>
    <p:extLst>
      <p:ext uri="{BB962C8B-B14F-4D97-AF65-F5344CB8AC3E}">
        <p14:creationId xmlns:p14="http://schemas.microsoft.com/office/powerpoint/2010/main" val="3085786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544711" y="241101"/>
            <a:ext cx="8045648" cy="1098352"/>
          </a:xfrm>
        </p:spPr>
        <p:txBody>
          <a:bodyPr/>
          <a:lstStyle/>
          <a:p>
            <a:pPr eaLnBrk="1" hangingPunct="1">
              <a:defRPr/>
            </a:pPr>
            <a:r>
              <a:rPr lang="en-US" sz="4200">
                <a:sym typeface="Gill Sans" charset="0"/>
              </a:rPr>
              <a:t>Harnischfeger Subsequent Events</a:t>
            </a:r>
          </a:p>
        </p:txBody>
      </p:sp>
      <p:sp>
        <p:nvSpPr>
          <p:cNvPr id="51202" name="Rectangle 2"/>
          <p:cNvSpPr>
            <a:spLocks noGrp="1" noChangeArrowheads="1"/>
          </p:cNvSpPr>
          <p:nvPr>
            <p:ph type="body" idx="1"/>
          </p:nvPr>
        </p:nvSpPr>
        <p:spPr>
          <a:xfrm>
            <a:off x="544736" y="1294805"/>
            <a:ext cx="8294489" cy="5322094"/>
          </a:xfrm>
        </p:spPr>
        <p:txBody>
          <a:bodyPr>
            <a:normAutofit/>
          </a:bodyPr>
          <a:lstStyle/>
          <a:p>
            <a:pPr eaLnBrk="1" hangingPunct="1">
              <a:buFont typeface="Wingdings" pitchFamily="2" charset="2"/>
              <a:buChar char="Ø"/>
            </a:pPr>
            <a:r>
              <a:rPr lang="en-US" dirty="0"/>
              <a:t>1987:</a:t>
            </a:r>
          </a:p>
          <a:p>
            <a:pPr marL="902505" lvl="1" indent="-456609">
              <a:spcBef>
                <a:spcPts val="914"/>
              </a:spcBef>
              <a:buFont typeface="Arial" pitchFamily="34" charset="0"/>
              <a:buChar char="•"/>
            </a:pPr>
            <a:r>
              <a:rPr lang="en-US" sz="3200" dirty="0"/>
              <a:t>Received takeover offer from Columbia Ventures, Inc. for $19 per share in cash.  Considered inadequate and rejected.</a:t>
            </a:r>
          </a:p>
          <a:p>
            <a:pPr>
              <a:spcBef>
                <a:spcPts val="914"/>
              </a:spcBef>
              <a:buFont typeface="Wingdings" pitchFamily="2" charset="2"/>
              <a:buChar char="Ø"/>
            </a:pPr>
            <a:r>
              <a:rPr lang="en-US" dirty="0"/>
              <a:t>1990:</a:t>
            </a:r>
          </a:p>
          <a:p>
            <a:pPr marL="902505" lvl="1" indent="-456609">
              <a:spcBef>
                <a:spcPts val="914"/>
              </a:spcBef>
              <a:buFont typeface="Arial" pitchFamily="34" charset="0"/>
              <a:buChar char="•"/>
            </a:pPr>
            <a:r>
              <a:rPr lang="en-US" sz="3200" dirty="0"/>
              <a:t>Jeffrey Grade took over as Chairman &amp; CEO</a:t>
            </a:r>
          </a:p>
          <a:p>
            <a:pPr marL="902505" lvl="1" indent="-456609">
              <a:spcBef>
                <a:spcPts val="914"/>
              </a:spcBef>
              <a:buFont typeface="Arial" pitchFamily="34" charset="0"/>
              <a:buChar char="•"/>
            </a:pPr>
            <a:r>
              <a:rPr lang="en-US" altLang="ja-JP" sz="3200" dirty="0"/>
              <a:t>“Dashing &amp; flamboyant leader” </a:t>
            </a:r>
          </a:p>
          <a:p>
            <a:pPr marL="902505" lvl="1" indent="-456609">
              <a:spcBef>
                <a:spcPts val="914"/>
              </a:spcBef>
              <a:buFont typeface="Arial" pitchFamily="34" charset="0"/>
              <a:buChar char="•"/>
            </a:pPr>
            <a:r>
              <a:rPr lang="en-US" sz="3200" dirty="0"/>
              <a:t>More acquisitions &amp; debt</a:t>
            </a:r>
          </a:p>
        </p:txBody>
      </p:sp>
    </p:spTree>
    <p:extLst>
      <p:ext uri="{BB962C8B-B14F-4D97-AF65-F5344CB8AC3E}">
        <p14:creationId xmlns:p14="http://schemas.microsoft.com/office/powerpoint/2010/main" val="3497681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0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uiExpand="1"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544711" y="241101"/>
            <a:ext cx="8045648" cy="1098352"/>
          </a:xfrm>
        </p:spPr>
        <p:txBody>
          <a:bodyPr/>
          <a:lstStyle/>
          <a:p>
            <a:pPr eaLnBrk="1" hangingPunct="1">
              <a:defRPr/>
            </a:pPr>
            <a:r>
              <a:rPr lang="en-US" sz="3900">
                <a:sym typeface="Gill Sans" charset="0"/>
              </a:rPr>
              <a:t>Harnischfeger Stock prices: 1988-2001</a:t>
            </a:r>
          </a:p>
        </p:txBody>
      </p:sp>
      <p:sp>
        <p:nvSpPr>
          <p:cNvPr id="53250" name="Rectangle 2"/>
          <p:cNvSpPr>
            <a:spLocks noGrp="1" noChangeArrowheads="1"/>
          </p:cNvSpPr>
          <p:nvPr>
            <p:ph type="body" idx="1"/>
          </p:nvPr>
        </p:nvSpPr>
        <p:spPr>
          <a:xfrm>
            <a:off x="544712" y="4625578"/>
            <a:ext cx="8036719" cy="1991320"/>
          </a:xfrm>
        </p:spPr>
        <p:txBody>
          <a:bodyPr>
            <a:normAutofit lnSpcReduction="10000"/>
          </a:bodyPr>
          <a:lstStyle/>
          <a:p>
            <a:pPr eaLnBrk="1" hangingPunct="1">
              <a:buFont typeface="Gill Sans" charset="0"/>
              <a:buChar char="•"/>
              <a:defRPr/>
            </a:pPr>
            <a:r>
              <a:rPr lang="en-US" sz="2700">
                <a:sym typeface="Gill Sans" charset="0"/>
              </a:rPr>
              <a:t>1999:</a:t>
            </a:r>
          </a:p>
          <a:p>
            <a:pPr marL="731261" lvl="1">
              <a:spcBef>
                <a:spcPts val="914"/>
              </a:spcBef>
              <a:buFont typeface="Gill Sans" charset="0"/>
              <a:buChar char="•"/>
              <a:defRPr/>
            </a:pPr>
            <a:r>
              <a:rPr lang="en-US" sz="2700">
                <a:sym typeface="Gill Sans" charset="0"/>
              </a:rPr>
              <a:t>Jeffrey Grade resigned</a:t>
            </a:r>
          </a:p>
          <a:p>
            <a:pPr marL="731261" lvl="1">
              <a:spcBef>
                <a:spcPts val="914"/>
              </a:spcBef>
              <a:buFont typeface="Gill Sans" charset="0"/>
              <a:buChar char="•"/>
              <a:defRPr/>
            </a:pPr>
            <a:r>
              <a:rPr lang="en-US" sz="2700">
                <a:sym typeface="Gill Sans" charset="0"/>
              </a:rPr>
              <a:t>Delisted from NYSE</a:t>
            </a:r>
          </a:p>
          <a:p>
            <a:pPr marL="731261" lvl="1">
              <a:spcBef>
                <a:spcPts val="914"/>
              </a:spcBef>
              <a:buFont typeface="Gill Sans" charset="0"/>
              <a:buChar char="•"/>
              <a:defRPr/>
            </a:pPr>
            <a:r>
              <a:rPr lang="en-US" sz="2700">
                <a:sym typeface="Gill Sans" charset="0"/>
              </a:rPr>
              <a:t>Filed for Chapter 11</a:t>
            </a:r>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20" y="1482328"/>
            <a:ext cx="8265542" cy="317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3252" name="Rectangle 4"/>
          <p:cNvSpPr>
            <a:spLocks/>
          </p:cNvSpPr>
          <p:nvPr/>
        </p:nvSpPr>
        <p:spPr bwMode="auto">
          <a:xfrm>
            <a:off x="6697266" y="1884164"/>
            <a:ext cx="1919883" cy="2419945"/>
          </a:xfrm>
          <a:prstGeom prst="rect">
            <a:avLst/>
          </a:prstGeom>
          <a:solidFill>
            <a:schemeClr val="bg1"/>
          </a:solidFill>
          <a:ln>
            <a:noFill/>
          </a:ln>
        </p:spPr>
        <p:txBody>
          <a:bodyPr lIns="0" tIns="0" rIns="0" bIns="0"/>
          <a:lstStyle/>
          <a:p>
            <a:endParaRPr lang="en-US"/>
          </a:p>
        </p:txBody>
      </p:sp>
      <p:sp>
        <p:nvSpPr>
          <p:cNvPr id="53253" name="Rectangle 5"/>
          <p:cNvSpPr>
            <a:spLocks/>
          </p:cNvSpPr>
          <p:nvPr/>
        </p:nvSpPr>
        <p:spPr bwMode="auto">
          <a:xfrm>
            <a:off x="4979417" y="4672995"/>
            <a:ext cx="29815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100">
                <a:ea typeface="MS PGothic" pitchFamily="34" charset="-128"/>
              </a:rPr>
              <a:t>failed to meet expectations</a:t>
            </a:r>
          </a:p>
          <a:p>
            <a:r>
              <a:rPr lang="en-US" sz="2100">
                <a:ea typeface="MS PGothic" pitchFamily="34" charset="-128"/>
              </a:rPr>
              <a:t>in 14 of 24 quarters as CEO</a:t>
            </a:r>
          </a:p>
        </p:txBody>
      </p:sp>
      <p:sp>
        <p:nvSpPr>
          <p:cNvPr id="53254" name="Rectangle 6"/>
          <p:cNvSpPr>
            <a:spLocks/>
          </p:cNvSpPr>
          <p:nvPr/>
        </p:nvSpPr>
        <p:spPr bwMode="auto">
          <a:xfrm>
            <a:off x="1826121" y="2526253"/>
            <a:ext cx="4087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100">
                <a:ea typeface="MS PGothic" pitchFamily="34" charset="-128"/>
              </a:rPr>
              <a:t>$10</a:t>
            </a:r>
          </a:p>
        </p:txBody>
      </p:sp>
      <p:sp>
        <p:nvSpPr>
          <p:cNvPr id="53255" name="Rectangle 7"/>
          <p:cNvSpPr>
            <a:spLocks/>
          </p:cNvSpPr>
          <p:nvPr/>
        </p:nvSpPr>
        <p:spPr bwMode="auto">
          <a:xfrm>
            <a:off x="6315522" y="1588636"/>
            <a:ext cx="4087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100">
                <a:ea typeface="MS PGothic" pitchFamily="34" charset="-128"/>
              </a:rPr>
              <a:t>$50</a:t>
            </a:r>
          </a:p>
        </p:txBody>
      </p:sp>
      <p:sp>
        <p:nvSpPr>
          <p:cNvPr id="53256" name="Rectangle 8"/>
          <p:cNvSpPr>
            <a:spLocks/>
          </p:cNvSpPr>
          <p:nvPr/>
        </p:nvSpPr>
        <p:spPr bwMode="auto">
          <a:xfrm>
            <a:off x="1187673" y="1884164"/>
            <a:ext cx="5527477" cy="2419945"/>
          </a:xfrm>
          <a:prstGeom prst="rect">
            <a:avLst/>
          </a:prstGeom>
          <a:solidFill>
            <a:schemeClr val="bg1"/>
          </a:solidFill>
          <a:ln>
            <a:noFill/>
          </a:ln>
        </p:spPr>
        <p:txBody>
          <a:bodyPr lIns="0" tIns="0" rIns="0" bIns="0"/>
          <a:lstStyle/>
          <a:p>
            <a:endParaRPr lang="en-US"/>
          </a:p>
        </p:txBody>
      </p:sp>
    </p:spTree>
    <p:extLst>
      <p:ext uri="{BB962C8B-B14F-4D97-AF65-F5344CB8AC3E}">
        <p14:creationId xmlns:p14="http://schemas.microsoft.com/office/powerpoint/2010/main" val="273101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325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325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0">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uiExpand="1" build="p" bldLvl="5" autoUpdateAnimBg="0"/>
      <p:bldP spid="53252" grpId="0" animBg="1"/>
      <p:bldP spid="53253" grpId="0" autoUpdateAnimBg="0"/>
      <p:bldP spid="53255" grpId="0" autoUpdateAnimBg="0"/>
      <p:bldP spid="532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86" y="2071689"/>
            <a:ext cx="8908480" cy="426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4274" name="Rectangle 2"/>
          <p:cNvSpPr>
            <a:spLocks/>
          </p:cNvSpPr>
          <p:nvPr/>
        </p:nvSpPr>
        <p:spPr bwMode="auto">
          <a:xfrm>
            <a:off x="523503" y="392906"/>
            <a:ext cx="809029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4200" dirty="0">
                <a:ea typeface="MS PGothic" pitchFamily="34" charset="-128"/>
              </a:rPr>
              <a:t>July 2001: Emerged from bankruptcy as Joy Global...</a:t>
            </a:r>
          </a:p>
        </p:txBody>
      </p:sp>
    </p:spTree>
    <p:extLst>
      <p:ext uri="{BB962C8B-B14F-4D97-AF65-F5344CB8AC3E}">
        <p14:creationId xmlns:p14="http://schemas.microsoft.com/office/powerpoint/2010/main" val="2229412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328" y="880691"/>
            <a:ext cx="8464228" cy="587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6322" name="Rectangle 2"/>
          <p:cNvSpPr>
            <a:spLocks/>
          </p:cNvSpPr>
          <p:nvPr/>
        </p:nvSpPr>
        <p:spPr bwMode="auto">
          <a:xfrm>
            <a:off x="188665" y="233289"/>
            <a:ext cx="8956477" cy="62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3900">
                <a:ea typeface="MS PGothic" pitchFamily="34" charset="-128"/>
              </a:rPr>
              <a:t>Joy Global stock prices: 2003-2011</a:t>
            </a:r>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947" y="803672"/>
            <a:ext cx="1446609" cy="5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6324" name="Rectangle 4"/>
          <p:cNvSpPr>
            <a:spLocks/>
          </p:cNvSpPr>
          <p:nvPr/>
        </p:nvSpPr>
        <p:spPr bwMode="auto">
          <a:xfrm>
            <a:off x="6375798" y="1357312"/>
            <a:ext cx="2428875" cy="5402461"/>
          </a:xfrm>
          <a:prstGeom prst="rect">
            <a:avLst/>
          </a:prstGeom>
          <a:solidFill>
            <a:schemeClr val="bg1"/>
          </a:solidFill>
          <a:ln>
            <a:noFill/>
          </a:ln>
        </p:spPr>
        <p:txBody>
          <a:bodyPr lIns="0" tIns="0" rIns="0" bIns="0"/>
          <a:lstStyle/>
          <a:p>
            <a:endParaRPr lang="en-US"/>
          </a:p>
        </p:txBody>
      </p:sp>
      <p:sp>
        <p:nvSpPr>
          <p:cNvPr id="56325" name="Rectangle 5"/>
          <p:cNvSpPr>
            <a:spLocks/>
          </p:cNvSpPr>
          <p:nvPr/>
        </p:nvSpPr>
        <p:spPr bwMode="auto">
          <a:xfrm>
            <a:off x="5581055" y="1366242"/>
            <a:ext cx="794742" cy="5393531"/>
          </a:xfrm>
          <a:prstGeom prst="rect">
            <a:avLst/>
          </a:prstGeom>
          <a:solidFill>
            <a:schemeClr val="bg1"/>
          </a:solidFill>
          <a:ln>
            <a:noFill/>
          </a:ln>
        </p:spPr>
        <p:txBody>
          <a:bodyPr lIns="0" tIns="0" rIns="0" bIns="0"/>
          <a:lstStyle/>
          <a:p>
            <a:endParaRPr lang="en-US"/>
          </a:p>
        </p:txBody>
      </p:sp>
      <p:sp>
        <p:nvSpPr>
          <p:cNvPr id="56326" name="Rectangle 6"/>
          <p:cNvSpPr>
            <a:spLocks/>
          </p:cNvSpPr>
          <p:nvPr/>
        </p:nvSpPr>
        <p:spPr bwMode="auto">
          <a:xfrm>
            <a:off x="330399" y="1357312"/>
            <a:ext cx="5250656" cy="5402461"/>
          </a:xfrm>
          <a:prstGeom prst="rect">
            <a:avLst/>
          </a:prstGeom>
          <a:solidFill>
            <a:schemeClr val="bg1"/>
          </a:solidFill>
          <a:ln>
            <a:noFill/>
          </a:ln>
        </p:spPr>
        <p:txBody>
          <a:bodyPr lIns="0" tIns="0" rIns="0" bIns="0"/>
          <a:lstStyle/>
          <a:p>
            <a:endParaRPr lang="en-US"/>
          </a:p>
        </p:txBody>
      </p:sp>
    </p:spTree>
    <p:extLst>
      <p:ext uri="{BB962C8B-B14F-4D97-AF65-F5344CB8AC3E}">
        <p14:creationId xmlns:p14="http://schemas.microsoft.com/office/powerpoint/2010/main" val="2123128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xit" presetSubtype="0" fill="hold" grpId="0" nodeType="clickEffect">
                                  <p:stCondLst>
                                    <p:cond delay="0"/>
                                  </p:stCondLst>
                                  <p:childTnLst>
                                    <p:set>
                                      <p:cBhvr>
                                        <p:cTn id="6" dur="1" fill="hold">
                                          <p:stCondLst>
                                            <p:cond delay="499"/>
                                          </p:stCondLst>
                                        </p:cTn>
                                        <p:tgtEl>
                                          <p:spTgt spid="5632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xit" presetSubtype="0" fill="hold" grpId="0" nodeType="clickEffect">
                                  <p:stCondLst>
                                    <p:cond delay="0"/>
                                  </p:stCondLst>
                                  <p:childTnLst>
                                    <p:set>
                                      <p:cBhvr>
                                        <p:cTn id="10" dur="1" fill="hold">
                                          <p:stCondLst>
                                            <p:cond delay="499"/>
                                          </p:stCondLst>
                                        </p:cTn>
                                        <p:tgtEl>
                                          <p:spTgt spid="5632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xit" presetSubtype="0" fill="hold" grpId="0" nodeType="clickEffect">
                                  <p:stCondLst>
                                    <p:cond delay="0"/>
                                  </p:stCondLst>
                                  <p:childTnLst>
                                    <p:set>
                                      <p:cBhvr>
                                        <p:cTn id="14" dur="1" fill="hold">
                                          <p:stCondLst>
                                            <p:cond delay="499"/>
                                          </p:stCondLst>
                                        </p:cTn>
                                        <p:tgtEl>
                                          <p:spTgt spid="563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5" grpId="0" animBg="1"/>
      <p:bldP spid="5632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lstStyle/>
          <a:p>
            <a:pPr eaLnBrk="1" hangingPunct="1">
              <a:defRPr/>
            </a:pPr>
            <a:r>
              <a:rPr lang="en-US" dirty="0" smtClean="0">
                <a:sym typeface="Gill Sans" charset="0"/>
              </a:rPr>
              <a:t>Takeaways</a:t>
            </a:r>
            <a:endParaRPr lang="en-US" sz="3200" dirty="0">
              <a:sym typeface="Gill Sans" charset="0"/>
            </a:endParaRPr>
          </a:p>
        </p:txBody>
      </p:sp>
      <p:sp>
        <p:nvSpPr>
          <p:cNvPr id="57346" name="Rectangle 2"/>
          <p:cNvSpPr>
            <a:spLocks noGrp="1" noChangeArrowheads="1"/>
          </p:cNvSpPr>
          <p:nvPr>
            <p:ph type="body" idx="1"/>
          </p:nvPr>
        </p:nvSpPr>
        <p:spPr>
          <a:xfrm>
            <a:off x="625078" y="1589485"/>
            <a:ext cx="7884914" cy="4732734"/>
          </a:xfrm>
        </p:spPr>
        <p:txBody>
          <a:bodyPr/>
          <a:lstStyle/>
          <a:p>
            <a:pPr marL="604640" indent="-456609">
              <a:buFont typeface="Wingdings" pitchFamily="2" charset="2"/>
              <a:buChar char="Ø"/>
              <a:defRPr/>
            </a:pPr>
            <a:r>
              <a:rPr lang="en-US" dirty="0">
                <a:sym typeface="Gill Sans" charset="0"/>
              </a:rPr>
              <a:t>Accounting numbers are widely used by external parties.  Managers want to influence the perceptions and behaviors of these company stakeholders.</a:t>
            </a:r>
          </a:p>
          <a:p>
            <a:pPr marL="604640" indent="-456609">
              <a:buFont typeface="Wingdings" pitchFamily="2" charset="2"/>
              <a:buChar char="Ø"/>
              <a:defRPr/>
            </a:pPr>
            <a:r>
              <a:rPr lang="en-US" dirty="0">
                <a:sym typeface="Gill Sans" charset="0"/>
              </a:rPr>
              <a:t>U.S. GAAP allows managers latitude in accounting choices (e.g., selection of methods and estimates, timing of recognition, classification on financial statements).</a:t>
            </a:r>
          </a:p>
        </p:txBody>
      </p:sp>
    </p:spTree>
    <p:extLst>
      <p:ext uri="{BB962C8B-B14F-4D97-AF65-F5344CB8AC3E}">
        <p14:creationId xmlns:p14="http://schemas.microsoft.com/office/powerpoint/2010/main" val="2929220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573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573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b="1" dirty="0" smtClean="0"/>
              <a:t>Harnischfeger </a:t>
            </a:r>
          </a:p>
          <a:p>
            <a:pPr lvl="1">
              <a:buFont typeface="Arial" pitchFamily="34" charset="0"/>
              <a:buChar char="•"/>
            </a:pPr>
            <a:r>
              <a:rPr lang="en-US" dirty="0" smtClean="0"/>
              <a:t>Earnings quality</a:t>
            </a:r>
          </a:p>
          <a:p>
            <a:pPr>
              <a:buFont typeface="Wingdings" pitchFamily="2" charset="2"/>
              <a:buChar char="Ø"/>
            </a:pPr>
            <a:r>
              <a:rPr lang="en-US" b="1" dirty="0" smtClean="0"/>
              <a:t>Wrap-up</a:t>
            </a:r>
          </a:p>
          <a:p>
            <a:pPr marL="456609" lvl="1" indent="0">
              <a:buNone/>
            </a:pPr>
            <a:endParaRPr lang="en-US" dirty="0"/>
          </a:p>
          <a:p>
            <a:pPr lvl="1">
              <a:buFont typeface="Arial" pitchFamily="34" charset="0"/>
              <a:buChar char="•"/>
            </a:pPr>
            <a:endParaRPr lang="en-US" dirty="0" smtClean="0"/>
          </a:p>
        </p:txBody>
      </p:sp>
      <p:sp>
        <p:nvSpPr>
          <p:cNvPr id="4" name="TextBox 3"/>
          <p:cNvSpPr txBox="1"/>
          <p:nvPr/>
        </p:nvSpPr>
        <p:spPr>
          <a:xfrm>
            <a:off x="5638800" y="5486401"/>
            <a:ext cx="2590800" cy="584775"/>
          </a:xfrm>
          <a:prstGeom prst="rect">
            <a:avLst/>
          </a:prstGeom>
          <a:noFill/>
        </p:spPr>
        <p:txBody>
          <a:bodyPr wrap="square" lIns="91321" tIns="45661" rIns="91321" bIns="45661" rtlCol="0">
            <a:spAutoFit/>
          </a:bodyPr>
          <a:lstStyle/>
          <a:p>
            <a:r>
              <a:rPr lang="en-US" sz="3200" dirty="0"/>
              <a:t>But first…</a:t>
            </a:r>
          </a:p>
        </p:txBody>
      </p:sp>
    </p:spTree>
    <p:extLst>
      <p:ext uri="{BB962C8B-B14F-4D97-AF65-F5344CB8AC3E}">
        <p14:creationId xmlns:p14="http://schemas.microsoft.com/office/powerpoint/2010/main" val="59766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p:txBody>
          <a:bodyPr/>
          <a:lstStyle/>
          <a:p>
            <a:pPr eaLnBrk="1" hangingPunct="1">
              <a:defRPr/>
            </a:pPr>
            <a:r>
              <a:rPr lang="en-US" dirty="0" smtClean="0">
                <a:sym typeface="Gill Sans" charset="0"/>
              </a:rPr>
              <a:t>Takeaways</a:t>
            </a:r>
            <a:endParaRPr lang="en-US" sz="3200" dirty="0">
              <a:sym typeface="Gill Sans" charset="0"/>
            </a:endParaRPr>
          </a:p>
        </p:txBody>
      </p:sp>
      <p:sp>
        <p:nvSpPr>
          <p:cNvPr id="58370" name="Rectangle 2"/>
          <p:cNvSpPr>
            <a:spLocks noGrp="1" noChangeArrowheads="1"/>
          </p:cNvSpPr>
          <p:nvPr>
            <p:ph type="body" idx="1"/>
          </p:nvPr>
        </p:nvSpPr>
        <p:spPr>
          <a:xfrm>
            <a:off x="321494" y="1473398"/>
            <a:ext cx="8501063" cy="5268516"/>
          </a:xfrm>
        </p:spPr>
        <p:txBody>
          <a:bodyPr>
            <a:normAutofit/>
          </a:bodyPr>
          <a:lstStyle/>
          <a:p>
            <a:pPr marL="634965" indent="-456609">
              <a:buFont typeface="Wingdings" pitchFamily="2" charset="2"/>
              <a:buChar char="Ø"/>
            </a:pPr>
            <a:r>
              <a:rPr lang="en-US" dirty="0" smtClean="0"/>
              <a:t>Management may choose its accounting policies: </a:t>
            </a:r>
          </a:p>
          <a:p>
            <a:pPr marL="1034512" lvl="1" indent="-456609">
              <a:spcBef>
                <a:spcPts val="1055"/>
              </a:spcBef>
              <a:buFont typeface="Arial" pitchFamily="34" charset="0"/>
              <a:buChar char="•"/>
            </a:pPr>
            <a:r>
              <a:rPr lang="en-US" dirty="0" smtClean="0"/>
              <a:t>as a reflection of the company’</a:t>
            </a:r>
            <a:r>
              <a:rPr lang="en-US" altLang="ja-JP" dirty="0" smtClean="0"/>
              <a:t>s overall strategy, </a:t>
            </a:r>
          </a:p>
          <a:p>
            <a:pPr marL="1034512" lvl="1" indent="-456609">
              <a:spcBef>
                <a:spcPts val="1055"/>
              </a:spcBef>
              <a:buFont typeface="Arial" pitchFamily="34" charset="0"/>
              <a:buChar char="•"/>
            </a:pPr>
            <a:r>
              <a:rPr lang="en-US" dirty="0"/>
              <a:t>a</a:t>
            </a:r>
            <a:r>
              <a:rPr lang="en-US" dirty="0" smtClean="0"/>
              <a:t>s an attempt to influence analysts,</a:t>
            </a:r>
          </a:p>
          <a:p>
            <a:pPr marL="1034512" lvl="1" indent="-456609">
              <a:spcBef>
                <a:spcPts val="1055"/>
              </a:spcBef>
              <a:buFont typeface="Arial" pitchFamily="34" charset="0"/>
              <a:buChar char="•"/>
            </a:pPr>
            <a:r>
              <a:rPr lang="en-US" dirty="0"/>
              <a:t>a</a:t>
            </a:r>
            <a:r>
              <a:rPr lang="en-US" dirty="0" smtClean="0"/>
              <a:t>s an attempt to influence other stakeholders (including employees, customers and suppliers),</a:t>
            </a:r>
          </a:p>
          <a:p>
            <a:pPr marL="1034512" lvl="1" indent="-456609">
              <a:spcBef>
                <a:spcPts val="1055"/>
              </a:spcBef>
              <a:buFont typeface="Arial" pitchFamily="34" charset="0"/>
              <a:buChar char="•"/>
            </a:pPr>
            <a:r>
              <a:rPr lang="en-US" dirty="0" smtClean="0"/>
              <a:t>as an attempt to provide more useful information to users of financial statements, and/or</a:t>
            </a:r>
          </a:p>
          <a:p>
            <a:pPr marL="1034512" lvl="1" indent="-456609">
              <a:spcBef>
                <a:spcPts val="1055"/>
              </a:spcBef>
              <a:buFont typeface="Arial" pitchFamily="34" charset="0"/>
              <a:buChar char="•"/>
            </a:pPr>
            <a:r>
              <a:rPr lang="en-US" dirty="0"/>
              <a:t>a</a:t>
            </a:r>
            <a:r>
              <a:rPr lang="en-US" dirty="0" smtClean="0"/>
              <a:t>s an attempt to increase their personal wealth</a:t>
            </a:r>
          </a:p>
        </p:txBody>
      </p:sp>
    </p:spTree>
    <p:extLst>
      <p:ext uri="{BB962C8B-B14F-4D97-AF65-F5344CB8AC3E}">
        <p14:creationId xmlns:p14="http://schemas.microsoft.com/office/powerpoint/2010/main" val="243085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583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583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583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5837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5837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8" presetClass="entr" presetSubtype="0" fill="hold" grpId="0" nodeType="clickEffect">
                                  <p:stCondLst>
                                    <p:cond delay="0"/>
                                  </p:stCondLst>
                                  <p:childTnLst>
                                    <p:set>
                                      <p:cBhvr>
                                        <p:cTn id="26" dur="1" fill="hold">
                                          <p:stCondLst>
                                            <p:cond delay="499"/>
                                          </p:stCondLst>
                                        </p:cTn>
                                        <p:tgtEl>
                                          <p:spTgt spid="583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p:txBody>
          <a:bodyPr/>
          <a:lstStyle/>
          <a:p>
            <a:pPr eaLnBrk="1" hangingPunct="1">
              <a:defRPr/>
            </a:pPr>
            <a:r>
              <a:rPr lang="en-US" dirty="0" smtClean="0">
                <a:sym typeface="Gill Sans" charset="0"/>
              </a:rPr>
              <a:t>Takeaways</a:t>
            </a:r>
            <a:endParaRPr lang="en-US" sz="3200" dirty="0">
              <a:sym typeface="Gill Sans" charset="0"/>
            </a:endParaRPr>
          </a:p>
        </p:txBody>
      </p:sp>
      <p:sp>
        <p:nvSpPr>
          <p:cNvPr id="59394" name="Rectangle 2"/>
          <p:cNvSpPr>
            <a:spLocks noGrp="1" noChangeArrowheads="1"/>
          </p:cNvSpPr>
          <p:nvPr>
            <p:ph type="body" idx="1"/>
          </p:nvPr>
        </p:nvSpPr>
        <p:spPr>
          <a:xfrm>
            <a:off x="258962" y="1973461"/>
            <a:ext cx="8608219" cy="3955852"/>
          </a:xfrm>
        </p:spPr>
        <p:txBody>
          <a:bodyPr/>
          <a:lstStyle/>
          <a:p>
            <a:pPr marL="604640" indent="-456609">
              <a:buFont typeface="Wingdings" pitchFamily="2" charset="2"/>
              <a:buChar char="Ø"/>
            </a:pPr>
            <a:r>
              <a:rPr lang="en-US" dirty="0"/>
              <a:t>Understanding </a:t>
            </a:r>
            <a:r>
              <a:rPr lang="en-US" dirty="0" smtClean="0"/>
              <a:t>management’</a:t>
            </a:r>
            <a:r>
              <a:rPr lang="en-US" altLang="ja-JP" dirty="0" smtClean="0"/>
              <a:t>s </a:t>
            </a:r>
            <a:r>
              <a:rPr lang="en-US" altLang="ja-JP" dirty="0"/>
              <a:t>motives is important in assessing the </a:t>
            </a:r>
            <a:r>
              <a:rPr lang="en-US" altLang="ja-JP" dirty="0" smtClean="0"/>
              <a:t>firm’s </a:t>
            </a:r>
            <a:r>
              <a:rPr lang="en-US" altLang="ja-JP" dirty="0"/>
              <a:t>current performance and future potential. </a:t>
            </a:r>
          </a:p>
          <a:p>
            <a:pPr marL="604640" indent="-456609">
              <a:spcBef>
                <a:spcPts val="2320"/>
              </a:spcBef>
              <a:buFont typeface="Wingdings" pitchFamily="2" charset="2"/>
              <a:buChar char="Ø"/>
            </a:pPr>
            <a:r>
              <a:rPr lang="en-US" dirty="0"/>
              <a:t>Lots of attention is appropriately focused on the motives and actions of management, the board &amp; the external auditor.</a:t>
            </a:r>
          </a:p>
        </p:txBody>
      </p:sp>
    </p:spTree>
    <p:extLst>
      <p:ext uri="{BB962C8B-B14F-4D97-AF65-F5344CB8AC3E}">
        <p14:creationId xmlns:p14="http://schemas.microsoft.com/office/powerpoint/2010/main" val="1688997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593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593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bldLvl="5"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p:txBody>
          <a:bodyPr/>
          <a:lstStyle/>
          <a:p>
            <a:pPr eaLnBrk="1" hangingPunct="1">
              <a:defRPr/>
            </a:pPr>
            <a:r>
              <a:rPr lang="en-US" dirty="0" smtClean="0">
                <a:sym typeface="Gill Sans" charset="0"/>
              </a:rPr>
              <a:t>Takeaways</a:t>
            </a:r>
            <a:endParaRPr lang="en-US" sz="3200" dirty="0">
              <a:sym typeface="Gill Sans" charset="0"/>
            </a:endParaRPr>
          </a:p>
        </p:txBody>
      </p:sp>
      <p:sp>
        <p:nvSpPr>
          <p:cNvPr id="60418" name="Rectangle 2"/>
          <p:cNvSpPr>
            <a:spLocks noGrp="1" noChangeArrowheads="1"/>
          </p:cNvSpPr>
          <p:nvPr>
            <p:ph type="body" idx="1"/>
          </p:nvPr>
        </p:nvSpPr>
        <p:spPr>
          <a:xfrm>
            <a:off x="258962" y="1634133"/>
            <a:ext cx="8608219" cy="4643438"/>
          </a:xfrm>
        </p:spPr>
        <p:txBody>
          <a:bodyPr>
            <a:normAutofit/>
          </a:bodyPr>
          <a:lstStyle/>
          <a:p>
            <a:pPr marL="604640" indent="-456609">
              <a:buFont typeface="Wingdings" pitchFamily="2" charset="2"/>
              <a:buChar char="Ø"/>
            </a:pPr>
            <a:r>
              <a:rPr lang="en-US" sz="2800" dirty="0"/>
              <a:t>Adjusting for differences in financial reporting policies can be crucial in evaluating a company’</a:t>
            </a:r>
            <a:r>
              <a:rPr lang="en-US" altLang="ja-JP" sz="2800" dirty="0"/>
              <a:t>s performance and/or financial position relative to its competitors.  Since we are ultimately interested in </a:t>
            </a:r>
            <a:r>
              <a:rPr lang="en-US" altLang="ja-JP" sz="2800" dirty="0" smtClean="0"/>
              <a:t>understanding </a:t>
            </a:r>
            <a:r>
              <a:rPr lang="en-US" altLang="ja-JP" sz="2800" dirty="0"/>
              <a:t>the firm’s underlying economics, we should ask:</a:t>
            </a:r>
          </a:p>
          <a:p>
            <a:pPr marL="1095880" lvl="2" indent="-472654">
              <a:spcBef>
                <a:spcPts val="914"/>
              </a:spcBef>
            </a:pPr>
            <a:r>
              <a:rPr lang="en-US" dirty="0" smtClean="0"/>
              <a:t>What are the firm</a:t>
            </a:r>
            <a:r>
              <a:rPr lang="en-US" dirty="0" smtClean="0">
                <a:latin typeface="Arial" pitchFamily="34" charset="0"/>
              </a:rPr>
              <a:t>’</a:t>
            </a:r>
            <a:r>
              <a:rPr lang="en-US" altLang="ja-JP" dirty="0" smtClean="0"/>
              <a:t>s “core” continuing earnings?</a:t>
            </a:r>
          </a:p>
          <a:p>
            <a:pPr marL="1095880" lvl="2" indent="-472654">
              <a:spcBef>
                <a:spcPts val="914"/>
              </a:spcBef>
            </a:pPr>
            <a:r>
              <a:rPr lang="en-US" dirty="0" smtClean="0"/>
              <a:t>What reported items are one-time effects?  </a:t>
            </a:r>
          </a:p>
          <a:p>
            <a:pPr marL="1095880" lvl="2" indent="-472654">
              <a:spcBef>
                <a:spcPts val="914"/>
              </a:spcBef>
            </a:pPr>
            <a:r>
              <a:rPr lang="en-US" dirty="0" smtClean="0"/>
              <a:t>What reported items have no cash flow effect?  </a:t>
            </a:r>
          </a:p>
          <a:p>
            <a:pPr marL="1095880" lvl="2" indent="-472654">
              <a:spcBef>
                <a:spcPts val="914"/>
              </a:spcBef>
            </a:pPr>
            <a:r>
              <a:rPr lang="en-US" dirty="0" smtClean="0"/>
              <a:t>How “</a:t>
            </a:r>
            <a:r>
              <a:rPr lang="en-US" altLang="ja-JP" dirty="0" smtClean="0"/>
              <a:t>cosmetic” differences affect stakeholder behavior?</a:t>
            </a:r>
            <a:endParaRPr lang="en-US" dirty="0" smtClean="0"/>
          </a:p>
        </p:txBody>
      </p:sp>
    </p:spTree>
    <p:extLst>
      <p:ext uri="{BB962C8B-B14F-4D97-AF65-F5344CB8AC3E}">
        <p14:creationId xmlns:p14="http://schemas.microsoft.com/office/powerpoint/2010/main" val="2630072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604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604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6041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6041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604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bldLvl="5"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p:txBody>
          <a:bodyPr/>
          <a:lstStyle/>
          <a:p>
            <a:pPr eaLnBrk="1" hangingPunct="1">
              <a:defRPr/>
            </a:pPr>
            <a:r>
              <a:rPr lang="en-US" dirty="0" smtClean="0">
                <a:sym typeface="Gill Sans" charset="0"/>
              </a:rPr>
              <a:t>Our Goal...</a:t>
            </a:r>
          </a:p>
        </p:txBody>
      </p:sp>
      <p:sp>
        <p:nvSpPr>
          <p:cNvPr id="61442" name="Rectangle 2"/>
          <p:cNvSpPr>
            <a:spLocks noGrp="1" noChangeArrowheads="1"/>
          </p:cNvSpPr>
          <p:nvPr>
            <p:ph type="body" idx="1"/>
          </p:nvPr>
        </p:nvSpPr>
        <p:spPr>
          <a:xfrm>
            <a:off x="98227" y="1562695"/>
            <a:ext cx="8938617" cy="5170289"/>
          </a:xfrm>
        </p:spPr>
        <p:txBody>
          <a:bodyPr>
            <a:normAutofit lnSpcReduction="10000"/>
          </a:bodyPr>
          <a:lstStyle/>
          <a:p>
            <a:pPr eaLnBrk="1" hangingPunct="1">
              <a:buFont typeface="Wingdings" pitchFamily="2" charset="2"/>
              <a:buChar char="Ø"/>
            </a:pPr>
            <a:r>
              <a:rPr lang="en-US" sz="2800" dirty="0"/>
              <a:t>To uncover the underlying economics, we have repeatedly taken an analyst perspective and adjusted for differences in financial reporting policies, e.g., </a:t>
            </a:r>
          </a:p>
          <a:p>
            <a:pPr marL="788352" lvl="1" indent="-342467">
              <a:spcBef>
                <a:spcPts val="914"/>
              </a:spcBef>
              <a:buFont typeface="Arial" pitchFamily="34" charset="0"/>
              <a:buChar char="•"/>
            </a:pPr>
            <a:r>
              <a:rPr lang="en-US" sz="2400" dirty="0"/>
              <a:t>Alaska Gold’</a:t>
            </a:r>
            <a:r>
              <a:rPr lang="en-US" altLang="ja-JP" sz="2400" dirty="0"/>
              <a:t>s success in mining operations</a:t>
            </a:r>
          </a:p>
          <a:p>
            <a:pPr marL="788352" lvl="1" indent="-342467">
              <a:spcBef>
                <a:spcPts val="914"/>
              </a:spcBef>
              <a:buFont typeface="Arial" pitchFamily="34" charset="0"/>
              <a:buChar char="•"/>
            </a:pPr>
            <a:r>
              <a:rPr lang="en-US" sz="2400" dirty="0"/>
              <a:t>Exxon Mobil’</a:t>
            </a:r>
            <a:r>
              <a:rPr lang="en-US" altLang="ja-JP" sz="2400" dirty="0"/>
              <a:t>s use of LIFO (inventory, CGS, earnings &amp; tax effects)</a:t>
            </a:r>
          </a:p>
          <a:p>
            <a:pPr marL="788352" lvl="1" indent="-342467">
              <a:spcBef>
                <a:spcPts val="914"/>
              </a:spcBef>
              <a:buFont typeface="Arial" pitchFamily="34" charset="0"/>
              <a:buChar char="•"/>
            </a:pPr>
            <a:r>
              <a:rPr lang="en-US" sz="2400" dirty="0"/>
              <a:t>Circuit City’s partial recognition versus full deferral of extended warranty contracts</a:t>
            </a:r>
            <a:endParaRPr lang="en-US" altLang="ja-JP" sz="2400" dirty="0"/>
          </a:p>
          <a:p>
            <a:pPr marL="788352" lvl="1" indent="-342467">
              <a:spcBef>
                <a:spcPts val="914"/>
              </a:spcBef>
              <a:buFont typeface="Arial" pitchFamily="34" charset="0"/>
              <a:buChar char="•"/>
            </a:pPr>
            <a:r>
              <a:rPr lang="en-US" sz="2400" dirty="0"/>
              <a:t>Microsoft’s</a:t>
            </a:r>
            <a:r>
              <a:rPr lang="en-US" altLang="ja-JP" sz="2400" dirty="0"/>
              <a:t> research &amp; development costs</a:t>
            </a:r>
          </a:p>
          <a:p>
            <a:pPr marL="788352" lvl="1" indent="-342467">
              <a:spcBef>
                <a:spcPts val="914"/>
              </a:spcBef>
              <a:buFont typeface="Arial" pitchFamily="34" charset="0"/>
              <a:buChar char="•"/>
            </a:pPr>
            <a:r>
              <a:rPr lang="en-US" sz="2400" dirty="0"/>
              <a:t>Starbuck’s off-balance </a:t>
            </a:r>
            <a:r>
              <a:rPr lang="en-US" altLang="ja-JP" sz="2400" dirty="0"/>
              <a:t>sheet financing via long-term leases</a:t>
            </a:r>
          </a:p>
          <a:p>
            <a:pPr marL="788352" lvl="1" indent="-342467">
              <a:spcBef>
                <a:spcPts val="914"/>
              </a:spcBef>
              <a:buFont typeface="Arial" pitchFamily="34" charset="0"/>
              <a:buChar char="•"/>
            </a:pPr>
            <a:r>
              <a:rPr lang="en-US" sz="2400" dirty="0" err="1" smtClean="0"/>
              <a:t>Groupon’</a:t>
            </a:r>
            <a:r>
              <a:rPr lang="en-US" altLang="ja-JP" sz="2400" dirty="0" err="1" smtClean="0"/>
              <a:t>s</a:t>
            </a:r>
            <a:r>
              <a:rPr lang="en-US" altLang="ja-JP" sz="2400" dirty="0" smtClean="0"/>
              <a:t> </a:t>
            </a:r>
            <a:r>
              <a:rPr lang="en-US" altLang="ja-JP" sz="2400" dirty="0"/>
              <a:t>gross method for revenue; adding back </a:t>
            </a:r>
            <a:r>
              <a:rPr lang="en-US" altLang="ja-JP" sz="2400" dirty="0" err="1"/>
              <a:t>mktg</a:t>
            </a:r>
            <a:r>
              <a:rPr lang="en-US" altLang="ja-JP" sz="2400" dirty="0"/>
              <a:t> costs</a:t>
            </a:r>
          </a:p>
          <a:p>
            <a:pPr marL="788352" lvl="1" indent="-342467">
              <a:spcBef>
                <a:spcPts val="914"/>
              </a:spcBef>
              <a:buFont typeface="Arial" pitchFamily="34" charset="0"/>
              <a:buChar char="•"/>
            </a:pPr>
            <a:r>
              <a:rPr lang="en-US" sz="2400" dirty="0"/>
              <a:t>Harnischfeger (in </a:t>
            </a:r>
            <a:r>
              <a:rPr lang="en-US" sz="2400" i="1" dirty="0"/>
              <a:t>many</a:t>
            </a:r>
            <a:r>
              <a:rPr lang="en-US" sz="2400" dirty="0"/>
              <a:t> areas)</a:t>
            </a:r>
          </a:p>
        </p:txBody>
      </p:sp>
    </p:spTree>
    <p:extLst>
      <p:ext uri="{BB962C8B-B14F-4D97-AF65-F5344CB8AC3E}">
        <p14:creationId xmlns:p14="http://schemas.microsoft.com/office/powerpoint/2010/main" val="1471691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614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614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614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6144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6144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8" presetClass="entr" presetSubtype="0" fill="hold" grpId="0" nodeType="clickEffect">
                                  <p:stCondLst>
                                    <p:cond delay="0"/>
                                  </p:stCondLst>
                                  <p:childTnLst>
                                    <p:set>
                                      <p:cBhvr>
                                        <p:cTn id="26" dur="1" fill="hold">
                                          <p:stCondLst>
                                            <p:cond delay="499"/>
                                          </p:stCondLst>
                                        </p:cTn>
                                        <p:tgtEl>
                                          <p:spTgt spid="6144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8" presetClass="entr" presetSubtype="0" fill="hold" grpId="0" nodeType="clickEffect">
                                  <p:stCondLst>
                                    <p:cond delay="0"/>
                                  </p:stCondLst>
                                  <p:childTnLst>
                                    <p:set>
                                      <p:cBhvr>
                                        <p:cTn id="30" dur="1" fill="hold">
                                          <p:stCondLst>
                                            <p:cond delay="499"/>
                                          </p:stCondLst>
                                        </p:cTn>
                                        <p:tgtEl>
                                          <p:spTgt spid="6144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68" presetClass="entr" presetSubtype="0" fill="hold" grpId="0" nodeType="clickEffect">
                                  <p:stCondLst>
                                    <p:cond delay="0"/>
                                  </p:stCondLst>
                                  <p:childTnLst>
                                    <p:set>
                                      <p:cBhvr>
                                        <p:cTn id="34" dur="1" fill="hold">
                                          <p:stCondLst>
                                            <p:cond delay="499"/>
                                          </p:stCondLst>
                                        </p:cTn>
                                        <p:tgtEl>
                                          <p:spTgt spid="614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bldLvl="5"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xfrm>
            <a:off x="463229" y="1445493"/>
            <a:ext cx="8206383" cy="3946922"/>
          </a:xfrm>
        </p:spPr>
        <p:txBody>
          <a:bodyPr/>
          <a:lstStyle/>
          <a:p>
            <a:pPr eaLnBrk="1" hangingPunct="1">
              <a:defRPr/>
            </a:pPr>
            <a:r>
              <a:rPr lang="en-US" sz="4200">
                <a:sym typeface="Gill Sans" charset="0"/>
              </a:rPr>
              <a:t>As we approach the end of the course, how much have you learned since early September?</a:t>
            </a:r>
          </a:p>
        </p:txBody>
      </p:sp>
    </p:spTree>
    <p:extLst>
      <p:ext uri="{BB962C8B-B14F-4D97-AF65-F5344CB8AC3E}">
        <p14:creationId xmlns:p14="http://schemas.microsoft.com/office/powerpoint/2010/main" val="205293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524002" y="457202"/>
            <a:ext cx="6132357" cy="6124575"/>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181229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spcCol="0" rtlCol="0" anchor="ctr"/>
          <a:lstStyle/>
          <a:p>
            <a:pPr algn="ctr"/>
            <a:endParaRPr lang="en-US"/>
          </a:p>
        </p:txBody>
      </p:sp>
    </p:spTree>
    <p:extLst>
      <p:ext uri="{BB962C8B-B14F-4D97-AF65-F5344CB8AC3E}">
        <p14:creationId xmlns:p14="http://schemas.microsoft.com/office/powerpoint/2010/main" val="430049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21" y="602089"/>
            <a:ext cx="8329579" cy="572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890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 Recent Performance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638400378"/>
              </p:ext>
            </p:extLst>
          </p:nvPr>
        </p:nvGraphicFramePr>
        <p:xfrm>
          <a:off x="685800" y="1295400"/>
          <a:ext cx="7848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4083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Autonomy Pre-merger Performance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412507471"/>
              </p:ext>
            </p:extLst>
          </p:nvPr>
        </p:nvGraphicFramePr>
        <p:xfrm>
          <a:off x="457200" y="1371600"/>
          <a:ext cx="81534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2374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in the News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43" y="1905000"/>
            <a:ext cx="3362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7" y="2457472"/>
            <a:ext cx="7258051" cy="689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77" y="3505200"/>
            <a:ext cx="896513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6248401" y="4191000"/>
            <a:ext cx="1219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5029200" y="5170311"/>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077201" y="5181600"/>
            <a:ext cx="99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190152" y="5410200"/>
            <a:ext cx="4953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6172200" y="5867400"/>
            <a:ext cx="2667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685452" y="6096000"/>
            <a:ext cx="229482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148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spcCol="0" rtlCol="0" anchor="ctr"/>
          <a:lstStyle/>
          <a:p>
            <a:pPr algn="ctr"/>
            <a:endParaRPr lang="en-US"/>
          </a:p>
        </p:txBody>
      </p:sp>
    </p:spTree>
    <p:extLst>
      <p:ext uri="{BB962C8B-B14F-4D97-AF65-F5344CB8AC3E}">
        <p14:creationId xmlns:p14="http://schemas.microsoft.com/office/powerpoint/2010/main" val="1400235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xfrm>
            <a:off x="892995" y="1357313"/>
            <a:ext cx="7358063" cy="2678906"/>
          </a:xfrm>
          <a:ln/>
        </p:spPr>
        <p:txBody>
          <a:bodyPr/>
          <a:lstStyle/>
          <a:p>
            <a:pPr>
              <a:spcBef>
                <a:spcPct val="0"/>
              </a:spcBef>
              <a:tabLst>
                <a:tab pos="856076" algn="l"/>
              </a:tabLst>
            </a:pPr>
            <a:r>
              <a:rPr lang="en-US" dirty="0"/>
              <a:t>“Top Ten” Takeaways from Financial Reporting</a:t>
            </a:r>
          </a:p>
        </p:txBody>
      </p:sp>
      <p:sp>
        <p:nvSpPr>
          <p:cNvPr id="64514" name="Rectangle 2"/>
          <p:cNvSpPr>
            <a:spLocks noGrp="1" noChangeArrowheads="1"/>
          </p:cNvSpPr>
          <p:nvPr>
            <p:ph type="body" idx="1"/>
          </p:nvPr>
        </p:nvSpPr>
        <p:spPr>
          <a:xfrm>
            <a:off x="892995" y="4482704"/>
            <a:ext cx="7358063" cy="1866305"/>
          </a:xfrm>
          <a:ln/>
        </p:spPr>
        <p:txBody>
          <a:bodyPr/>
          <a:lstStyle/>
          <a:p>
            <a:pPr>
              <a:spcBef>
                <a:spcPct val="0"/>
              </a:spcBef>
              <a:tabLst>
                <a:tab pos="856076" algn="l"/>
                <a:tab pos="856076" algn="l"/>
                <a:tab pos="856076" algn="l"/>
                <a:tab pos="856076" algn="l"/>
              </a:tabLst>
            </a:pPr>
            <a:r>
              <a:rPr lang="en-US" dirty="0" smtClean="0"/>
              <a:t>Dawn Matsumoto</a:t>
            </a:r>
            <a:endParaRPr lang="en-US" dirty="0"/>
          </a:p>
          <a:p>
            <a:pPr>
              <a:tabLst>
                <a:tab pos="856076" algn="l"/>
                <a:tab pos="856076" algn="l"/>
                <a:tab pos="856076" algn="l"/>
                <a:tab pos="856076" algn="l"/>
              </a:tabLst>
            </a:pPr>
            <a:r>
              <a:rPr lang="en-US" dirty="0"/>
              <a:t>Executive MBA program</a:t>
            </a:r>
          </a:p>
          <a:p>
            <a:pPr>
              <a:tabLst>
                <a:tab pos="856076" algn="l"/>
                <a:tab pos="856076" algn="l"/>
                <a:tab pos="856076" algn="l"/>
                <a:tab pos="856076" algn="l"/>
              </a:tabLst>
            </a:pPr>
            <a:r>
              <a:rPr lang="en-US" dirty="0" smtClean="0"/>
              <a:t>Regional 30</a:t>
            </a:r>
            <a:endParaRPr lang="en-US" dirty="0"/>
          </a:p>
          <a:p>
            <a:pPr>
              <a:tabLst>
                <a:tab pos="856076" algn="l"/>
                <a:tab pos="856076" algn="l"/>
                <a:tab pos="856076" algn="l"/>
                <a:tab pos="856076" algn="l"/>
              </a:tabLst>
            </a:pPr>
            <a:r>
              <a:rPr lang="en-US" dirty="0"/>
              <a:t>December </a:t>
            </a:r>
            <a:r>
              <a:rPr lang="en-US" dirty="0" smtClean="0"/>
              <a:t>1, 2012</a:t>
            </a:r>
            <a:endParaRPr lang="en-US" dirty="0"/>
          </a:p>
        </p:txBody>
      </p:sp>
    </p:spTree>
    <p:extLst>
      <p:ext uri="{BB962C8B-B14F-4D97-AF65-F5344CB8AC3E}">
        <p14:creationId xmlns:p14="http://schemas.microsoft.com/office/powerpoint/2010/main" val="134116363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1"/>
          <p:cNvSpPr>
            <a:spLocks noGrp="1" noChangeArrowheads="1"/>
          </p:cNvSpPr>
          <p:nvPr>
            <p:ph type="title"/>
          </p:nvPr>
        </p:nvSpPr>
        <p:spPr>
          <a:xfrm>
            <a:off x="892997" y="1294804"/>
            <a:ext cx="7358063" cy="1785938"/>
          </a:xfrm>
          <a:ln/>
        </p:spPr>
        <p:txBody>
          <a:bodyPr/>
          <a:lstStyle/>
          <a:p>
            <a:pPr>
              <a:spcBef>
                <a:spcPct val="0"/>
              </a:spcBef>
              <a:tabLst>
                <a:tab pos="855988" algn="l"/>
              </a:tabLst>
            </a:pPr>
            <a:r>
              <a:rPr lang="en-US" sz="4100" dirty="0"/>
              <a:t>Financial reporting is an art, not a science</a:t>
            </a:r>
          </a:p>
        </p:txBody>
      </p:sp>
      <p:sp>
        <p:nvSpPr>
          <p:cNvPr id="74754" name="Rectangle 2"/>
          <p:cNvSpPr>
            <a:spLocks noGrp="1" noChangeArrowheads="1"/>
          </p:cNvSpPr>
          <p:nvPr>
            <p:ph type="body" idx="1"/>
          </p:nvPr>
        </p:nvSpPr>
        <p:spPr>
          <a:xfrm>
            <a:off x="1268016" y="3545086"/>
            <a:ext cx="6599039" cy="2152055"/>
          </a:xfrm>
          <a:ln/>
        </p:spPr>
        <p:txBody>
          <a:bodyPr/>
          <a:lstStyle/>
          <a:p>
            <a:pPr>
              <a:spcBef>
                <a:spcPct val="0"/>
              </a:spcBef>
              <a:tabLst>
                <a:tab pos="855988" algn="l"/>
              </a:tabLst>
            </a:pPr>
            <a:r>
              <a:rPr lang="en-US" sz="4100"/>
              <a:t>Users &amp; analysts should </a:t>
            </a:r>
            <a:r>
              <a:rPr lang="en-US" sz="4100">
                <a:solidFill>
                  <a:srgbClr val="FF0000"/>
                </a:solidFill>
              </a:rPr>
              <a:t>NOT</a:t>
            </a:r>
            <a:r>
              <a:rPr lang="en-US" sz="4100"/>
              <a:t> take financial reporting as the “TRUTH”</a:t>
            </a:r>
          </a:p>
        </p:txBody>
      </p:sp>
      <p:sp>
        <p:nvSpPr>
          <p:cNvPr id="2" name="TextBox 1"/>
          <p:cNvSpPr txBox="1"/>
          <p:nvPr/>
        </p:nvSpPr>
        <p:spPr>
          <a:xfrm>
            <a:off x="3886200" y="457201"/>
            <a:ext cx="2057400" cy="769441"/>
          </a:xfrm>
          <a:prstGeom prst="rect">
            <a:avLst/>
          </a:prstGeom>
          <a:noFill/>
        </p:spPr>
        <p:txBody>
          <a:bodyPr wrap="square" lIns="91430" tIns="45716" rIns="91430" bIns="45716" rtlCol="0">
            <a:spAutoFit/>
          </a:bodyPr>
          <a:lstStyle/>
          <a:p>
            <a:r>
              <a:rPr lang="en-US" sz="4400" dirty="0"/>
              <a:t>11…</a:t>
            </a:r>
          </a:p>
        </p:txBody>
      </p:sp>
    </p:spTree>
    <p:extLst>
      <p:ext uri="{BB962C8B-B14F-4D97-AF65-F5344CB8AC3E}">
        <p14:creationId xmlns:p14="http://schemas.microsoft.com/office/powerpoint/2010/main" val="4047173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3" grpId="0"/>
      <p:bldP spid="7475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2" y="304801"/>
            <a:ext cx="8686799" cy="1686842"/>
          </a:xfrm>
        </p:spPr>
        <p:txBody>
          <a:bodyPr/>
          <a:lstStyle/>
          <a:p>
            <a:r>
              <a:rPr lang="en-US" sz="3600" dirty="0"/>
              <a:t>10. Reliable Financial Information is crucial for a well functioning global market economy</a:t>
            </a:r>
          </a:p>
        </p:txBody>
      </p:sp>
      <p:pic>
        <p:nvPicPr>
          <p:cNvPr id="490498" name="Picture 2" descr="C:\Program Files\Microsoft Office\MEDIA\CAGCAT10\j0195812.wmf"/>
          <p:cNvPicPr>
            <a:picLocks noChangeAspect="1" noChangeArrowheads="1"/>
          </p:cNvPicPr>
          <p:nvPr/>
        </p:nvPicPr>
        <p:blipFill>
          <a:blip r:embed="rId2" cstate="print"/>
          <a:srcRect/>
          <a:stretch>
            <a:fillRect/>
          </a:stretch>
        </p:blipFill>
        <p:spPr bwMode="auto">
          <a:xfrm>
            <a:off x="3664038" y="1991643"/>
            <a:ext cx="1246656" cy="1282660"/>
          </a:xfrm>
          <a:prstGeom prst="rect">
            <a:avLst/>
          </a:prstGeom>
          <a:noFill/>
        </p:spPr>
      </p:pic>
      <p:pic>
        <p:nvPicPr>
          <p:cNvPr id="490499" name="Picture 3" descr="C:\Program Files\Microsoft Office\MEDIA\CAGCAT10\j0283209.gif"/>
          <p:cNvPicPr>
            <a:picLocks noChangeAspect="1" noChangeArrowheads="1" noCrop="1"/>
          </p:cNvPicPr>
          <p:nvPr/>
        </p:nvPicPr>
        <p:blipFill>
          <a:blip r:embed="rId3" cstate="print"/>
          <a:srcRect/>
          <a:stretch>
            <a:fillRect/>
          </a:stretch>
        </p:blipFill>
        <p:spPr bwMode="auto">
          <a:xfrm>
            <a:off x="3821907" y="5029200"/>
            <a:ext cx="930920" cy="910828"/>
          </a:xfrm>
          <a:prstGeom prst="rect">
            <a:avLst/>
          </a:prstGeom>
          <a:noFill/>
        </p:spPr>
      </p:pic>
      <p:sp>
        <p:nvSpPr>
          <p:cNvPr id="6" name="TextBox 5"/>
          <p:cNvSpPr txBox="1"/>
          <p:nvPr/>
        </p:nvSpPr>
        <p:spPr>
          <a:xfrm>
            <a:off x="3224609" y="3271615"/>
            <a:ext cx="2261793" cy="454451"/>
          </a:xfrm>
          <a:prstGeom prst="rect">
            <a:avLst/>
          </a:prstGeom>
          <a:noFill/>
        </p:spPr>
        <p:txBody>
          <a:bodyPr wrap="square" lIns="64284" tIns="32142" rIns="64284" bIns="32142" rtlCol="0">
            <a:spAutoFit/>
          </a:bodyPr>
          <a:lstStyle/>
          <a:p>
            <a:pPr algn="ctr"/>
            <a:r>
              <a:rPr lang="en-US" sz="2500" b="1" dirty="0">
                <a:latin typeface="Bradley Hand ITC" pitchFamily="66" charset="0"/>
              </a:rPr>
              <a:t>Entrepreneurs</a:t>
            </a:r>
          </a:p>
        </p:txBody>
      </p:sp>
      <p:sp>
        <p:nvSpPr>
          <p:cNvPr id="7" name="TextBox 6"/>
          <p:cNvSpPr txBox="1"/>
          <p:nvPr/>
        </p:nvSpPr>
        <p:spPr>
          <a:xfrm>
            <a:off x="3156670" y="6096002"/>
            <a:ext cx="2518172" cy="454451"/>
          </a:xfrm>
          <a:prstGeom prst="rect">
            <a:avLst/>
          </a:prstGeom>
          <a:noFill/>
        </p:spPr>
        <p:txBody>
          <a:bodyPr wrap="square" lIns="64284" tIns="32142" rIns="64284" bIns="32142" rtlCol="0">
            <a:spAutoFit/>
          </a:bodyPr>
          <a:lstStyle/>
          <a:p>
            <a:pPr algn="ctr"/>
            <a:r>
              <a:rPr lang="en-US" sz="2500" b="1" dirty="0">
                <a:latin typeface="Bradley Hand ITC" pitchFamily="66" charset="0"/>
              </a:rPr>
              <a:t>Capital Providers</a:t>
            </a:r>
          </a:p>
        </p:txBody>
      </p:sp>
      <p:sp>
        <p:nvSpPr>
          <p:cNvPr id="10" name="Curved Right Arrow 9"/>
          <p:cNvSpPr/>
          <p:nvPr/>
        </p:nvSpPr>
        <p:spPr bwMode="auto">
          <a:xfrm>
            <a:off x="2214563" y="2362067"/>
            <a:ext cx="1393031" cy="3375422"/>
          </a:xfrm>
          <a:prstGeom prst="curvedRightArrow">
            <a:avLst/>
          </a:prstGeom>
          <a:solidFill>
            <a:schemeClr val="accent2"/>
          </a:solidFill>
          <a:ln w="25400" cap="flat" cmpd="sng" algn="ctr">
            <a:solidFill>
              <a:srgbClr val="000000"/>
            </a:solidFill>
            <a:prstDash val="solid"/>
            <a:round/>
            <a:headEnd type="none" w="med" len="med"/>
            <a:tailEnd type="none" w="med" len="med"/>
          </a:ln>
          <a:effectLst/>
        </p:spPr>
        <p:txBody>
          <a:bodyPr vert="horz" wrap="square" lIns="64284" tIns="32142" rIns="64284" bIns="32142" numCol="1" rtlCol="0" anchor="t" anchorCtr="0" compatLnSpc="1">
            <a:prstTxWarp prst="textNoShape">
              <a:avLst/>
            </a:prstTxWarp>
          </a:bodyPr>
          <a:lstStyle/>
          <a:p>
            <a:pPr algn="ctr" defTabSz="642849" fontAlgn="base">
              <a:spcBef>
                <a:spcPct val="0"/>
              </a:spcBef>
              <a:spcAft>
                <a:spcPct val="0"/>
              </a:spcAft>
            </a:pPr>
            <a:endParaRPr lang="en-US" sz="3000">
              <a:solidFill>
                <a:srgbClr val="000000"/>
              </a:solidFill>
              <a:latin typeface="Gill Sans" charset="0"/>
              <a:ea typeface="ヒラギノ角ゴ ProN W3" charset="0"/>
              <a:cs typeface="ヒラギノ角ゴ ProN W3" charset="0"/>
              <a:sym typeface="Gill Sans" charset="0"/>
            </a:endParaRPr>
          </a:p>
        </p:txBody>
      </p:sp>
      <p:sp>
        <p:nvSpPr>
          <p:cNvPr id="11" name="Curved Left Arrow 10"/>
          <p:cNvSpPr/>
          <p:nvPr/>
        </p:nvSpPr>
        <p:spPr bwMode="auto">
          <a:xfrm flipV="1">
            <a:off x="5079851" y="2209800"/>
            <a:ext cx="1500188" cy="3536156"/>
          </a:xfrm>
          <a:prstGeom prst="curvedLeftArrow">
            <a:avLst/>
          </a:prstGeom>
          <a:solidFill>
            <a:schemeClr val="accent2"/>
          </a:solidFill>
          <a:ln w="25400" cap="flat" cmpd="sng" algn="ctr">
            <a:solidFill>
              <a:srgbClr val="000000"/>
            </a:solidFill>
            <a:prstDash val="solid"/>
            <a:round/>
            <a:headEnd type="none" w="med" len="med"/>
            <a:tailEnd type="none" w="med" len="med"/>
          </a:ln>
          <a:effectLst/>
        </p:spPr>
        <p:txBody>
          <a:bodyPr vert="horz" wrap="square" lIns="64284" tIns="32142" rIns="64284" bIns="32142" numCol="1" rtlCol="0" anchor="t" anchorCtr="0" compatLnSpc="1">
            <a:prstTxWarp prst="textNoShape">
              <a:avLst/>
            </a:prstTxWarp>
          </a:bodyPr>
          <a:lstStyle/>
          <a:p>
            <a:pPr algn="ctr" defTabSz="642849" fontAlgn="base">
              <a:spcBef>
                <a:spcPct val="0"/>
              </a:spcBef>
              <a:spcAft>
                <a:spcPct val="0"/>
              </a:spcAft>
            </a:pPr>
            <a:endParaRPr lang="en-US" sz="3000">
              <a:solidFill>
                <a:srgbClr val="000000"/>
              </a:solidFill>
              <a:latin typeface="Gill Sans" charset="0"/>
              <a:ea typeface="ヒラギノ角ゴ ProN W3" charset="0"/>
              <a:cs typeface="ヒラギノ角ゴ ProN W3" charset="0"/>
              <a:sym typeface="Gill Sans" charset="0"/>
            </a:endParaRPr>
          </a:p>
        </p:txBody>
      </p:sp>
      <p:pic>
        <p:nvPicPr>
          <p:cNvPr id="490500" name="Picture 4" descr="C:\Documents and Settings\damatsu\Local Settings\Temporary Internet Files\Content.IE5\FM6AZ0YC\MM900041080[1].gif"/>
          <p:cNvPicPr>
            <a:picLocks noChangeAspect="1" noChangeArrowheads="1" noCrop="1"/>
          </p:cNvPicPr>
          <p:nvPr/>
        </p:nvPicPr>
        <p:blipFill>
          <a:blip r:embed="rId4" cstate="print"/>
          <a:srcRect/>
          <a:stretch>
            <a:fillRect/>
          </a:stretch>
        </p:blipFill>
        <p:spPr bwMode="auto">
          <a:xfrm>
            <a:off x="6762006" y="3791637"/>
            <a:ext cx="381744" cy="756791"/>
          </a:xfrm>
          <a:prstGeom prst="rect">
            <a:avLst/>
          </a:prstGeom>
          <a:noFill/>
        </p:spPr>
      </p:pic>
      <p:sp>
        <p:nvSpPr>
          <p:cNvPr id="17" name="TextBox 16"/>
          <p:cNvSpPr txBox="1"/>
          <p:nvPr/>
        </p:nvSpPr>
        <p:spPr>
          <a:xfrm>
            <a:off x="34071" y="3897167"/>
            <a:ext cx="2261793" cy="454451"/>
          </a:xfrm>
          <a:prstGeom prst="rect">
            <a:avLst/>
          </a:prstGeom>
          <a:noFill/>
        </p:spPr>
        <p:txBody>
          <a:bodyPr wrap="square" lIns="64284" tIns="32142" rIns="64284" bIns="32142" rtlCol="0">
            <a:spAutoFit/>
          </a:bodyPr>
          <a:lstStyle/>
          <a:p>
            <a:pPr algn="ctr"/>
            <a:r>
              <a:rPr lang="en-US" sz="2500" b="1" dirty="0">
                <a:solidFill>
                  <a:srgbClr val="FF0000"/>
                </a:solidFill>
                <a:latin typeface="Arial" pitchFamily="34" charset="0"/>
                <a:cs typeface="Arial" pitchFamily="34" charset="0"/>
              </a:rPr>
              <a:t>Information</a:t>
            </a:r>
          </a:p>
        </p:txBody>
      </p:sp>
    </p:spTree>
    <p:extLst>
      <p:ext uri="{BB962C8B-B14F-4D97-AF65-F5344CB8AC3E}">
        <p14:creationId xmlns:p14="http://schemas.microsoft.com/office/powerpoint/2010/main" val="95736298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687586" y="151805"/>
            <a:ext cx="7768828" cy="1321594"/>
          </a:xfrm>
          <a:ln/>
        </p:spPr>
        <p:txBody>
          <a:bodyPr/>
          <a:lstStyle/>
          <a:p>
            <a:pPr>
              <a:spcBef>
                <a:spcPct val="0"/>
              </a:spcBef>
              <a:tabLst>
                <a:tab pos="855988" algn="l"/>
              </a:tabLst>
            </a:pPr>
            <a:r>
              <a:rPr lang="en-US"/>
              <a:t>Fmr SEC Chairman Levitt</a:t>
            </a: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7570" y="1580555"/>
            <a:ext cx="2232422" cy="236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sp>
        <p:nvSpPr>
          <p:cNvPr id="68611" name="Rectangle 3"/>
          <p:cNvSpPr>
            <a:spLocks/>
          </p:cNvSpPr>
          <p:nvPr/>
        </p:nvSpPr>
        <p:spPr bwMode="auto">
          <a:xfrm>
            <a:off x="741165" y="1401962"/>
            <a:ext cx="5464969" cy="454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fontAlgn="base">
              <a:spcBef>
                <a:spcPct val="0"/>
              </a:spcBef>
              <a:spcAft>
                <a:spcPct val="0"/>
              </a:spcAft>
              <a:tabLst>
                <a:tab pos="749000" algn="l"/>
                <a:tab pos="5662031" algn="l"/>
                <a:tab pos="749000" algn="l"/>
                <a:tab pos="5662031" algn="l"/>
                <a:tab pos="749000" algn="l"/>
                <a:tab pos="5662031" algn="l"/>
              </a:tabLst>
            </a:pPr>
            <a:r>
              <a:rPr lang="en-US" sz="2400">
                <a:solidFill>
                  <a:srgbClr val="FFFFFF"/>
                </a:solidFill>
                <a:ea typeface="Chalkboard" charset="0"/>
                <a:cs typeface="Chalkboard" charset="0"/>
                <a:sym typeface="Chalkboard" charset="0"/>
              </a:rPr>
              <a:t>“If a company fails to provide meaningful disclosure to investors about where it has been, where it is, and where is going, a damaging pattern ensues.  The bond between shareholders and the company is shaken; investors grow anxious; prices fluctuate for no discernable reasons; and the trust that is the bedrock of our capital markets is severely tested.”</a:t>
            </a:r>
          </a:p>
          <a:p>
            <a:pPr fontAlgn="base">
              <a:spcBef>
                <a:spcPct val="0"/>
              </a:spcBef>
              <a:spcAft>
                <a:spcPct val="0"/>
              </a:spcAft>
              <a:tabLst>
                <a:tab pos="749000" algn="l"/>
                <a:tab pos="5662031" algn="l"/>
                <a:tab pos="749000" algn="l"/>
                <a:tab pos="5662031" algn="l"/>
                <a:tab pos="749000" algn="l"/>
                <a:tab pos="5662031" algn="l"/>
              </a:tabLst>
            </a:pPr>
            <a:endParaRPr lang="en-US" sz="2400">
              <a:solidFill>
                <a:srgbClr val="FFFFFF"/>
              </a:solidFill>
              <a:ea typeface="Chalkboard" charset="0"/>
              <a:cs typeface="Chalkboard" charset="0"/>
              <a:sym typeface="Chalkboard" charset="0"/>
            </a:endParaRPr>
          </a:p>
          <a:p>
            <a:pPr fontAlgn="base">
              <a:spcBef>
                <a:spcPct val="0"/>
              </a:spcBef>
              <a:spcAft>
                <a:spcPct val="0"/>
              </a:spcAft>
              <a:tabLst>
                <a:tab pos="749000" algn="l"/>
                <a:tab pos="5662031" algn="l"/>
                <a:tab pos="749000" algn="l"/>
                <a:tab pos="5662031" algn="l"/>
                <a:tab pos="749000" algn="l"/>
                <a:tab pos="5662031" algn="l"/>
              </a:tabLst>
            </a:pPr>
            <a:r>
              <a:rPr lang="en-US" sz="1500">
                <a:solidFill>
                  <a:srgbClr val="FFFFFF"/>
                </a:solidFill>
                <a:ea typeface="Chalkboard" charset="0"/>
                <a:cs typeface="Chalkboard" charset="0"/>
                <a:sym typeface="Chalkboard" charset="0"/>
              </a:rPr>
              <a:t>1998 speech</a:t>
            </a:r>
          </a:p>
        </p:txBody>
      </p:sp>
      <p:grpSp>
        <p:nvGrpSpPr>
          <p:cNvPr id="68614" name="Group 6"/>
          <p:cNvGrpSpPr>
            <a:grpSpLocks/>
          </p:cNvGrpSpPr>
          <p:nvPr/>
        </p:nvGrpSpPr>
        <p:grpSpPr bwMode="auto">
          <a:xfrm>
            <a:off x="3625453" y="4843268"/>
            <a:ext cx="4708178" cy="1605111"/>
            <a:chOff x="0" y="0"/>
            <a:chExt cx="4218" cy="1438"/>
          </a:xfrm>
        </p:grpSpPr>
        <p:pic>
          <p:nvPicPr>
            <p:cNvPr id="686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 y="0"/>
              <a:ext cx="1474" cy="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pic>
          <p:nvPicPr>
            <p:cNvPr id="686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44"/>
              <a:ext cx="2407"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grpSp>
    </p:spTree>
    <p:extLst>
      <p:ext uri="{BB962C8B-B14F-4D97-AF65-F5344CB8AC3E}">
        <p14:creationId xmlns:p14="http://schemas.microsoft.com/office/powerpoint/2010/main" val="2929673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8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Rectangle 1"/>
          <p:cNvSpPr>
            <a:spLocks noGrp="1" noChangeArrowheads="1"/>
          </p:cNvSpPr>
          <p:nvPr>
            <p:ph type="title"/>
          </p:nvPr>
        </p:nvSpPr>
        <p:spPr>
          <a:xfrm>
            <a:off x="437555" y="339329"/>
            <a:ext cx="8259961" cy="2071688"/>
          </a:xfrm>
          <a:ln/>
        </p:spPr>
        <p:txBody>
          <a:bodyPr/>
          <a:lstStyle/>
          <a:p>
            <a:pPr>
              <a:spcBef>
                <a:spcPct val="0"/>
              </a:spcBef>
              <a:tabLst>
                <a:tab pos="855988" algn="l"/>
              </a:tabLst>
            </a:pPr>
            <a:r>
              <a:rPr lang="en-US" sz="4100" dirty="0"/>
              <a:t>9.  Financial Statements provide </a:t>
            </a:r>
            <a:r>
              <a:rPr lang="en-US" sz="4100" i="1" dirty="0"/>
              <a:t>a</a:t>
            </a:r>
            <a:r>
              <a:rPr lang="en-US" sz="4100" dirty="0"/>
              <a:t> view into the economics of the organization (not </a:t>
            </a:r>
            <a:r>
              <a:rPr lang="en-US" sz="4100" i="1" dirty="0"/>
              <a:t>the</a:t>
            </a:r>
            <a:r>
              <a:rPr lang="en-US" sz="4100" dirty="0"/>
              <a:t> view)</a:t>
            </a:r>
          </a:p>
        </p:txBody>
      </p:sp>
      <p:sp>
        <p:nvSpPr>
          <p:cNvPr id="71682" name="Rectangle 2"/>
          <p:cNvSpPr>
            <a:spLocks noGrp="1" noChangeArrowheads="1"/>
          </p:cNvSpPr>
          <p:nvPr>
            <p:ph type="body" idx="1"/>
          </p:nvPr>
        </p:nvSpPr>
        <p:spPr>
          <a:xfrm>
            <a:off x="892997" y="2544962"/>
            <a:ext cx="7358063" cy="2035969"/>
          </a:xfrm>
          <a:ln/>
        </p:spPr>
        <p:txBody>
          <a:bodyPr/>
          <a:lstStyle/>
          <a:p>
            <a:pPr marL="631966" indent="-409047">
              <a:spcBef>
                <a:spcPct val="0"/>
              </a:spcBef>
              <a:buBlip>
                <a:blip r:embed="rId2"/>
              </a:buBlip>
              <a:tabLst>
                <a:tab pos="1033207" algn="l"/>
                <a:tab pos="1033207" algn="l"/>
                <a:tab pos="1033207" algn="l"/>
              </a:tabLst>
            </a:pPr>
            <a:r>
              <a:rPr lang="en-US" sz="2800" dirty="0"/>
              <a:t>(Largely) A rear view mirror</a:t>
            </a:r>
          </a:p>
          <a:p>
            <a:pPr marL="631966" indent="-409047">
              <a:buBlip>
                <a:blip r:embed="rId2"/>
              </a:buBlip>
              <a:tabLst>
                <a:tab pos="1033207" algn="l"/>
                <a:tab pos="1033207" algn="l"/>
                <a:tab pos="1033207" algn="l"/>
              </a:tabLst>
            </a:pPr>
            <a:r>
              <a:rPr lang="en-US" sz="2800" dirty="0"/>
              <a:t>View keeps changing</a:t>
            </a:r>
          </a:p>
          <a:p>
            <a:pPr marL="631966" indent="-409047">
              <a:buBlip>
                <a:blip r:embed="rId2"/>
              </a:buBlip>
              <a:tabLst>
                <a:tab pos="1033207" algn="l"/>
                <a:tab pos="1033207" algn="l"/>
                <a:tab pos="1033207" algn="l"/>
              </a:tabLst>
            </a:pPr>
            <a:r>
              <a:rPr lang="en-US" sz="2800" dirty="0"/>
              <a:t>Size and quality of view varies from:</a:t>
            </a:r>
          </a:p>
        </p:txBody>
      </p:sp>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692" y="6965156"/>
            <a:ext cx="2947913" cy="184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grpSp>
        <p:nvGrpSpPr>
          <p:cNvPr id="71686" name="Group 6"/>
          <p:cNvGrpSpPr>
            <a:grpSpLocks/>
          </p:cNvGrpSpPr>
          <p:nvPr/>
        </p:nvGrpSpPr>
        <p:grpSpPr bwMode="auto">
          <a:xfrm>
            <a:off x="1464497" y="4500563"/>
            <a:ext cx="7358063" cy="2330648"/>
            <a:chOff x="0" y="0"/>
            <a:chExt cx="6592" cy="2088"/>
          </a:xfrm>
        </p:grpSpPr>
        <p:pic>
          <p:nvPicPr>
            <p:cNvPr id="716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8" y="0"/>
              <a:ext cx="2784" cy="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sp>
          <p:nvSpPr>
            <p:cNvPr id="71685" name="Rectangle 5"/>
            <p:cNvSpPr>
              <a:spLocks/>
            </p:cNvSpPr>
            <p:nvPr/>
          </p:nvSpPr>
          <p:spPr bwMode="auto">
            <a:xfrm>
              <a:off x="0" y="240"/>
              <a:ext cx="3169"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tabLst>
                  <a:tab pos="249660" algn="l"/>
                  <a:tab pos="499318" algn="l"/>
                  <a:tab pos="749000" algn="l"/>
                  <a:tab pos="1007564" algn="l"/>
                  <a:tab pos="1248320" algn="l"/>
                  <a:tab pos="1497979" algn="l"/>
                  <a:tab pos="1747637" algn="l"/>
                  <a:tab pos="1997320" algn="l"/>
                  <a:tab pos="2246981" algn="l"/>
                  <a:tab pos="2496641" algn="l"/>
                  <a:tab pos="2746309" algn="l"/>
                  <a:tab pos="3004886" algn="l"/>
                </a:tabLst>
              </a:pPr>
              <a:r>
                <a:rPr lang="en-US" sz="3200">
                  <a:solidFill>
                    <a:srgbClr val="FFFFFF"/>
                  </a:solidFill>
                  <a:latin typeface="Arial" pitchFamily="34" charset="0"/>
                  <a:cs typeface="Arial" pitchFamily="34" charset="0"/>
                  <a:sym typeface="Arial" pitchFamily="34" charset="0"/>
                </a:rPr>
                <a:t>&gt;LARGE &amp; CLEAR</a:t>
              </a:r>
            </a:p>
          </p:txBody>
        </p:sp>
      </p:grpSp>
      <p:grpSp>
        <p:nvGrpSpPr>
          <p:cNvPr id="71689" name="Group 9"/>
          <p:cNvGrpSpPr>
            <a:grpSpLocks/>
          </p:cNvGrpSpPr>
          <p:nvPr/>
        </p:nvGrpSpPr>
        <p:grpSpPr bwMode="auto">
          <a:xfrm>
            <a:off x="1472282" y="5500688"/>
            <a:ext cx="2534915" cy="540246"/>
            <a:chOff x="0" y="0"/>
            <a:chExt cx="2270" cy="484"/>
          </a:xfrm>
        </p:grpSpPr>
        <p:pic>
          <p:nvPicPr>
            <p:cNvPr id="7168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0" y="16"/>
              <a:ext cx="71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sp>
          <p:nvSpPr>
            <p:cNvPr id="71688" name="Rectangle 8"/>
            <p:cNvSpPr>
              <a:spLocks/>
            </p:cNvSpPr>
            <p:nvPr/>
          </p:nvSpPr>
          <p:spPr bwMode="auto">
            <a:xfrm>
              <a:off x="0" y="0"/>
              <a:ext cx="109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tabLst>
                  <a:tab pos="249660" algn="l"/>
                  <a:tab pos="499318" algn="l"/>
                  <a:tab pos="749000" algn="l"/>
                  <a:tab pos="1007564" algn="l"/>
                  <a:tab pos="1248320" algn="l"/>
                  <a:tab pos="1497979" algn="l"/>
                  <a:tab pos="1747637" algn="l"/>
                  <a:tab pos="1997320" algn="l"/>
                  <a:tab pos="2246981" algn="l"/>
                  <a:tab pos="2496641" algn="l"/>
                  <a:tab pos="2746309" algn="l"/>
                  <a:tab pos="3004886" algn="l"/>
                </a:tabLst>
              </a:pPr>
              <a:r>
                <a:rPr lang="en-US" sz="3200">
                  <a:solidFill>
                    <a:srgbClr val="FFFFFF"/>
                  </a:solidFill>
                  <a:latin typeface="Arial" pitchFamily="34" charset="0"/>
                  <a:cs typeface="Arial" pitchFamily="34" charset="0"/>
                  <a:sym typeface="Arial" pitchFamily="34" charset="0"/>
                </a:rPr>
                <a:t>&gt;</a:t>
              </a:r>
              <a:r>
                <a:rPr lang="en-US" sz="1500">
                  <a:solidFill>
                    <a:srgbClr val="FFFFFF"/>
                  </a:solidFill>
                  <a:latin typeface="Edwardian Script ITC" pitchFamily="66" charset="0"/>
                  <a:ea typeface="Edwardian Script ITC" pitchFamily="66" charset="0"/>
                  <a:cs typeface="Edwardian Script ITC" pitchFamily="66" charset="0"/>
                  <a:sym typeface="Edwardian Script ITC" pitchFamily="66" charset="0"/>
                </a:rPr>
                <a:t>small &amp; obstructed</a:t>
              </a:r>
            </a:p>
          </p:txBody>
        </p:sp>
      </p:grpSp>
      <p:grpSp>
        <p:nvGrpSpPr>
          <p:cNvPr id="71692" name="Group 12"/>
          <p:cNvGrpSpPr>
            <a:grpSpLocks/>
          </p:cNvGrpSpPr>
          <p:nvPr/>
        </p:nvGrpSpPr>
        <p:grpSpPr bwMode="auto">
          <a:xfrm>
            <a:off x="5161360" y="3027165"/>
            <a:ext cx="2986980" cy="1062633"/>
            <a:chOff x="0" y="0"/>
            <a:chExt cx="2676" cy="952"/>
          </a:xfrm>
        </p:grpSpPr>
        <p:pic>
          <p:nvPicPr>
            <p:cNvPr id="7169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 y="0"/>
              <a:ext cx="1428"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sp>
          <p:nvSpPr>
            <p:cNvPr id="71691" name="AutoShape 11"/>
            <p:cNvSpPr>
              <a:spLocks/>
            </p:cNvSpPr>
            <p:nvPr/>
          </p:nvSpPr>
          <p:spPr bwMode="auto">
            <a:xfrm>
              <a:off x="0" y="80"/>
              <a:ext cx="1232" cy="800"/>
            </a:xfrm>
            <a:prstGeom prst="rightArrow">
              <a:avLst>
                <a:gd name="adj1" fmla="val 32000"/>
                <a:gd name="adj2" fmla="val 44004"/>
              </a:avLst>
            </a:prstGeom>
            <a:solidFill>
              <a:schemeClr val="accent1">
                <a:alpha val="89999"/>
              </a:schemeClr>
            </a:solidFill>
            <a:ln w="25400" cap="flat">
              <a:solidFill>
                <a:schemeClr val="tx1">
                  <a:alpha val="89999"/>
                </a:scheme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FFFFFF"/>
                </a:solidFill>
                <a:sym typeface="Chalkboard" charset="0"/>
              </a:endParaRPr>
            </a:p>
          </p:txBody>
        </p:sp>
      </p:grpSp>
    </p:spTree>
    <p:extLst>
      <p:ext uri="{BB962C8B-B14F-4D97-AF65-F5344CB8AC3E}">
        <p14:creationId xmlns:p14="http://schemas.microsoft.com/office/powerpoint/2010/main" val="2125611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6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68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1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bldLvl="5"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a:xfrm>
            <a:off x="892997" y="151805"/>
            <a:ext cx="7358063" cy="1437680"/>
          </a:xfrm>
          <a:ln/>
        </p:spPr>
        <p:txBody>
          <a:bodyPr/>
          <a:lstStyle/>
          <a:p>
            <a:pPr>
              <a:spcBef>
                <a:spcPct val="0"/>
              </a:spcBef>
              <a:tabLst>
                <a:tab pos="855988" algn="l"/>
              </a:tabLst>
            </a:pPr>
            <a:r>
              <a:rPr lang="en-US"/>
              <a:t>Seymour Cray Story</a:t>
            </a:r>
          </a:p>
        </p:txBody>
      </p:sp>
      <p:sp>
        <p:nvSpPr>
          <p:cNvPr id="72706" name="Rectangle 2"/>
          <p:cNvSpPr>
            <a:spLocks noGrp="1" noChangeArrowheads="1"/>
          </p:cNvSpPr>
          <p:nvPr>
            <p:ph type="body" idx="1"/>
          </p:nvPr>
        </p:nvSpPr>
        <p:spPr>
          <a:xfrm>
            <a:off x="312539" y="1580555"/>
            <a:ext cx="6170414" cy="4580930"/>
          </a:xfrm>
          <a:ln/>
        </p:spPr>
        <p:txBody>
          <a:bodyPr/>
          <a:lstStyle/>
          <a:p>
            <a:pPr marL="588498">
              <a:spcBef>
                <a:spcPct val="0"/>
              </a:spcBef>
              <a:buBlip>
                <a:blip r:embed="rId3"/>
              </a:buBlip>
              <a:tabLst>
                <a:tab pos="989739" algn="l"/>
                <a:tab pos="989739" algn="l"/>
                <a:tab pos="989739" algn="l"/>
                <a:tab pos="989739" algn="l"/>
              </a:tabLst>
            </a:pPr>
            <a:r>
              <a:rPr lang="en-US" dirty="0"/>
              <a:t>Founder Seymour Cray voluntarily decides to leave Cray Computing</a:t>
            </a:r>
          </a:p>
          <a:p>
            <a:pPr marL="588498">
              <a:buBlip>
                <a:blip r:embed="rId3"/>
              </a:buBlip>
              <a:tabLst>
                <a:tab pos="989739" algn="l"/>
                <a:tab pos="989739" algn="l"/>
                <a:tab pos="989739" algn="l"/>
                <a:tab pos="989739" algn="l"/>
              </a:tabLst>
            </a:pPr>
            <a:r>
              <a:rPr lang="en-US" dirty="0"/>
              <a:t>On that day, the stock price of Cray drops dramatically</a:t>
            </a:r>
          </a:p>
          <a:p>
            <a:pPr marL="588498">
              <a:buBlip>
                <a:blip r:embed="rId3"/>
              </a:buBlip>
              <a:tabLst>
                <a:tab pos="989739" algn="l"/>
                <a:tab pos="989739" algn="l"/>
                <a:tab pos="989739" algn="l"/>
                <a:tab pos="989739" algn="l"/>
              </a:tabLst>
            </a:pPr>
            <a:r>
              <a:rPr lang="en-US" dirty="0"/>
              <a:t>On that day, the Company’s accounting system records... </a:t>
            </a:r>
          </a:p>
          <a:p>
            <a:pPr marL="588498">
              <a:buBlip>
                <a:blip r:embed="rId3"/>
              </a:buBlip>
              <a:tabLst>
                <a:tab pos="989739" algn="l"/>
                <a:tab pos="989739" algn="l"/>
                <a:tab pos="989739" algn="l"/>
                <a:tab pos="989739" algn="l"/>
              </a:tabLst>
            </a:pPr>
            <a:r>
              <a:rPr lang="en-US" dirty="0"/>
              <a:t>In the next fiscal </a:t>
            </a:r>
            <a:r>
              <a:rPr lang="en-US" dirty="0" err="1"/>
              <a:t>qtr</a:t>
            </a:r>
            <a:r>
              <a:rPr lang="en-US" dirty="0"/>
              <a:t>, the accounting system records...</a:t>
            </a:r>
          </a:p>
        </p:txBody>
      </p:sp>
      <p:sp>
        <p:nvSpPr>
          <p:cNvPr id="72707" name="Rectangle 3"/>
          <p:cNvSpPr>
            <a:spLocks/>
          </p:cNvSpPr>
          <p:nvPr/>
        </p:nvSpPr>
        <p:spPr bwMode="auto">
          <a:xfrm>
            <a:off x="3334933" y="4321997"/>
            <a:ext cx="12407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lgn="ctr" fontAlgn="base">
              <a:spcBef>
                <a:spcPct val="0"/>
              </a:spcBef>
              <a:spcAft>
                <a:spcPct val="0"/>
              </a:spcAft>
              <a:tabLst>
                <a:tab pos="749000" algn="l"/>
              </a:tabLst>
            </a:pPr>
            <a:r>
              <a:rPr lang="en-US" sz="2800" dirty="0">
                <a:solidFill>
                  <a:srgbClr val="FF0000"/>
                </a:solidFill>
                <a:ea typeface="Chalkboard" charset="0"/>
                <a:cs typeface="Chalkboard" charset="0"/>
                <a:sym typeface="Chalkboard" charset="0"/>
              </a:rPr>
              <a:t>Nothing</a:t>
            </a:r>
          </a:p>
        </p:txBody>
      </p:sp>
      <p:sp>
        <p:nvSpPr>
          <p:cNvPr id="72708" name="Rectangle 4"/>
          <p:cNvSpPr>
            <a:spLocks/>
          </p:cNvSpPr>
          <p:nvPr/>
        </p:nvSpPr>
        <p:spPr bwMode="auto">
          <a:xfrm>
            <a:off x="3178969" y="5420348"/>
            <a:ext cx="5741789" cy="83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107006" fontAlgn="base">
              <a:spcBef>
                <a:spcPct val="0"/>
              </a:spcBef>
              <a:spcAft>
                <a:spcPct val="0"/>
              </a:spcAft>
              <a:tabLst>
                <a:tab pos="499318" algn="l"/>
                <a:tab pos="4391415" algn="l"/>
              </a:tabLst>
            </a:pPr>
            <a:r>
              <a:rPr lang="en-US" sz="2400">
                <a:solidFill>
                  <a:srgbClr val="FF0000"/>
                </a:solidFill>
                <a:ea typeface="Chalkboard" charset="0"/>
                <a:cs typeface="Chalkboard" charset="0"/>
                <a:sym typeface="Chalkboard" charset="0"/>
              </a:rPr>
              <a:t>less compensation expense (because...) and thus higher earnings</a:t>
            </a:r>
          </a:p>
        </p:txBody>
      </p:sp>
      <p:pic>
        <p:nvPicPr>
          <p:cNvPr id="7270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096" y="1294806"/>
            <a:ext cx="2590663" cy="324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spTree>
    <p:extLst>
      <p:ext uri="{BB962C8B-B14F-4D97-AF65-F5344CB8AC3E}">
        <p14:creationId xmlns:p14="http://schemas.microsoft.com/office/powerpoint/2010/main" val="2205640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7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0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uiExpand="1" build="p" bldLvl="5" autoUpdateAnimBg="0"/>
      <p:bldP spid="72707" grpId="0" uiExpand="1" autoUpdateAnimBg="0"/>
      <p:bldP spid="7270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dirty="0"/>
              <a:t>8. How Accounting Works</a:t>
            </a:r>
          </a:p>
        </p:txBody>
      </p:sp>
      <p:sp>
        <p:nvSpPr>
          <p:cNvPr id="5124" name="Text Box 4"/>
          <p:cNvSpPr txBox="1">
            <a:spLocks noChangeArrowheads="1"/>
          </p:cNvSpPr>
          <p:nvPr/>
        </p:nvSpPr>
        <p:spPr bwMode="auto">
          <a:xfrm>
            <a:off x="178595" y="1677449"/>
            <a:ext cx="930275" cy="654986"/>
          </a:xfrm>
          <a:prstGeom prst="rect">
            <a:avLst/>
          </a:prstGeom>
          <a:noFill/>
          <a:ln w="9525">
            <a:noFill/>
            <a:miter lim="800000"/>
            <a:headEnd/>
            <a:tailEnd/>
          </a:ln>
          <a:effectLst/>
        </p:spPr>
        <p:txBody>
          <a:bodyPr lIns="91425" tIns="45713" rIns="91425" bIns="45713">
            <a:spAutoFit/>
          </a:bodyPr>
          <a:lstStyle/>
          <a:p>
            <a:r>
              <a:rPr lang="en-US" dirty="0"/>
              <a:t>Beg of Period</a:t>
            </a:r>
          </a:p>
        </p:txBody>
      </p:sp>
      <p:sp>
        <p:nvSpPr>
          <p:cNvPr id="5125" name="Text Box 5"/>
          <p:cNvSpPr txBox="1">
            <a:spLocks noChangeArrowheads="1"/>
          </p:cNvSpPr>
          <p:nvPr/>
        </p:nvSpPr>
        <p:spPr bwMode="auto">
          <a:xfrm>
            <a:off x="1394411" y="1686952"/>
            <a:ext cx="5464969" cy="481861"/>
          </a:xfrm>
          <a:prstGeom prst="rect">
            <a:avLst/>
          </a:prstGeom>
          <a:noFill/>
          <a:ln w="9525">
            <a:noFill/>
            <a:miter lim="800000"/>
            <a:headEnd/>
            <a:tailEnd/>
          </a:ln>
          <a:effectLst/>
        </p:spPr>
        <p:txBody>
          <a:bodyPr wrap="square" lIns="91425" tIns="45713" rIns="91425" bIns="45713">
            <a:spAutoFit/>
          </a:bodyPr>
          <a:lstStyle/>
          <a:p>
            <a:r>
              <a:rPr lang="en-US" dirty="0"/>
              <a:t>    </a:t>
            </a:r>
            <a:r>
              <a:rPr lang="en-US" sz="2500" dirty="0"/>
              <a:t>ASSETS   =   LIAB  +    EQUITY</a:t>
            </a:r>
            <a:endParaRPr lang="en-US" dirty="0"/>
          </a:p>
        </p:txBody>
      </p:sp>
      <p:sp>
        <p:nvSpPr>
          <p:cNvPr id="5128" name="Line 8"/>
          <p:cNvSpPr>
            <a:spLocks noChangeShapeType="1"/>
          </p:cNvSpPr>
          <p:nvPr/>
        </p:nvSpPr>
        <p:spPr bwMode="auto">
          <a:xfrm>
            <a:off x="5627512" y="2133601"/>
            <a:ext cx="381000" cy="304800"/>
          </a:xfrm>
          <a:prstGeom prst="line">
            <a:avLst/>
          </a:prstGeom>
          <a:noFill/>
          <a:ln w="9525">
            <a:solidFill>
              <a:schemeClr val="tx1"/>
            </a:solidFill>
            <a:round/>
            <a:headEnd/>
            <a:tailEnd/>
          </a:ln>
          <a:effectLst/>
        </p:spPr>
        <p:txBody>
          <a:bodyPr lIns="91425" tIns="45713" rIns="91425" bIns="45713"/>
          <a:lstStyle/>
          <a:p>
            <a:endParaRPr lang="en-US"/>
          </a:p>
        </p:txBody>
      </p:sp>
      <p:sp>
        <p:nvSpPr>
          <p:cNvPr id="5129" name="Line 9"/>
          <p:cNvSpPr>
            <a:spLocks noChangeShapeType="1"/>
          </p:cNvSpPr>
          <p:nvPr/>
        </p:nvSpPr>
        <p:spPr bwMode="auto">
          <a:xfrm flipH="1">
            <a:off x="5246513" y="2133601"/>
            <a:ext cx="381000" cy="304800"/>
          </a:xfrm>
          <a:prstGeom prst="line">
            <a:avLst/>
          </a:prstGeom>
          <a:noFill/>
          <a:ln w="9525">
            <a:solidFill>
              <a:schemeClr val="tx1"/>
            </a:solidFill>
            <a:round/>
            <a:headEnd/>
            <a:tailEnd/>
          </a:ln>
          <a:effectLst/>
        </p:spPr>
        <p:txBody>
          <a:bodyPr lIns="91425" tIns="45713" rIns="91425" bIns="45713"/>
          <a:lstStyle/>
          <a:p>
            <a:endParaRPr lang="en-US"/>
          </a:p>
        </p:txBody>
      </p:sp>
      <p:sp>
        <p:nvSpPr>
          <p:cNvPr id="5132" name="Text Box 12"/>
          <p:cNvSpPr txBox="1">
            <a:spLocks noChangeArrowheads="1"/>
          </p:cNvSpPr>
          <p:nvPr/>
        </p:nvSpPr>
        <p:spPr bwMode="auto">
          <a:xfrm>
            <a:off x="4250534" y="2438400"/>
            <a:ext cx="1616869" cy="654986"/>
          </a:xfrm>
          <a:prstGeom prst="rect">
            <a:avLst/>
          </a:prstGeom>
          <a:noFill/>
          <a:ln w="9525">
            <a:noFill/>
            <a:miter lim="800000"/>
            <a:headEnd/>
            <a:tailEnd/>
          </a:ln>
          <a:effectLst/>
        </p:spPr>
        <p:txBody>
          <a:bodyPr wrap="square" lIns="91425" tIns="45713" rIns="91425" bIns="45713">
            <a:spAutoFit/>
          </a:bodyPr>
          <a:lstStyle/>
          <a:p>
            <a:pPr algn="ctr">
              <a:spcBef>
                <a:spcPct val="50000"/>
              </a:spcBef>
            </a:pPr>
            <a:r>
              <a:rPr lang="en-US" dirty="0"/>
              <a:t>Contributed Capital</a:t>
            </a:r>
          </a:p>
        </p:txBody>
      </p:sp>
      <p:sp>
        <p:nvSpPr>
          <p:cNvPr id="5133" name="Text Box 13"/>
          <p:cNvSpPr txBox="1">
            <a:spLocks noChangeArrowheads="1"/>
          </p:cNvSpPr>
          <p:nvPr/>
        </p:nvSpPr>
        <p:spPr bwMode="auto">
          <a:xfrm>
            <a:off x="5651588" y="2438400"/>
            <a:ext cx="1219200" cy="654986"/>
          </a:xfrm>
          <a:prstGeom prst="rect">
            <a:avLst/>
          </a:prstGeom>
          <a:noFill/>
          <a:ln w="9525">
            <a:noFill/>
            <a:miter lim="800000"/>
            <a:headEnd/>
            <a:tailEnd/>
          </a:ln>
          <a:effectLst/>
        </p:spPr>
        <p:txBody>
          <a:bodyPr lIns="91425" tIns="45713" rIns="91425" bIns="45713">
            <a:spAutoFit/>
          </a:bodyPr>
          <a:lstStyle/>
          <a:p>
            <a:pPr algn="ctr">
              <a:spcBef>
                <a:spcPct val="50000"/>
              </a:spcBef>
            </a:pPr>
            <a:r>
              <a:rPr lang="en-US" dirty="0"/>
              <a:t>Retained Earnings</a:t>
            </a:r>
          </a:p>
        </p:txBody>
      </p:sp>
      <p:sp>
        <p:nvSpPr>
          <p:cNvPr id="5134" name="Text Box 14"/>
          <p:cNvSpPr txBox="1">
            <a:spLocks noChangeArrowheads="1"/>
          </p:cNvSpPr>
          <p:nvPr/>
        </p:nvSpPr>
        <p:spPr bwMode="auto">
          <a:xfrm>
            <a:off x="178595" y="5572125"/>
            <a:ext cx="930275" cy="654986"/>
          </a:xfrm>
          <a:prstGeom prst="rect">
            <a:avLst/>
          </a:prstGeom>
          <a:noFill/>
          <a:ln w="9525">
            <a:noFill/>
            <a:miter lim="800000"/>
            <a:headEnd/>
            <a:tailEnd/>
          </a:ln>
          <a:effectLst/>
        </p:spPr>
        <p:txBody>
          <a:bodyPr lIns="91425" tIns="45713" rIns="91425" bIns="45713">
            <a:spAutoFit/>
          </a:bodyPr>
          <a:lstStyle/>
          <a:p>
            <a:r>
              <a:rPr lang="en-US" dirty="0"/>
              <a:t>End of Period</a:t>
            </a:r>
          </a:p>
        </p:txBody>
      </p:sp>
      <p:sp>
        <p:nvSpPr>
          <p:cNvPr id="5140" name="Text Box 20"/>
          <p:cNvSpPr txBox="1">
            <a:spLocks noChangeArrowheads="1"/>
          </p:cNvSpPr>
          <p:nvPr/>
        </p:nvSpPr>
        <p:spPr bwMode="auto">
          <a:xfrm>
            <a:off x="4250533" y="4876800"/>
            <a:ext cx="1464469" cy="654986"/>
          </a:xfrm>
          <a:prstGeom prst="rect">
            <a:avLst/>
          </a:prstGeom>
          <a:noFill/>
          <a:ln w="9525">
            <a:noFill/>
            <a:miter lim="800000"/>
            <a:headEnd/>
            <a:tailEnd/>
          </a:ln>
          <a:effectLst/>
        </p:spPr>
        <p:txBody>
          <a:bodyPr wrap="square" lIns="91425" tIns="45713" rIns="91425" bIns="45713">
            <a:spAutoFit/>
          </a:bodyPr>
          <a:lstStyle/>
          <a:p>
            <a:pPr algn="ctr">
              <a:spcBef>
                <a:spcPct val="50000"/>
              </a:spcBef>
            </a:pPr>
            <a:r>
              <a:rPr lang="en-US" dirty="0"/>
              <a:t>Contributed Capital</a:t>
            </a:r>
          </a:p>
        </p:txBody>
      </p:sp>
      <p:sp>
        <p:nvSpPr>
          <p:cNvPr id="5141" name="Text Box 21"/>
          <p:cNvSpPr txBox="1">
            <a:spLocks noChangeArrowheads="1"/>
          </p:cNvSpPr>
          <p:nvPr/>
        </p:nvSpPr>
        <p:spPr bwMode="auto">
          <a:xfrm>
            <a:off x="5620424" y="4877030"/>
            <a:ext cx="1219200" cy="654986"/>
          </a:xfrm>
          <a:prstGeom prst="rect">
            <a:avLst/>
          </a:prstGeom>
          <a:noFill/>
          <a:ln w="9525">
            <a:noFill/>
            <a:miter lim="800000"/>
            <a:headEnd/>
            <a:tailEnd/>
          </a:ln>
          <a:effectLst/>
        </p:spPr>
        <p:txBody>
          <a:bodyPr lIns="91425" tIns="45713" rIns="91425" bIns="45713">
            <a:spAutoFit/>
          </a:bodyPr>
          <a:lstStyle/>
          <a:p>
            <a:pPr algn="ctr">
              <a:spcBef>
                <a:spcPct val="50000"/>
              </a:spcBef>
            </a:pPr>
            <a:r>
              <a:rPr lang="en-US" dirty="0"/>
              <a:t>Retained Earnings</a:t>
            </a:r>
          </a:p>
        </p:txBody>
      </p:sp>
      <p:sp>
        <p:nvSpPr>
          <p:cNvPr id="5145" name="Line 25"/>
          <p:cNvSpPr>
            <a:spLocks noChangeShapeType="1"/>
          </p:cNvSpPr>
          <p:nvPr/>
        </p:nvSpPr>
        <p:spPr bwMode="auto">
          <a:xfrm flipH="1" flipV="1">
            <a:off x="5273411" y="5486400"/>
            <a:ext cx="381000" cy="304800"/>
          </a:xfrm>
          <a:prstGeom prst="line">
            <a:avLst/>
          </a:prstGeom>
          <a:noFill/>
          <a:ln w="9525">
            <a:solidFill>
              <a:schemeClr val="tx1"/>
            </a:solidFill>
            <a:round/>
            <a:headEnd/>
            <a:tailEnd/>
          </a:ln>
          <a:effectLst/>
        </p:spPr>
        <p:txBody>
          <a:bodyPr lIns="91425" tIns="45713" rIns="91425" bIns="45713"/>
          <a:lstStyle/>
          <a:p>
            <a:endParaRPr lang="en-US"/>
          </a:p>
        </p:txBody>
      </p:sp>
      <p:sp>
        <p:nvSpPr>
          <p:cNvPr id="5146" name="Line 26"/>
          <p:cNvSpPr>
            <a:spLocks noChangeShapeType="1"/>
          </p:cNvSpPr>
          <p:nvPr/>
        </p:nvSpPr>
        <p:spPr bwMode="auto">
          <a:xfrm flipV="1">
            <a:off x="5676902" y="5480756"/>
            <a:ext cx="381000" cy="304800"/>
          </a:xfrm>
          <a:prstGeom prst="line">
            <a:avLst/>
          </a:prstGeom>
          <a:noFill/>
          <a:ln w="9525">
            <a:solidFill>
              <a:schemeClr val="tx1"/>
            </a:solidFill>
            <a:round/>
            <a:headEnd/>
            <a:tailEnd/>
          </a:ln>
          <a:effectLst/>
        </p:spPr>
        <p:txBody>
          <a:bodyPr lIns="91425" tIns="45713" rIns="91425" bIns="45713"/>
          <a:lstStyle/>
          <a:p>
            <a:endParaRPr lang="en-US"/>
          </a:p>
        </p:txBody>
      </p:sp>
      <p:sp>
        <p:nvSpPr>
          <p:cNvPr id="5147" name="AutoShape 27"/>
          <p:cNvSpPr>
            <a:spLocks/>
          </p:cNvSpPr>
          <p:nvPr/>
        </p:nvSpPr>
        <p:spPr bwMode="auto">
          <a:xfrm>
            <a:off x="6872199" y="2895600"/>
            <a:ext cx="228600" cy="2057400"/>
          </a:xfrm>
          <a:prstGeom prst="rightBrace">
            <a:avLst>
              <a:gd name="adj1" fmla="val 75000"/>
              <a:gd name="adj2" fmla="val 50000"/>
            </a:avLst>
          </a:prstGeom>
          <a:noFill/>
          <a:ln w="9525">
            <a:solidFill>
              <a:schemeClr val="tx1"/>
            </a:solidFill>
            <a:round/>
            <a:headEnd/>
            <a:tailEnd/>
          </a:ln>
          <a:effectLst/>
        </p:spPr>
        <p:txBody>
          <a:bodyPr wrap="none" lIns="91425" tIns="45713" rIns="91425" bIns="45713" anchor="ctr"/>
          <a:lstStyle/>
          <a:p>
            <a:endParaRPr lang="en-US"/>
          </a:p>
        </p:txBody>
      </p:sp>
      <p:sp>
        <p:nvSpPr>
          <p:cNvPr id="5148" name="Text Box 28"/>
          <p:cNvSpPr txBox="1">
            <a:spLocks noChangeArrowheads="1"/>
          </p:cNvSpPr>
          <p:nvPr/>
        </p:nvSpPr>
        <p:spPr bwMode="auto">
          <a:xfrm>
            <a:off x="7525893" y="3431710"/>
            <a:ext cx="964406" cy="373659"/>
          </a:xfrm>
          <a:prstGeom prst="rect">
            <a:avLst/>
          </a:prstGeom>
          <a:noFill/>
          <a:ln w="9525">
            <a:noFill/>
            <a:miter lim="800000"/>
            <a:headEnd/>
            <a:tailEnd/>
          </a:ln>
          <a:effectLst/>
        </p:spPr>
        <p:txBody>
          <a:bodyPr wrap="square" lIns="91425" tIns="45713" rIns="91425" bIns="45713">
            <a:spAutoFit/>
          </a:bodyPr>
          <a:lstStyle/>
          <a:p>
            <a:r>
              <a:rPr lang="en-US" dirty="0">
                <a:sym typeface="Symbol" pitchFamily="18" charset="2"/>
              </a:rPr>
              <a:t>R/E </a:t>
            </a:r>
          </a:p>
        </p:txBody>
      </p:sp>
      <p:sp>
        <p:nvSpPr>
          <p:cNvPr id="5149" name="Text Box 29"/>
          <p:cNvSpPr txBox="1">
            <a:spLocks noChangeArrowheads="1"/>
          </p:cNvSpPr>
          <p:nvPr/>
        </p:nvSpPr>
        <p:spPr bwMode="auto">
          <a:xfrm>
            <a:off x="7352461" y="4553420"/>
            <a:ext cx="1311275" cy="650875"/>
          </a:xfrm>
          <a:prstGeom prst="rect">
            <a:avLst/>
          </a:prstGeom>
          <a:noFill/>
          <a:ln w="9525">
            <a:solidFill>
              <a:schemeClr val="tx1"/>
            </a:solidFill>
            <a:miter lim="800000"/>
            <a:headEnd/>
            <a:tailEnd/>
          </a:ln>
          <a:effectLst/>
        </p:spPr>
        <p:txBody>
          <a:bodyPr lIns="91425" tIns="45713" rIns="91425" bIns="45713">
            <a:spAutoFit/>
          </a:bodyPr>
          <a:lstStyle/>
          <a:p>
            <a:pPr algn="ctr"/>
            <a:r>
              <a:rPr lang="en-US" dirty="0"/>
              <a:t>Income Statement</a:t>
            </a:r>
          </a:p>
        </p:txBody>
      </p:sp>
      <p:sp>
        <p:nvSpPr>
          <p:cNvPr id="5150" name="Line 30"/>
          <p:cNvSpPr>
            <a:spLocks noChangeShapeType="1"/>
          </p:cNvSpPr>
          <p:nvPr/>
        </p:nvSpPr>
        <p:spPr bwMode="auto">
          <a:xfrm flipV="1">
            <a:off x="7572375" y="4285528"/>
            <a:ext cx="0" cy="267891"/>
          </a:xfrm>
          <a:prstGeom prst="line">
            <a:avLst/>
          </a:prstGeom>
          <a:noFill/>
          <a:ln w="9525">
            <a:solidFill>
              <a:schemeClr val="tx1"/>
            </a:solidFill>
            <a:round/>
            <a:headEnd/>
            <a:tailEnd type="triangle" w="med" len="med"/>
          </a:ln>
          <a:effectLst/>
        </p:spPr>
        <p:txBody>
          <a:bodyPr lIns="91425" tIns="45713" rIns="91425" bIns="45713"/>
          <a:lstStyle/>
          <a:p>
            <a:endParaRPr lang="en-US"/>
          </a:p>
        </p:txBody>
      </p:sp>
      <p:sp>
        <p:nvSpPr>
          <p:cNvPr id="5151" name="Text Box 31"/>
          <p:cNvSpPr txBox="1">
            <a:spLocks noChangeArrowheads="1"/>
          </p:cNvSpPr>
          <p:nvPr/>
        </p:nvSpPr>
        <p:spPr bwMode="auto">
          <a:xfrm>
            <a:off x="7572376" y="1660924"/>
            <a:ext cx="1311275" cy="650875"/>
          </a:xfrm>
          <a:prstGeom prst="rect">
            <a:avLst/>
          </a:prstGeom>
          <a:noFill/>
          <a:ln w="9525">
            <a:solidFill>
              <a:schemeClr val="tx1"/>
            </a:solidFill>
            <a:miter lim="800000"/>
            <a:headEnd/>
            <a:tailEnd/>
          </a:ln>
          <a:effectLst/>
        </p:spPr>
        <p:txBody>
          <a:bodyPr lIns="91425" tIns="45713" rIns="91425" bIns="45713">
            <a:spAutoFit/>
          </a:bodyPr>
          <a:lstStyle/>
          <a:p>
            <a:pPr algn="ctr"/>
            <a:r>
              <a:rPr lang="en-US" dirty="0"/>
              <a:t>Balance Sheet</a:t>
            </a:r>
          </a:p>
        </p:txBody>
      </p:sp>
      <p:sp>
        <p:nvSpPr>
          <p:cNvPr id="5154" name="Line 34"/>
          <p:cNvSpPr>
            <a:spLocks noChangeShapeType="1"/>
          </p:cNvSpPr>
          <p:nvPr/>
        </p:nvSpPr>
        <p:spPr bwMode="auto">
          <a:xfrm flipH="1">
            <a:off x="7036594" y="1982391"/>
            <a:ext cx="519112" cy="0"/>
          </a:xfrm>
          <a:prstGeom prst="line">
            <a:avLst/>
          </a:prstGeom>
          <a:noFill/>
          <a:ln w="9525">
            <a:solidFill>
              <a:schemeClr val="tx1"/>
            </a:solidFill>
            <a:round/>
            <a:headEnd/>
            <a:tailEnd type="triangle" w="med" len="med"/>
          </a:ln>
          <a:effectLst/>
        </p:spPr>
        <p:txBody>
          <a:bodyPr lIns="91425" tIns="45713" rIns="91425" bIns="45713"/>
          <a:lstStyle/>
          <a:p>
            <a:endParaRPr lang="en-US"/>
          </a:p>
        </p:txBody>
      </p:sp>
      <p:sp>
        <p:nvSpPr>
          <p:cNvPr id="5156" name="Text Box 36"/>
          <p:cNvSpPr txBox="1">
            <a:spLocks noChangeArrowheads="1"/>
          </p:cNvSpPr>
          <p:nvPr/>
        </p:nvSpPr>
        <p:spPr bwMode="auto">
          <a:xfrm>
            <a:off x="7467601" y="5562603"/>
            <a:ext cx="1311275" cy="650875"/>
          </a:xfrm>
          <a:prstGeom prst="rect">
            <a:avLst/>
          </a:prstGeom>
          <a:noFill/>
          <a:ln w="9525">
            <a:solidFill>
              <a:schemeClr val="tx1"/>
            </a:solidFill>
            <a:miter lim="800000"/>
            <a:headEnd/>
            <a:tailEnd/>
          </a:ln>
          <a:effectLst/>
        </p:spPr>
        <p:txBody>
          <a:bodyPr lIns="91425" tIns="45713" rIns="91425" bIns="45713">
            <a:spAutoFit/>
          </a:bodyPr>
          <a:lstStyle/>
          <a:p>
            <a:pPr algn="ctr"/>
            <a:r>
              <a:rPr lang="en-US" dirty="0"/>
              <a:t>Balance Sheet</a:t>
            </a:r>
          </a:p>
        </p:txBody>
      </p:sp>
      <p:sp>
        <p:nvSpPr>
          <p:cNvPr id="5157" name="Line 37"/>
          <p:cNvSpPr>
            <a:spLocks noChangeShapeType="1"/>
          </p:cNvSpPr>
          <p:nvPr/>
        </p:nvSpPr>
        <p:spPr bwMode="auto">
          <a:xfrm flipH="1" flipV="1">
            <a:off x="7010401" y="5888038"/>
            <a:ext cx="457201" cy="5556"/>
          </a:xfrm>
          <a:prstGeom prst="line">
            <a:avLst/>
          </a:prstGeom>
          <a:noFill/>
          <a:ln w="9525">
            <a:solidFill>
              <a:schemeClr val="tx1"/>
            </a:solidFill>
            <a:round/>
            <a:headEnd/>
            <a:tailEnd type="triangle" w="med" len="med"/>
          </a:ln>
          <a:effectLst/>
        </p:spPr>
        <p:txBody>
          <a:bodyPr lIns="91425" tIns="45713" rIns="91425" bIns="45713"/>
          <a:lstStyle/>
          <a:p>
            <a:endParaRPr lang="en-US"/>
          </a:p>
        </p:txBody>
      </p:sp>
      <p:sp>
        <p:nvSpPr>
          <p:cNvPr id="40" name="Text Box 28"/>
          <p:cNvSpPr txBox="1">
            <a:spLocks noChangeArrowheads="1"/>
          </p:cNvSpPr>
          <p:nvPr/>
        </p:nvSpPr>
        <p:spPr bwMode="auto">
          <a:xfrm>
            <a:off x="7427451" y="3924300"/>
            <a:ext cx="1071562" cy="373659"/>
          </a:xfrm>
          <a:prstGeom prst="rect">
            <a:avLst/>
          </a:prstGeom>
          <a:noFill/>
          <a:ln w="9525">
            <a:noFill/>
            <a:miter lim="800000"/>
            <a:headEnd/>
            <a:tailEnd/>
          </a:ln>
          <a:effectLst/>
        </p:spPr>
        <p:txBody>
          <a:bodyPr wrap="square" lIns="91425" tIns="45713" rIns="91425" bIns="45713">
            <a:spAutoFit/>
          </a:bodyPr>
          <a:lstStyle/>
          <a:p>
            <a:r>
              <a:rPr lang="en-US" dirty="0">
                <a:sym typeface="Symbol" pitchFamily="18" charset="2"/>
              </a:rPr>
              <a:t>NI - DIV</a:t>
            </a:r>
          </a:p>
        </p:txBody>
      </p:sp>
      <p:sp>
        <p:nvSpPr>
          <p:cNvPr id="42" name="AutoShape 27"/>
          <p:cNvSpPr>
            <a:spLocks/>
          </p:cNvSpPr>
          <p:nvPr/>
        </p:nvSpPr>
        <p:spPr bwMode="auto">
          <a:xfrm rot="16200000">
            <a:off x="7827586" y="3520104"/>
            <a:ext cx="160734" cy="696516"/>
          </a:xfrm>
          <a:prstGeom prst="rightBrace">
            <a:avLst>
              <a:gd name="adj1" fmla="val 75000"/>
              <a:gd name="adj2" fmla="val 50000"/>
            </a:avLst>
          </a:prstGeom>
          <a:noFill/>
          <a:ln w="9525">
            <a:solidFill>
              <a:schemeClr val="tx1"/>
            </a:solidFill>
            <a:round/>
            <a:headEnd/>
            <a:tailEnd/>
          </a:ln>
          <a:effectLst/>
        </p:spPr>
        <p:txBody>
          <a:bodyPr wrap="none" lIns="91425" tIns="45713" rIns="91425" bIns="45713" anchor="ctr"/>
          <a:lstStyle/>
          <a:p>
            <a:endParaRPr lang="en-US"/>
          </a:p>
        </p:txBody>
      </p:sp>
      <p:pic>
        <p:nvPicPr>
          <p:cNvPr id="491523" name="Picture 3" descr="C:\Documents and Settings\damatsu\Local Settings\Temporary Internet Files\Content.IE5\QLVJQEAB\MC900441336[1].png"/>
          <p:cNvPicPr>
            <a:picLocks noChangeAspect="1" noChangeArrowheads="1"/>
          </p:cNvPicPr>
          <p:nvPr/>
        </p:nvPicPr>
        <p:blipFill>
          <a:blip r:embed="rId2" cstate="print"/>
          <a:srcRect/>
          <a:stretch>
            <a:fillRect/>
          </a:stretch>
        </p:blipFill>
        <p:spPr bwMode="auto">
          <a:xfrm>
            <a:off x="1046152" y="1660922"/>
            <a:ext cx="696516" cy="696516"/>
          </a:xfrm>
          <a:prstGeom prst="rect">
            <a:avLst/>
          </a:prstGeom>
          <a:noFill/>
        </p:spPr>
      </p:pic>
      <p:pic>
        <p:nvPicPr>
          <p:cNvPr id="46" name="Picture 3" descr="C:\Documents and Settings\damatsu\Local Settings\Temporary Internet Files\Content.IE5\QLVJQEAB\MC900441336[1].png"/>
          <p:cNvPicPr>
            <a:picLocks noChangeAspect="1" noChangeArrowheads="1"/>
          </p:cNvPicPr>
          <p:nvPr/>
        </p:nvPicPr>
        <p:blipFill>
          <a:blip r:embed="rId2" cstate="print"/>
          <a:srcRect/>
          <a:stretch>
            <a:fillRect/>
          </a:stretch>
        </p:blipFill>
        <p:spPr bwMode="auto">
          <a:xfrm>
            <a:off x="1046152" y="5572126"/>
            <a:ext cx="696516" cy="696516"/>
          </a:xfrm>
          <a:prstGeom prst="rect">
            <a:avLst/>
          </a:prstGeom>
          <a:noFill/>
        </p:spPr>
      </p:pic>
      <p:pic>
        <p:nvPicPr>
          <p:cNvPr id="491525" name="Picture 5" descr="C:\Documents and Settings\damatsu\Local Settings\Temporary Internet Files\Content.IE5\QLVJQEAB\MC900331048[1].wmf"/>
          <p:cNvPicPr>
            <a:picLocks noChangeAspect="1" noChangeArrowheads="1"/>
          </p:cNvPicPr>
          <p:nvPr/>
        </p:nvPicPr>
        <p:blipFill>
          <a:blip r:embed="rId3" cstate="print"/>
          <a:srcRect/>
          <a:stretch>
            <a:fillRect/>
          </a:stretch>
        </p:blipFill>
        <p:spPr bwMode="auto">
          <a:xfrm>
            <a:off x="6008512" y="3589735"/>
            <a:ext cx="711079" cy="964406"/>
          </a:xfrm>
          <a:prstGeom prst="rect">
            <a:avLst/>
          </a:prstGeom>
          <a:noFill/>
        </p:spPr>
      </p:pic>
      <p:sp>
        <p:nvSpPr>
          <p:cNvPr id="49" name="Text Box 5"/>
          <p:cNvSpPr txBox="1">
            <a:spLocks noChangeArrowheads="1"/>
          </p:cNvSpPr>
          <p:nvPr/>
        </p:nvSpPr>
        <p:spPr bwMode="auto">
          <a:xfrm>
            <a:off x="1374656" y="5732862"/>
            <a:ext cx="5464969" cy="481861"/>
          </a:xfrm>
          <a:prstGeom prst="rect">
            <a:avLst/>
          </a:prstGeom>
          <a:noFill/>
          <a:ln w="9525">
            <a:noFill/>
            <a:miter lim="800000"/>
            <a:headEnd/>
            <a:tailEnd/>
          </a:ln>
          <a:effectLst/>
        </p:spPr>
        <p:txBody>
          <a:bodyPr wrap="square" lIns="91425" tIns="45713" rIns="91425" bIns="45713">
            <a:spAutoFit/>
          </a:bodyPr>
          <a:lstStyle/>
          <a:p>
            <a:r>
              <a:rPr lang="en-US" dirty="0"/>
              <a:t>    </a:t>
            </a:r>
            <a:r>
              <a:rPr lang="en-US" sz="2500" dirty="0"/>
              <a:t>ASSETS   =   LIAB  +    EQUITY</a:t>
            </a:r>
            <a:endParaRPr lang="en-US" dirty="0"/>
          </a:p>
        </p:txBody>
      </p:sp>
    </p:spTree>
    <p:extLst>
      <p:ext uri="{BB962C8B-B14F-4D97-AF65-F5344CB8AC3E}">
        <p14:creationId xmlns:p14="http://schemas.microsoft.com/office/powerpoint/2010/main" val="32977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147"/>
                                        </p:tgtEl>
                                        <p:attrNameLst>
                                          <p:attrName>style.visibility</p:attrName>
                                        </p:attrNameLst>
                                      </p:cBhvr>
                                      <p:to>
                                        <p:strVal val="visible"/>
                                      </p:to>
                                    </p:set>
                                    <p:anim calcmode="lin" valueType="num">
                                      <p:cBhvr additive="base">
                                        <p:cTn id="51" dur="500" fill="hold"/>
                                        <p:tgtEl>
                                          <p:spTgt spid="5147"/>
                                        </p:tgtEl>
                                        <p:attrNameLst>
                                          <p:attrName>ppt_x</p:attrName>
                                        </p:attrNameLst>
                                      </p:cBhvr>
                                      <p:tavLst>
                                        <p:tav tm="0">
                                          <p:val>
                                            <p:strVal val="#ppt_x"/>
                                          </p:val>
                                        </p:tav>
                                        <p:tav tm="100000">
                                          <p:val>
                                            <p:strVal val="#ppt_x"/>
                                          </p:val>
                                        </p:tav>
                                      </p:tavLst>
                                    </p:anim>
                                    <p:anim calcmode="lin" valueType="num">
                                      <p:cBhvr additive="base">
                                        <p:cTn id="52" dur="500" fill="hold"/>
                                        <p:tgtEl>
                                          <p:spTgt spid="514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1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149"/>
                                        </p:tgtEl>
                                        <p:attrNameLst>
                                          <p:attrName>style.visibility</p:attrName>
                                        </p:attrNameLst>
                                      </p:cBhvr>
                                      <p:to>
                                        <p:strVal val="visible"/>
                                      </p:to>
                                    </p:set>
                                    <p:anim calcmode="lin" valueType="num">
                                      <p:cBhvr additive="base">
                                        <p:cTn id="67" dur="500" fill="hold"/>
                                        <p:tgtEl>
                                          <p:spTgt spid="5149"/>
                                        </p:tgtEl>
                                        <p:attrNameLst>
                                          <p:attrName>ppt_x</p:attrName>
                                        </p:attrNameLst>
                                      </p:cBhvr>
                                      <p:tavLst>
                                        <p:tav tm="0">
                                          <p:val>
                                            <p:strVal val="#ppt_x"/>
                                          </p:val>
                                        </p:tav>
                                        <p:tav tm="100000">
                                          <p:val>
                                            <p:strVal val="#ppt_x"/>
                                          </p:val>
                                        </p:tav>
                                      </p:tavLst>
                                    </p:anim>
                                    <p:anim calcmode="lin" valueType="num">
                                      <p:cBhvr additive="base">
                                        <p:cTn id="68" dur="500" fill="hold"/>
                                        <p:tgtEl>
                                          <p:spTgt spid="514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150"/>
                                        </p:tgtEl>
                                        <p:attrNameLst>
                                          <p:attrName>style.visibility</p:attrName>
                                        </p:attrNameLst>
                                      </p:cBhvr>
                                      <p:to>
                                        <p:strVal val="visible"/>
                                      </p:to>
                                    </p:set>
                                    <p:anim calcmode="lin" valueType="num">
                                      <p:cBhvr additive="base">
                                        <p:cTn id="71" dur="500" fill="hold"/>
                                        <p:tgtEl>
                                          <p:spTgt spid="5150"/>
                                        </p:tgtEl>
                                        <p:attrNameLst>
                                          <p:attrName>ppt_x</p:attrName>
                                        </p:attrNameLst>
                                      </p:cBhvr>
                                      <p:tavLst>
                                        <p:tav tm="0">
                                          <p:val>
                                            <p:strVal val="#ppt_x"/>
                                          </p:val>
                                        </p:tav>
                                        <p:tav tm="100000">
                                          <p:val>
                                            <p:strVal val="#ppt_x"/>
                                          </p:val>
                                        </p:tav>
                                      </p:tavLst>
                                    </p:anim>
                                    <p:anim calcmode="lin" valueType="num">
                                      <p:cBhvr additive="base">
                                        <p:cTn id="72" dur="500" fill="hold"/>
                                        <p:tgtEl>
                                          <p:spTgt spid="515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91525"/>
                                        </p:tgtEl>
                                        <p:attrNameLst>
                                          <p:attrName>style.visibility</p:attrName>
                                        </p:attrNameLst>
                                      </p:cBhvr>
                                      <p:to>
                                        <p:strVal val="visible"/>
                                      </p:to>
                                    </p:set>
                                    <p:anim calcmode="lin" valueType="num">
                                      <p:cBhvr additive="base">
                                        <p:cTn id="77" dur="500" fill="hold"/>
                                        <p:tgtEl>
                                          <p:spTgt spid="491525"/>
                                        </p:tgtEl>
                                        <p:attrNameLst>
                                          <p:attrName>ppt_x</p:attrName>
                                        </p:attrNameLst>
                                      </p:cBhvr>
                                      <p:tavLst>
                                        <p:tav tm="0">
                                          <p:val>
                                            <p:strVal val="#ppt_x"/>
                                          </p:val>
                                        </p:tav>
                                        <p:tav tm="100000">
                                          <p:val>
                                            <p:strVal val="#ppt_x"/>
                                          </p:val>
                                        </p:tav>
                                      </p:tavLst>
                                    </p:anim>
                                    <p:anim calcmode="lin" valueType="num">
                                      <p:cBhvr additive="base">
                                        <p:cTn id="78" dur="500" fill="hold"/>
                                        <p:tgtEl>
                                          <p:spTgt spid="4915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P spid="5128" grpId="0" animBg="1"/>
      <p:bldP spid="5129" grpId="0" animBg="1"/>
      <p:bldP spid="5132" grpId="0"/>
      <p:bldP spid="5133" grpId="0"/>
      <p:bldP spid="5134" grpId="0"/>
      <p:bldP spid="5140" grpId="0"/>
      <p:bldP spid="5141" grpId="0"/>
      <p:bldP spid="5145" grpId="0" animBg="1"/>
      <p:bldP spid="5146" grpId="0" animBg="1"/>
      <p:bldP spid="5147" grpId="0" animBg="1"/>
      <p:bldP spid="5148" grpId="0"/>
      <p:bldP spid="5149" grpId="0" animBg="1"/>
      <p:bldP spid="5150" grpId="0" animBg="1"/>
      <p:bldP spid="5151" grpId="0" animBg="1"/>
      <p:bldP spid="5154" grpId="0" animBg="1"/>
      <p:bldP spid="5156" grpId="0" animBg="1"/>
      <p:bldP spid="5157" grpId="0" animBg="1"/>
      <p:bldP spid="40" grpId="0"/>
      <p:bldP spid="42" grpId="0" animBg="1"/>
      <p:bldP spid="4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ln/>
        </p:spPr>
        <p:txBody>
          <a:bodyPr/>
          <a:lstStyle/>
          <a:p>
            <a:pPr>
              <a:spcBef>
                <a:spcPct val="0"/>
              </a:spcBef>
              <a:tabLst>
                <a:tab pos="856032" algn="l"/>
              </a:tabLst>
            </a:pPr>
            <a:r>
              <a:rPr lang="en-US" sz="4400" dirty="0"/>
              <a:t>7. Tax Reporting </a:t>
            </a:r>
            <a:r>
              <a:rPr lang="en-US" sz="4400" dirty="0">
                <a:solidFill>
                  <a:srgbClr val="FF0000"/>
                </a:solidFill>
              </a:rPr>
              <a:t>≠</a:t>
            </a:r>
            <a:r>
              <a:rPr lang="en-US" sz="4400" dirty="0"/>
              <a:t> </a:t>
            </a:r>
            <a:br>
              <a:rPr lang="en-US" sz="4400" dirty="0"/>
            </a:br>
            <a:r>
              <a:rPr lang="en-US" sz="4400" dirty="0"/>
              <a:t>Financial Reporting!</a:t>
            </a:r>
          </a:p>
        </p:txBody>
      </p:sp>
      <p:graphicFrame>
        <p:nvGraphicFramePr>
          <p:cNvPr id="66562" name="Group 2"/>
          <p:cNvGraphicFramePr>
            <a:graphicFrameLocks noGrp="1"/>
          </p:cNvGraphicFramePr>
          <p:nvPr>
            <p:extLst>
              <p:ext uri="{D42A27DB-BD31-4B8C-83A1-F6EECF244321}">
                <p14:modId xmlns:p14="http://schemas.microsoft.com/office/powerpoint/2010/main" val="2858915029"/>
              </p:ext>
            </p:extLst>
          </p:nvPr>
        </p:nvGraphicFramePr>
        <p:xfrm>
          <a:off x="901899" y="2080618"/>
          <a:ext cx="7340203" cy="4025059"/>
        </p:xfrm>
        <a:graphic>
          <a:graphicData uri="http://schemas.openxmlformats.org/drawingml/2006/table">
            <a:tbl>
              <a:tblPr/>
              <a:tblGrid>
                <a:gridCol w="3143250"/>
                <a:gridCol w="946547"/>
                <a:gridCol w="3250406"/>
              </a:tblGrid>
              <a:tr h="800324">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470400" algn="l"/>
                        </a:tabLst>
                      </a:pPr>
                      <a:r>
                        <a:rPr kumimoji="0" lang="en-US" sz="3000" b="0" i="0" u="none" strike="noStrike" cap="none" normalizeH="0" baseline="0" dirty="0" smtClean="0">
                          <a:ln>
                            <a:noFill/>
                          </a:ln>
                          <a:solidFill>
                            <a:schemeClr val="tx1"/>
                          </a:solidFill>
                          <a:effectLst/>
                          <a:latin typeface="Chalkboard" charset="0"/>
                          <a:ea typeface="ヒラギノ明朝 ProN W3" charset="0"/>
                          <a:cs typeface="ヒラギノ明朝 ProN W3" charset="0"/>
                          <a:sym typeface="Chalkboard" charset="0"/>
                        </a:rPr>
                        <a:t>Tax Return</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1000"/>
                        <a:buFontTx/>
                        <a:buNone/>
                        <a:tabLst>
                          <a:tab pos="1066800" algn="l"/>
                          <a:tab pos="1346200" algn="l"/>
                        </a:tabLst>
                      </a:pPr>
                      <a:endParaRPr kumimoji="0" lang="en-US" sz="3000" b="0" i="0" u="none" strike="noStrike" cap="none" normalizeH="0" baseline="0" smtClean="0">
                        <a:ln>
                          <a:noFill/>
                        </a:ln>
                        <a:solidFill>
                          <a:schemeClr val="tx1"/>
                        </a:solidFill>
                        <a:effectLst/>
                        <a:latin typeface="Chalkboard" charset="0"/>
                        <a:ea typeface="ヒラギノ明朝 ProN W3" charset="0"/>
                        <a:cs typeface="ヒラギノ明朝 ProN W3" charset="0"/>
                        <a:sym typeface="Chalkboard" charset="0"/>
                      </a:endParaRP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622800" algn="l"/>
                        </a:tabLst>
                      </a:pPr>
                      <a:r>
                        <a:rPr kumimoji="0" lang="en-US" sz="3000" b="0" i="0" u="none" strike="noStrike" cap="none" normalizeH="0" baseline="0" smtClean="0">
                          <a:ln>
                            <a:noFill/>
                          </a:ln>
                          <a:solidFill>
                            <a:schemeClr val="tx1"/>
                          </a:solidFill>
                          <a:effectLst/>
                          <a:latin typeface="Chalkboard" charset="0"/>
                          <a:ea typeface="ヒラギノ明朝 ProN W3" charset="0"/>
                          <a:cs typeface="ヒラギノ明朝 ProN W3" charset="0"/>
                          <a:sym typeface="Chalkboard" charset="0"/>
                        </a:rPr>
                        <a:t>Income Stmt</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808137">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470400" algn="l"/>
                        </a:tabLst>
                      </a:pPr>
                      <a:r>
                        <a:rPr kumimoji="0" lang="en-US" sz="3000" b="0" i="0" u="none" strike="noStrike" cap="none" normalizeH="0" baseline="0" dirty="0" smtClean="0">
                          <a:ln>
                            <a:noFill/>
                          </a:ln>
                          <a:solidFill>
                            <a:schemeClr val="tx1"/>
                          </a:solidFill>
                          <a:effectLst/>
                          <a:latin typeface="Chalkboard" charset="0"/>
                          <a:ea typeface="ヒラギノ明朝 ProN W3" charset="0"/>
                          <a:cs typeface="ヒラギノ明朝 ProN W3" charset="0"/>
                          <a:sym typeface="Chalkboard" charset="0"/>
                        </a:rPr>
                        <a:t>Income</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cap="flat">
                      <a:noFill/>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1346200" algn="l"/>
                        </a:tabLst>
                      </a:pPr>
                      <a:r>
                        <a:rPr kumimoji="0" lang="en-US" sz="3000" b="0" i="0" u="none" strike="noStrike" cap="none" normalizeH="0" baseline="0" dirty="0" smtClean="0">
                          <a:ln>
                            <a:noFill/>
                          </a:ln>
                          <a:solidFill>
                            <a:srgbClr val="FF0000"/>
                          </a:solidFill>
                          <a:effectLst/>
                          <a:latin typeface="Chalkboard" charset="0"/>
                          <a:ea typeface="ヒラギノ明朝 ProN W3" charset="0"/>
                          <a:cs typeface="ヒラギノ明朝 ProN W3" charset="0"/>
                          <a:sym typeface="Chalkboard" charset="0"/>
                        </a:rPr>
                        <a:t>≠</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cap="flat">
                      <a:noFill/>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622800" algn="l"/>
                        </a:tabLst>
                      </a:pPr>
                      <a:r>
                        <a:rPr kumimoji="0" lang="en-US" sz="3000" b="0" i="0" u="none" strike="noStrike" cap="none" normalizeH="0" baseline="0" dirty="0" smtClean="0">
                          <a:ln>
                            <a:noFill/>
                          </a:ln>
                          <a:solidFill>
                            <a:schemeClr val="tx1"/>
                          </a:solidFill>
                          <a:effectLst/>
                          <a:latin typeface="Chalkboard" charset="0"/>
                          <a:ea typeface="ヒラギノ明朝 ProN W3" charset="0"/>
                          <a:cs typeface="ヒラギノ明朝 ProN W3" charset="0"/>
                          <a:sym typeface="Chalkboard" charset="0"/>
                        </a:rPr>
                        <a:t>Revenue</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cap="flat">
                      <a:noFill/>
                    </a:lnB>
                    <a:lnTlToBr>
                      <a:noFill/>
                    </a:lnTlToBr>
                    <a:lnBlToTr>
                      <a:noFill/>
                    </a:lnBlToTr>
                    <a:noFill/>
                  </a:tcPr>
                </a:tc>
              </a:tr>
              <a:tr h="800324">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470400" algn="l"/>
                        </a:tabLst>
                      </a:pPr>
                      <a:r>
                        <a:rPr kumimoji="0" lang="en-US" sz="3000" b="0" i="0" u="none" strike="noStrike" cap="none" normalizeH="0" baseline="0" smtClean="0">
                          <a:ln>
                            <a:noFill/>
                          </a:ln>
                          <a:solidFill>
                            <a:schemeClr val="tx1"/>
                          </a:solidFill>
                          <a:effectLst/>
                          <a:latin typeface="Chalkboard" charset="0"/>
                          <a:ea typeface="ヒラギノ明朝 ProN W3" charset="0"/>
                          <a:cs typeface="ヒラギノ明朝 ProN W3" charset="0"/>
                          <a:sym typeface="Chalkboard" charset="0"/>
                        </a:rPr>
                        <a:t>- Deductions</a:t>
                      </a:r>
                    </a:p>
                  </a:txBody>
                  <a:tcPr marL="26789" marR="26789" marT="26789" marB="26789" anchor="ctr" horzOverflow="overflow">
                    <a:lnL cap="flat">
                      <a:noFill/>
                    </a:lnL>
                    <a:lnR cap="flat">
                      <a:noFill/>
                    </a:lnR>
                    <a:lnT cap="flat">
                      <a:noFill/>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1346200" algn="l"/>
                        </a:tabLst>
                      </a:pPr>
                      <a:r>
                        <a:rPr kumimoji="0" lang="en-US" sz="3000" b="0" i="0" u="none" strike="noStrike" cap="none" normalizeH="0" baseline="0" smtClean="0">
                          <a:ln>
                            <a:noFill/>
                          </a:ln>
                          <a:solidFill>
                            <a:srgbClr val="FF0000"/>
                          </a:solidFill>
                          <a:effectLst/>
                          <a:latin typeface="Chalkboard" charset="0"/>
                          <a:ea typeface="ヒラギノ明朝 ProN W3" charset="0"/>
                          <a:cs typeface="ヒラギノ明朝 ProN W3" charset="0"/>
                          <a:sym typeface="Chalkboard" charset="0"/>
                        </a:rPr>
                        <a:t>≠</a:t>
                      </a:r>
                    </a:p>
                  </a:txBody>
                  <a:tcPr marL="26789" marR="26789" marT="26789" marB="26789" anchor="ctr" horzOverflow="overflow">
                    <a:lnL cap="flat">
                      <a:noFill/>
                    </a:lnL>
                    <a:lnR cap="flat">
                      <a:noFill/>
                    </a:lnR>
                    <a:lnT cap="flat">
                      <a:noFill/>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622800" algn="l"/>
                        </a:tabLst>
                      </a:pPr>
                      <a:r>
                        <a:rPr kumimoji="0" lang="en-US" sz="3000" b="0" i="0" u="none" strike="noStrike" cap="none" normalizeH="0" baseline="0" dirty="0" smtClean="0">
                          <a:ln>
                            <a:noFill/>
                          </a:ln>
                          <a:solidFill>
                            <a:schemeClr val="tx1"/>
                          </a:solidFill>
                          <a:effectLst/>
                          <a:latin typeface="Chalkboard" charset="0"/>
                          <a:ea typeface="ヒラギノ明朝 ProN W3" charset="0"/>
                          <a:cs typeface="ヒラギノ明朝 ProN W3" charset="0"/>
                          <a:sym typeface="Chalkboard" charset="0"/>
                        </a:rPr>
                        <a:t>- Expenses</a:t>
                      </a:r>
                    </a:p>
                  </a:txBody>
                  <a:tcPr marL="26789" marR="26789" marT="26789" marB="26789" anchor="ctr" horzOverflow="overflow">
                    <a:lnL cap="flat">
                      <a:noFill/>
                    </a:lnL>
                    <a:lnR cap="flat">
                      <a:noFill/>
                    </a:lnR>
                    <a:lnT cap="flat">
                      <a:noFill/>
                    </a:lnT>
                    <a:lnB w="25400" cap="flat" cmpd="sng" algn="ctr">
                      <a:solidFill>
                        <a:schemeClr val="accent1"/>
                      </a:solidFill>
                      <a:prstDash val="solid"/>
                      <a:round/>
                      <a:headEnd type="none" w="med" len="med"/>
                      <a:tailEnd type="none" w="med" len="med"/>
                    </a:lnB>
                    <a:lnTlToBr>
                      <a:noFill/>
                    </a:lnTlToBr>
                    <a:lnBlToTr>
                      <a:noFill/>
                    </a:lnBlToTr>
                    <a:noFill/>
                  </a:tcPr>
                </a:tc>
              </a:tr>
              <a:tr h="808137">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470400" algn="l"/>
                        </a:tabLst>
                      </a:pPr>
                      <a:r>
                        <a:rPr kumimoji="0" lang="en-US" sz="3000" b="0" i="0" u="none" strike="noStrike" cap="none" normalizeH="0" baseline="0" smtClean="0">
                          <a:ln>
                            <a:noFill/>
                          </a:ln>
                          <a:solidFill>
                            <a:schemeClr val="tx1"/>
                          </a:solidFill>
                          <a:effectLst/>
                          <a:latin typeface="Chalkboard" charset="0"/>
                          <a:ea typeface="ヒラギノ明朝 ProN W3" charset="0"/>
                          <a:cs typeface="ヒラギノ明朝 ProN W3" charset="0"/>
                          <a:sym typeface="Chalkboard" charset="0"/>
                        </a:rPr>
                        <a:t>Taxable Income</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1346200" algn="l"/>
                        </a:tabLst>
                      </a:pPr>
                      <a:r>
                        <a:rPr kumimoji="0" lang="en-US" sz="3000" b="0" i="0" u="none" strike="noStrike" cap="none" normalizeH="0" baseline="0" smtClean="0">
                          <a:ln>
                            <a:noFill/>
                          </a:ln>
                          <a:solidFill>
                            <a:srgbClr val="FF0000"/>
                          </a:solidFill>
                          <a:effectLst/>
                          <a:latin typeface="Chalkboard" charset="0"/>
                          <a:ea typeface="ヒラギノ明朝 ProN W3" charset="0"/>
                          <a:cs typeface="ヒラギノ明朝 ProN W3" charset="0"/>
                          <a:sym typeface="Chalkboard" charset="0"/>
                        </a:rPr>
                        <a:t>≠</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622800" algn="l"/>
                        </a:tabLst>
                      </a:pPr>
                      <a:r>
                        <a:rPr kumimoji="0" lang="en-US" sz="3000" b="0" i="0" u="none" strike="noStrike" cap="none" normalizeH="0" baseline="0" dirty="0" smtClean="0">
                          <a:ln>
                            <a:noFill/>
                          </a:ln>
                          <a:solidFill>
                            <a:schemeClr val="tx1"/>
                          </a:solidFill>
                          <a:effectLst/>
                          <a:latin typeface="Chalkboard" charset="0"/>
                          <a:ea typeface="ヒラギノ明朝 ProN W3" charset="0"/>
                          <a:cs typeface="ヒラギノ明朝 ProN W3" charset="0"/>
                          <a:sym typeface="Chalkboard" charset="0"/>
                        </a:rPr>
                        <a:t>NI b4 tax</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808137">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470400" algn="l"/>
                        </a:tabLst>
                      </a:pPr>
                      <a:r>
                        <a:rPr kumimoji="0" lang="en-US" sz="3000" b="0" i="0" u="none" strike="noStrike" cap="none" normalizeH="0" baseline="0" smtClean="0">
                          <a:ln>
                            <a:noFill/>
                          </a:ln>
                          <a:solidFill>
                            <a:schemeClr val="tx1"/>
                          </a:solidFill>
                          <a:effectLst/>
                          <a:latin typeface="Chalkboard" charset="0"/>
                          <a:ea typeface="ヒラギノ明朝 ProN W3" charset="0"/>
                          <a:cs typeface="ヒラギノ明朝 ProN W3" charset="0"/>
                          <a:sym typeface="Chalkboard" charset="0"/>
                        </a:rPr>
                        <a:t>Tax owed</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1346200" algn="l"/>
                        </a:tabLst>
                      </a:pPr>
                      <a:r>
                        <a:rPr kumimoji="0" lang="en-US" sz="3000" b="0" i="0" u="none" strike="noStrike" cap="none" normalizeH="0" baseline="0" smtClean="0">
                          <a:ln>
                            <a:noFill/>
                          </a:ln>
                          <a:solidFill>
                            <a:srgbClr val="FF0000"/>
                          </a:solidFill>
                          <a:effectLst/>
                          <a:latin typeface="Chalkboard" charset="0"/>
                          <a:ea typeface="ヒラギノ明朝 ProN W3" charset="0"/>
                          <a:cs typeface="ヒラギノ明朝 ProN W3" charset="0"/>
                          <a:sym typeface="Chalkboard" charset="0"/>
                        </a:rPr>
                        <a:t>≠</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622800" algn="l"/>
                        </a:tabLst>
                      </a:pPr>
                      <a:r>
                        <a:rPr kumimoji="0" lang="en-US" sz="3000" b="0" i="0" u="none" strike="noStrike" cap="none" normalizeH="0" baseline="0" dirty="0" smtClean="0">
                          <a:ln>
                            <a:noFill/>
                          </a:ln>
                          <a:solidFill>
                            <a:schemeClr val="tx1"/>
                          </a:solidFill>
                          <a:effectLst/>
                          <a:latin typeface="Chalkboard" charset="0"/>
                          <a:ea typeface="ヒラギノ明朝 ProN W3" charset="0"/>
                          <a:cs typeface="ヒラギノ明朝 ProN W3" charset="0"/>
                          <a:sym typeface="Chalkboard" charset="0"/>
                        </a:rPr>
                        <a:t>Tax expense</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4502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6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Grp="1" noChangeArrowheads="1"/>
          </p:cNvSpPr>
          <p:nvPr>
            <p:ph type="title"/>
          </p:nvPr>
        </p:nvSpPr>
        <p:spPr>
          <a:xfrm>
            <a:off x="625078" y="151804"/>
            <a:ext cx="7759898" cy="1785938"/>
          </a:xfrm>
          <a:ln/>
        </p:spPr>
        <p:txBody>
          <a:bodyPr/>
          <a:lstStyle/>
          <a:p>
            <a:pPr>
              <a:spcBef>
                <a:spcPct val="0"/>
              </a:spcBef>
              <a:tabLst>
                <a:tab pos="855988" algn="l"/>
              </a:tabLst>
            </a:pPr>
            <a:r>
              <a:rPr lang="en-US" sz="4100"/>
              <a:t>6. Earnings </a:t>
            </a:r>
            <a:r>
              <a:rPr lang="en-US" sz="4100">
                <a:solidFill>
                  <a:srgbClr val="FF0000"/>
                </a:solidFill>
              </a:rPr>
              <a:t>≠</a:t>
            </a:r>
            <a:r>
              <a:rPr lang="en-US" sz="4100"/>
              <a:t> Cash flows</a:t>
            </a:r>
          </a:p>
        </p:txBody>
      </p:sp>
      <p:graphicFrame>
        <p:nvGraphicFramePr>
          <p:cNvPr id="76802" name="Group 2"/>
          <p:cNvGraphicFramePr>
            <a:graphicFrameLocks noGrp="1"/>
          </p:cNvGraphicFramePr>
          <p:nvPr>
            <p:extLst>
              <p:ext uri="{D42A27DB-BD31-4B8C-83A1-F6EECF244321}">
                <p14:modId xmlns:p14="http://schemas.microsoft.com/office/powerpoint/2010/main" val="2904309530"/>
              </p:ext>
            </p:extLst>
          </p:nvPr>
        </p:nvGraphicFramePr>
        <p:xfrm>
          <a:off x="901899" y="2080644"/>
          <a:ext cx="7340203" cy="4026172"/>
        </p:xfrm>
        <a:graphic>
          <a:graphicData uri="http://schemas.openxmlformats.org/drawingml/2006/table">
            <a:tbl>
              <a:tblPr/>
              <a:tblGrid>
                <a:gridCol w="3143250"/>
                <a:gridCol w="946547"/>
                <a:gridCol w="3250406"/>
              </a:tblGrid>
              <a:tr h="1006822">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470400" algn="l"/>
                        </a:tabLst>
                      </a:pPr>
                      <a:r>
                        <a:rPr kumimoji="0" lang="en-US" sz="3000" b="0" i="0" u="none" strike="noStrike" cap="none" normalizeH="0" baseline="0" smtClean="0">
                          <a:ln>
                            <a:noFill/>
                          </a:ln>
                          <a:solidFill>
                            <a:schemeClr val="tx1"/>
                          </a:solidFill>
                          <a:effectLst/>
                          <a:latin typeface="Chalkboard" charset="0"/>
                          <a:ea typeface="ヒラギノ明朝 ProN W3" charset="0"/>
                          <a:cs typeface="ヒラギノ明朝 ProN W3" charset="0"/>
                          <a:sym typeface="Chalkboard" charset="0"/>
                        </a:rPr>
                        <a:t>I/S (accrual)</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1346200" algn="l"/>
                        </a:tabLst>
                      </a:pPr>
                      <a:r>
                        <a:rPr kumimoji="0" lang="en-US" sz="3000" b="0" i="0" u="none" strike="noStrike" cap="none" normalizeH="0" baseline="0" smtClean="0">
                          <a:ln>
                            <a:noFill/>
                          </a:ln>
                          <a:solidFill>
                            <a:srgbClr val="FF0000"/>
                          </a:solidFill>
                          <a:effectLst/>
                          <a:latin typeface="Chalkboard" charset="0"/>
                          <a:ea typeface="ヒラギノ明朝 ProN W3" charset="0"/>
                          <a:cs typeface="ヒラギノ明朝 ProN W3" charset="0"/>
                          <a:sym typeface="Chalkboard" charset="0"/>
                        </a:rPr>
                        <a:t>≠</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622800" algn="l"/>
                        </a:tabLst>
                      </a:pPr>
                      <a:r>
                        <a:rPr kumimoji="0" lang="en-US" sz="3000" b="0" i="0" u="none" strike="noStrike" cap="none" normalizeH="0" baseline="0" smtClean="0">
                          <a:ln>
                            <a:noFill/>
                          </a:ln>
                          <a:solidFill>
                            <a:schemeClr val="tx1"/>
                          </a:solidFill>
                          <a:effectLst/>
                          <a:latin typeface="Chalkboard" charset="0"/>
                          <a:ea typeface="ヒラギノ明朝 ProN W3" charset="0"/>
                          <a:cs typeface="ヒラギノ明朝 ProN W3" charset="0"/>
                          <a:sym typeface="Chalkboard" charset="0"/>
                        </a:rPr>
                        <a:t>CF Stmt (cash)</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1006822">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470400" algn="l"/>
                        </a:tabLst>
                      </a:pPr>
                      <a:r>
                        <a:rPr kumimoji="0" lang="en-US" sz="2100" b="0" i="0" u="none" strike="noStrike" cap="none" normalizeH="0" baseline="0" dirty="0" smtClean="0">
                          <a:ln>
                            <a:noFill/>
                          </a:ln>
                          <a:solidFill>
                            <a:schemeClr val="tx1"/>
                          </a:solidFill>
                          <a:effectLst/>
                          <a:latin typeface="Chalkboard" charset="0"/>
                          <a:ea typeface="ヒラギノ明朝 ProN W3" charset="0"/>
                          <a:cs typeface="ヒラギノ明朝 ProN W3" charset="0"/>
                          <a:sym typeface="Chalkboard" charset="0"/>
                        </a:rPr>
                        <a:t>Revenue</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cap="flat">
                      <a:noFill/>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1346200" algn="l"/>
                        </a:tabLst>
                      </a:pPr>
                      <a:r>
                        <a:rPr kumimoji="0" lang="en-US" sz="2100" b="0" i="0" u="none" strike="noStrike" cap="none" normalizeH="0" baseline="0" dirty="0" smtClean="0">
                          <a:ln>
                            <a:noFill/>
                          </a:ln>
                          <a:solidFill>
                            <a:srgbClr val="FF0000"/>
                          </a:solidFill>
                          <a:effectLst/>
                          <a:latin typeface="Chalkboard" charset="0"/>
                          <a:ea typeface="ヒラギノ明朝 ProN W3" charset="0"/>
                          <a:cs typeface="ヒラギノ明朝 ProN W3" charset="0"/>
                          <a:sym typeface="Chalkboard" charset="0"/>
                        </a:rPr>
                        <a:t>≠</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cap="flat">
                      <a:noFill/>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622800" algn="l"/>
                        </a:tabLst>
                      </a:pPr>
                      <a:r>
                        <a:rPr kumimoji="0" lang="en-US" sz="2100" b="0" i="0" u="none" strike="noStrike" cap="none" normalizeH="0" baseline="0" dirty="0" smtClean="0">
                          <a:ln>
                            <a:noFill/>
                          </a:ln>
                          <a:solidFill>
                            <a:schemeClr val="tx1"/>
                          </a:solidFill>
                          <a:effectLst/>
                          <a:latin typeface="Chalkboard" charset="0"/>
                          <a:ea typeface="ヒラギノ明朝 ProN W3" charset="0"/>
                          <a:cs typeface="ヒラギノ明朝 ProN W3" charset="0"/>
                          <a:sym typeface="Chalkboard" charset="0"/>
                        </a:rPr>
                        <a:t>Cash collected from customers</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cap="flat">
                      <a:noFill/>
                    </a:lnB>
                    <a:lnTlToBr>
                      <a:noFill/>
                    </a:lnTlToBr>
                    <a:lnBlToTr>
                      <a:noFill/>
                    </a:lnBlToTr>
                    <a:noFill/>
                  </a:tcPr>
                </a:tc>
              </a:tr>
              <a:tr h="994544">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470400" algn="l"/>
                        </a:tabLst>
                      </a:pPr>
                      <a:r>
                        <a:rPr kumimoji="0" lang="en-US" sz="2100" b="0" i="0" u="none" strike="noStrike" cap="none" normalizeH="0" baseline="0" dirty="0" smtClean="0">
                          <a:ln>
                            <a:noFill/>
                          </a:ln>
                          <a:solidFill>
                            <a:schemeClr val="tx1"/>
                          </a:solidFill>
                          <a:effectLst/>
                          <a:latin typeface="Chalkboard" charset="0"/>
                          <a:ea typeface="ヒラギノ明朝 ProN W3" charset="0"/>
                          <a:cs typeface="ヒラギノ明朝 ProN W3" charset="0"/>
                          <a:sym typeface="Chalkboard" charset="0"/>
                        </a:rPr>
                        <a:t>Expenses</a:t>
                      </a:r>
                    </a:p>
                  </a:txBody>
                  <a:tcPr marL="26789" marR="26789" marT="26789" marB="26789" anchor="ctr" horzOverflow="overflow">
                    <a:lnL cap="flat">
                      <a:noFill/>
                    </a:lnL>
                    <a:lnR cap="flat">
                      <a:noFill/>
                    </a:lnR>
                    <a:lnT cap="flat">
                      <a:noFill/>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1346200" algn="l"/>
                        </a:tabLst>
                      </a:pPr>
                      <a:r>
                        <a:rPr kumimoji="0" lang="en-US" sz="2100" b="0" i="0" u="none" strike="noStrike" cap="none" normalizeH="0" baseline="0" smtClean="0">
                          <a:ln>
                            <a:noFill/>
                          </a:ln>
                          <a:solidFill>
                            <a:srgbClr val="FF0000"/>
                          </a:solidFill>
                          <a:effectLst/>
                          <a:latin typeface="Chalkboard" charset="0"/>
                          <a:ea typeface="ヒラギノ明朝 ProN W3" charset="0"/>
                          <a:cs typeface="ヒラギノ明朝 ProN W3" charset="0"/>
                          <a:sym typeface="Chalkboard" charset="0"/>
                        </a:rPr>
                        <a:t>≠</a:t>
                      </a:r>
                    </a:p>
                  </a:txBody>
                  <a:tcPr marL="26789" marR="26789" marT="26789" marB="26789" anchor="ctr" horzOverflow="overflow">
                    <a:lnL cap="flat">
                      <a:noFill/>
                    </a:lnL>
                    <a:lnR cap="flat">
                      <a:noFill/>
                    </a:lnR>
                    <a:lnT cap="flat">
                      <a:noFill/>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622800" algn="l"/>
                        </a:tabLst>
                      </a:pPr>
                      <a:r>
                        <a:rPr kumimoji="0" lang="en-US" sz="2100" b="0" i="0" u="none" strike="noStrike" cap="none" normalizeH="0" baseline="0" dirty="0" smtClean="0">
                          <a:ln>
                            <a:noFill/>
                          </a:ln>
                          <a:solidFill>
                            <a:schemeClr val="tx1"/>
                          </a:solidFill>
                          <a:effectLst/>
                          <a:latin typeface="Chalkboard" charset="0"/>
                          <a:ea typeface="ヒラギノ明朝 ProN W3" charset="0"/>
                          <a:cs typeface="ヒラギノ明朝 ProN W3" charset="0"/>
                          <a:sym typeface="Chalkboard" charset="0"/>
                        </a:rPr>
                        <a:t>Cash expenditures</a:t>
                      </a:r>
                    </a:p>
                  </a:txBody>
                  <a:tcPr marL="26789" marR="26789" marT="26789" marB="26789" anchor="ctr" horzOverflow="overflow">
                    <a:lnL cap="flat">
                      <a:noFill/>
                    </a:lnL>
                    <a:lnR cap="flat">
                      <a:noFill/>
                    </a:lnR>
                    <a:lnT cap="flat">
                      <a:noFill/>
                    </a:lnT>
                    <a:lnB w="25400" cap="flat" cmpd="sng" algn="ctr">
                      <a:solidFill>
                        <a:schemeClr val="accent1"/>
                      </a:solidFill>
                      <a:prstDash val="solid"/>
                      <a:round/>
                      <a:headEnd type="none" w="med" len="med"/>
                      <a:tailEnd type="none" w="med" len="med"/>
                    </a:lnB>
                    <a:lnTlToBr>
                      <a:noFill/>
                    </a:lnTlToBr>
                    <a:lnBlToTr>
                      <a:noFill/>
                    </a:lnBlToTr>
                    <a:noFill/>
                  </a:tcPr>
                </a:tc>
              </a:tr>
              <a:tr h="1017984">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470400" algn="l"/>
                        </a:tabLst>
                      </a:pPr>
                      <a:r>
                        <a:rPr kumimoji="0" lang="en-US" sz="2100" b="0" i="0" u="none" strike="noStrike" cap="none" normalizeH="0" baseline="0" smtClean="0">
                          <a:ln>
                            <a:noFill/>
                          </a:ln>
                          <a:solidFill>
                            <a:schemeClr val="tx1"/>
                          </a:solidFill>
                          <a:effectLst/>
                          <a:latin typeface="Chalkboard" charset="0"/>
                          <a:ea typeface="ヒラギノ明朝 ProN W3" charset="0"/>
                          <a:cs typeface="ヒラギノ明朝 ProN W3" charset="0"/>
                          <a:sym typeface="Chalkboard" charset="0"/>
                        </a:rPr>
                        <a:t>NI</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1346200" algn="l"/>
                        </a:tabLst>
                      </a:pPr>
                      <a:r>
                        <a:rPr kumimoji="0" lang="en-US" sz="2100" b="0" i="0" u="none" strike="noStrike" cap="none" normalizeH="0" baseline="0" smtClean="0">
                          <a:ln>
                            <a:noFill/>
                          </a:ln>
                          <a:solidFill>
                            <a:srgbClr val="FF0000"/>
                          </a:solidFill>
                          <a:effectLst/>
                          <a:latin typeface="Chalkboard" charset="0"/>
                          <a:ea typeface="ヒラギノ明朝 ProN W3" charset="0"/>
                          <a:cs typeface="ヒラギノ明朝 ProN W3" charset="0"/>
                          <a:sym typeface="Chalkboard" charset="0"/>
                        </a:rPr>
                        <a:t>≠</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00000"/>
                        </a:lnSpc>
                        <a:spcBef>
                          <a:spcPct val="0"/>
                        </a:spcBef>
                        <a:spcAft>
                          <a:spcPct val="0"/>
                        </a:spcAft>
                        <a:buClrTx/>
                        <a:buSzPct val="91000"/>
                        <a:buFontTx/>
                        <a:buNone/>
                        <a:tabLst>
                          <a:tab pos="1143000" algn="l"/>
                          <a:tab pos="4622800" algn="l"/>
                        </a:tabLst>
                      </a:pPr>
                      <a:r>
                        <a:rPr kumimoji="0" lang="en-US" sz="2100" b="0" i="0" u="none" strike="noStrike" cap="none" normalizeH="0" baseline="0" dirty="0" smtClean="0">
                          <a:ln>
                            <a:noFill/>
                          </a:ln>
                          <a:solidFill>
                            <a:schemeClr val="tx1"/>
                          </a:solidFill>
                          <a:effectLst/>
                          <a:latin typeface="Chalkboard" charset="0"/>
                          <a:ea typeface="ヒラギノ明朝 ProN W3" charset="0"/>
                          <a:cs typeface="ヒラギノ明朝 ProN W3" charset="0"/>
                          <a:sym typeface="Chalkboard" charset="0"/>
                        </a:rPr>
                        <a:t>Cash from operations</a:t>
                      </a:r>
                    </a:p>
                  </a:txBody>
                  <a:tcPr marL="26789" marR="26789" marT="26789" marB="26789" anchor="ctr" horzOverflow="overflow">
                    <a:lnL cap="flat">
                      <a:noFill/>
                    </a:lnL>
                    <a:lnR cap="flat">
                      <a:noFill/>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64502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6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57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89" y="4106333"/>
            <a:ext cx="859501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89" y="5334000"/>
            <a:ext cx="8805560" cy="138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290" y="1385710"/>
            <a:ext cx="8367008" cy="74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003" y="2209800"/>
            <a:ext cx="8116711" cy="165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6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sp>
        <p:nvSpPr>
          <p:cNvPr id="78850" name="Rectangle 2"/>
          <p:cNvSpPr>
            <a:spLocks noGrp="1" noChangeArrowheads="1"/>
          </p:cNvSpPr>
          <p:nvPr>
            <p:ph type="title"/>
          </p:nvPr>
        </p:nvSpPr>
        <p:spPr>
          <a:xfrm>
            <a:off x="339328" y="1321594"/>
            <a:ext cx="4393406" cy="4179094"/>
          </a:xfrm>
          <a:ln/>
        </p:spPr>
        <p:txBody>
          <a:bodyPr lIns="0" tIns="0" rIns="0" bIns="0" anchor="ctr"/>
          <a:lstStyle/>
          <a:p>
            <a:pPr>
              <a:spcBef>
                <a:spcPct val="0"/>
              </a:spcBef>
              <a:tabLst>
                <a:tab pos="855944" algn="l"/>
              </a:tabLst>
            </a:pPr>
            <a:r>
              <a:rPr lang="en-US"/>
              <a:t>5. Consider the time value of money!</a:t>
            </a:r>
          </a:p>
        </p:txBody>
      </p:sp>
      <p:pic>
        <p:nvPicPr>
          <p:cNvPr id="788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9555" y="1168673"/>
            <a:ext cx="2918892" cy="426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sp>
        <p:nvSpPr>
          <p:cNvPr id="78852" name="Rectangle 4"/>
          <p:cNvSpPr>
            <a:spLocks/>
          </p:cNvSpPr>
          <p:nvPr/>
        </p:nvSpPr>
        <p:spPr bwMode="auto">
          <a:xfrm>
            <a:off x="4419600" y="5562600"/>
            <a:ext cx="3810000" cy="59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ctr" fontAlgn="base">
              <a:spcBef>
                <a:spcPct val="0"/>
              </a:spcBef>
              <a:spcAft>
                <a:spcPct val="0"/>
              </a:spcAft>
              <a:tabLst>
                <a:tab pos="748962" algn="l"/>
                <a:tab pos="2460852" algn="l"/>
              </a:tabLst>
            </a:pPr>
            <a:r>
              <a:rPr lang="en-US" sz="2400" dirty="0">
                <a:solidFill>
                  <a:srgbClr val="FFFFFF"/>
                </a:solidFill>
                <a:ea typeface="Chalkboard" charset="0"/>
                <a:cs typeface="Chalkboard" charset="0"/>
                <a:sym typeface="Chalkboard" charset="0"/>
              </a:rPr>
              <a:t>“Compounding is mankind’s greatest invention...”</a:t>
            </a:r>
          </a:p>
        </p:txBody>
      </p:sp>
    </p:spTree>
    <p:extLst>
      <p:ext uri="{BB962C8B-B14F-4D97-AF65-F5344CB8AC3E}">
        <p14:creationId xmlns:p14="http://schemas.microsoft.com/office/powerpoint/2010/main" val="2607804448"/>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ChangeArrowheads="1"/>
          </p:cNvSpPr>
          <p:nvPr>
            <p:ph type="title"/>
          </p:nvPr>
        </p:nvSpPr>
        <p:spPr>
          <a:xfrm>
            <a:off x="642938" y="1384102"/>
            <a:ext cx="7849195" cy="2080617"/>
          </a:xfrm>
          <a:ln/>
        </p:spPr>
        <p:txBody>
          <a:bodyPr/>
          <a:lstStyle/>
          <a:p>
            <a:pPr>
              <a:spcBef>
                <a:spcPct val="0"/>
              </a:spcBef>
              <a:tabLst>
                <a:tab pos="855901" algn="l"/>
              </a:tabLst>
            </a:pPr>
            <a:r>
              <a:rPr lang="en-US" sz="4100"/>
              <a:t>4. Managers face </a:t>
            </a:r>
            <a:r>
              <a:rPr lang="en-US" sz="4100">
                <a:solidFill>
                  <a:srgbClr val="FF0000"/>
                </a:solidFill>
              </a:rPr>
              <a:t>HUGE</a:t>
            </a:r>
            <a:r>
              <a:rPr lang="en-US" sz="4100"/>
              <a:t> pressure to meet/beat Wall Street targets</a:t>
            </a:r>
          </a:p>
        </p:txBody>
      </p:sp>
      <p:pic>
        <p:nvPicPr>
          <p:cNvPr id="798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5968" y="3661172"/>
            <a:ext cx="5571009" cy="272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spTree>
    <p:extLst>
      <p:ext uri="{BB962C8B-B14F-4D97-AF65-F5344CB8AC3E}">
        <p14:creationId xmlns:p14="http://schemas.microsoft.com/office/powerpoint/2010/main" val="3098270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1"/>
          <p:cNvSpPr>
            <a:spLocks noGrp="1" noChangeArrowheads="1"/>
          </p:cNvSpPr>
          <p:nvPr>
            <p:ph type="title"/>
          </p:nvPr>
        </p:nvSpPr>
        <p:spPr>
          <a:xfrm>
            <a:off x="133945" y="151804"/>
            <a:ext cx="8885039" cy="1785938"/>
          </a:xfrm>
          <a:ln/>
        </p:spPr>
        <p:txBody>
          <a:bodyPr/>
          <a:lstStyle/>
          <a:p>
            <a:pPr>
              <a:spcBef>
                <a:spcPct val="0"/>
              </a:spcBef>
              <a:tabLst>
                <a:tab pos="855901" algn="l"/>
              </a:tabLst>
            </a:pPr>
            <a:r>
              <a:rPr lang="en-US" sz="4800"/>
              <a:t>3. You get what you measure!</a:t>
            </a:r>
          </a:p>
        </p:txBody>
      </p:sp>
      <p:sp>
        <p:nvSpPr>
          <p:cNvPr id="80899" name="Rectangle 3"/>
          <p:cNvSpPr>
            <a:spLocks noGrp="1" noChangeArrowheads="1"/>
          </p:cNvSpPr>
          <p:nvPr>
            <p:ph type="body" idx="1"/>
          </p:nvPr>
        </p:nvSpPr>
        <p:spPr bwMode="auto">
          <a:xfrm>
            <a:off x="339328" y="1893094"/>
            <a:ext cx="8195072" cy="48131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64194" tIns="32094" rIns="0" bIns="32094" numCol="1" anchor="ctr" anchorCtr="0" compatLnSpc="1">
            <a:prstTxWarp prst="textNoShape">
              <a:avLst/>
            </a:prstTxWarp>
          </a:bodyPr>
          <a:lstStyle/>
          <a:p>
            <a:pPr marL="457154" indent="-457154">
              <a:buBlip>
                <a:blip r:embed="rId2"/>
              </a:buBlip>
              <a:tabLst>
                <a:tab pos="722169" algn="l"/>
                <a:tab pos="989637" algn="l"/>
                <a:tab pos="989637" algn="l"/>
                <a:tab pos="989637" algn="l"/>
              </a:tabLst>
            </a:pPr>
            <a:r>
              <a:rPr lang="en-US" sz="3200" dirty="0"/>
              <a:t>Setting targets (benchmarks, budgets can:</a:t>
            </a:r>
          </a:p>
          <a:p>
            <a:pPr marL="457154" indent="-457154">
              <a:buBlip>
                <a:blip r:embed="rId2"/>
              </a:buBlip>
              <a:tabLst>
                <a:tab pos="722169" algn="l"/>
                <a:tab pos="989637" algn="l"/>
                <a:tab pos="989637" algn="l"/>
                <a:tab pos="989637" algn="l"/>
              </a:tabLst>
            </a:pPr>
            <a:r>
              <a:rPr lang="en-US" sz="3200" dirty="0"/>
              <a:t>Align employee and company (shareholder) goals</a:t>
            </a:r>
          </a:p>
          <a:p>
            <a:pPr marL="457154" indent="-457154">
              <a:buBlip>
                <a:blip r:embed="rId2"/>
              </a:buBlip>
              <a:tabLst>
                <a:tab pos="722169" algn="l"/>
                <a:tab pos="989637" algn="l"/>
                <a:tab pos="989637" algn="l"/>
                <a:tab pos="989637" algn="l"/>
              </a:tabLst>
            </a:pPr>
            <a:r>
              <a:rPr lang="en-US" sz="3200" dirty="0"/>
              <a:t>Motivate employees to perform</a:t>
            </a:r>
          </a:p>
          <a:p>
            <a:pPr marL="457154" indent="-457154">
              <a:buBlip>
                <a:blip r:embed="rId2"/>
              </a:buBlip>
              <a:tabLst>
                <a:tab pos="722169" algn="l"/>
                <a:tab pos="989637" algn="l"/>
                <a:tab pos="989637" algn="l"/>
                <a:tab pos="989637" algn="l"/>
              </a:tabLst>
            </a:pPr>
            <a:r>
              <a:rPr lang="en-US" sz="3200" dirty="0"/>
              <a:t>Lead to genuine positive economic performance</a:t>
            </a:r>
          </a:p>
        </p:txBody>
      </p:sp>
    </p:spTree>
    <p:extLst>
      <p:ext uri="{BB962C8B-B14F-4D97-AF65-F5344CB8AC3E}">
        <p14:creationId xmlns:p14="http://schemas.microsoft.com/office/powerpoint/2010/main" val="328504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uiExpand="1" build="p" bldLvl="5"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1" name="Rectangle 1"/>
          <p:cNvSpPr>
            <a:spLocks noGrp="1" noChangeArrowheads="1"/>
          </p:cNvSpPr>
          <p:nvPr>
            <p:ph type="title"/>
          </p:nvPr>
        </p:nvSpPr>
        <p:spPr>
          <a:xfrm>
            <a:off x="696517" y="151804"/>
            <a:ext cx="7759898" cy="1785938"/>
          </a:xfrm>
          <a:ln/>
        </p:spPr>
        <p:txBody>
          <a:bodyPr/>
          <a:lstStyle/>
          <a:p>
            <a:pPr algn="l">
              <a:spcBef>
                <a:spcPct val="0"/>
              </a:spcBef>
              <a:tabLst>
                <a:tab pos="855901" algn="l"/>
              </a:tabLst>
            </a:pPr>
            <a:r>
              <a:rPr lang="en-US" dirty="0" smtClean="0"/>
              <a:t>3. (cont’d) OR </a:t>
            </a:r>
            <a:r>
              <a:rPr lang="en-US" dirty="0"/>
              <a:t>you might get... </a:t>
            </a:r>
          </a:p>
        </p:txBody>
      </p:sp>
      <p:sp>
        <p:nvSpPr>
          <p:cNvPr id="81922" name="Rectangle 2"/>
          <p:cNvSpPr>
            <a:spLocks noGrp="1" noChangeArrowheads="1"/>
          </p:cNvSpPr>
          <p:nvPr>
            <p:ph type="body" idx="1"/>
          </p:nvPr>
        </p:nvSpPr>
        <p:spPr>
          <a:xfrm>
            <a:off x="685800" y="2071687"/>
            <a:ext cx="7848600" cy="4036219"/>
          </a:xfrm>
          <a:ln/>
        </p:spPr>
        <p:txBody>
          <a:bodyPr/>
          <a:lstStyle/>
          <a:p>
            <a:pPr marL="588438">
              <a:spcBef>
                <a:spcPct val="0"/>
              </a:spcBef>
              <a:buBlip>
                <a:blip r:embed="rId2"/>
              </a:buBlip>
              <a:tabLst>
                <a:tab pos="989637" algn="l"/>
                <a:tab pos="989637" algn="l"/>
                <a:tab pos="989637" algn="l"/>
                <a:tab pos="989637" algn="l"/>
              </a:tabLst>
            </a:pPr>
            <a:r>
              <a:rPr lang="en-US" sz="2800" dirty="0"/>
              <a:t>pressure to make the numbers (anyway that you can)</a:t>
            </a:r>
          </a:p>
          <a:p>
            <a:pPr marL="588438">
              <a:buBlip>
                <a:blip r:embed="rId2"/>
              </a:buBlip>
              <a:tabLst>
                <a:tab pos="989637" algn="l"/>
                <a:tab pos="989637" algn="l"/>
                <a:tab pos="989637" algn="l"/>
                <a:tab pos="989637" algn="l"/>
              </a:tabLst>
            </a:pPr>
            <a:r>
              <a:rPr lang="en-US" sz="2800" dirty="0"/>
              <a:t>pressure to guide analysts to lower their forecasts</a:t>
            </a:r>
          </a:p>
          <a:p>
            <a:pPr marL="588438">
              <a:buBlip>
                <a:blip r:embed="rId2"/>
              </a:buBlip>
              <a:tabLst>
                <a:tab pos="989637" algn="l"/>
                <a:tab pos="989637" algn="l"/>
                <a:tab pos="989637" algn="l"/>
                <a:tab pos="989637" algn="l"/>
              </a:tabLst>
            </a:pPr>
            <a:r>
              <a:rPr lang="en-US" sz="2800" dirty="0"/>
              <a:t>pressure to time economic decisions even if not in the long run interest of the company</a:t>
            </a:r>
          </a:p>
          <a:p>
            <a:pPr marL="588438">
              <a:buBlip>
                <a:blip r:embed="rId2"/>
              </a:buBlip>
              <a:tabLst>
                <a:tab pos="989637" algn="l"/>
                <a:tab pos="989637" algn="l"/>
                <a:tab pos="989637" algn="l"/>
                <a:tab pos="989637" algn="l"/>
              </a:tabLst>
            </a:pPr>
            <a:r>
              <a:rPr lang="en-US" sz="2800" dirty="0"/>
              <a:t>pressure to play accounting games</a:t>
            </a:r>
          </a:p>
        </p:txBody>
      </p:sp>
      <p:sp>
        <p:nvSpPr>
          <p:cNvPr id="81923" name="Rectangle 3"/>
          <p:cNvSpPr>
            <a:spLocks/>
          </p:cNvSpPr>
          <p:nvPr/>
        </p:nvSpPr>
        <p:spPr bwMode="auto">
          <a:xfrm>
            <a:off x="2107406" y="991195"/>
            <a:ext cx="4938117" cy="86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ctr" fontAlgn="base">
              <a:spcBef>
                <a:spcPct val="0"/>
              </a:spcBef>
              <a:spcAft>
                <a:spcPct val="0"/>
              </a:spcAft>
              <a:tabLst>
                <a:tab pos="855901" algn="l"/>
                <a:tab pos="4957112" algn="l"/>
              </a:tabLst>
            </a:pPr>
            <a:r>
              <a:rPr lang="en-US" sz="4900">
                <a:solidFill>
                  <a:srgbClr val="FFFFFF"/>
                </a:solidFill>
                <a:ea typeface="Chalkboard" charset="0"/>
                <a:cs typeface="Chalkboard" charset="0"/>
                <a:sym typeface="Chalkboard" charset="0"/>
              </a:rPr>
              <a:t>the </a:t>
            </a:r>
            <a:r>
              <a:rPr lang="en-US" sz="4900">
                <a:solidFill>
                  <a:srgbClr val="FF0000"/>
                </a:solidFill>
                <a:ea typeface="Chalkboard" charset="0"/>
                <a:cs typeface="Chalkboard" charset="0"/>
                <a:sym typeface="Chalkboard" charset="0"/>
              </a:rPr>
              <a:t>DARK</a:t>
            </a:r>
            <a:r>
              <a:rPr lang="en-US" sz="4900">
                <a:solidFill>
                  <a:srgbClr val="FFFFFF"/>
                </a:solidFill>
                <a:ea typeface="Chalkboard" charset="0"/>
                <a:cs typeface="Chalkboard" charset="0"/>
                <a:sym typeface="Chalkboard" charset="0"/>
              </a:rPr>
              <a:t> side...</a:t>
            </a:r>
          </a:p>
        </p:txBody>
      </p:sp>
    </p:spTree>
    <p:extLst>
      <p:ext uri="{BB962C8B-B14F-4D97-AF65-F5344CB8AC3E}">
        <p14:creationId xmlns:p14="http://schemas.microsoft.com/office/powerpoint/2010/main" val="2587833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 calcmode="lin" valueType="num">
                                      <p:cBhvr>
                                        <p:cTn id="7" dur="500" fill="hold"/>
                                        <p:tgtEl>
                                          <p:spTgt spid="81923"/>
                                        </p:tgtEl>
                                        <p:attrNameLst>
                                          <p:attrName>ppt_w</p:attrName>
                                        </p:attrNameLst>
                                      </p:cBhvr>
                                      <p:tavLst>
                                        <p:tav tm="0">
                                          <p:val>
                                            <p:strVal val="4*#ppt_w"/>
                                          </p:val>
                                        </p:tav>
                                        <p:tav tm="100000">
                                          <p:val>
                                            <p:strVal val="#ppt_w"/>
                                          </p:val>
                                        </p:tav>
                                      </p:tavLst>
                                    </p:anim>
                                    <p:anim calcmode="lin" valueType="num">
                                      <p:cBhvr>
                                        <p:cTn id="8" dur="500" fill="hold"/>
                                        <p:tgtEl>
                                          <p:spTgt spid="81923"/>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81922">
                                            <p:txEl>
                                              <p:pRg st="0" end="0"/>
                                            </p:txEl>
                                          </p:spTgt>
                                        </p:tgtEl>
                                        <p:attrNameLst>
                                          <p:attrName>style.visibility</p:attrName>
                                        </p:attrNameLst>
                                      </p:cBhvr>
                                      <p:to>
                                        <p:strVal val="visible"/>
                                      </p:to>
                                    </p:set>
                                    <p:anim calcmode="lin" valueType="num">
                                      <p:cBhvr>
                                        <p:cTn id="13" dur="500" fill="hold"/>
                                        <p:tgtEl>
                                          <p:spTgt spid="81922">
                                            <p:txEl>
                                              <p:pRg st="0" end="0"/>
                                            </p:txEl>
                                          </p:spTgt>
                                        </p:tgtEl>
                                        <p:attrNameLst>
                                          <p:attrName>ppt_w</p:attrName>
                                        </p:attrNameLst>
                                      </p:cBhvr>
                                      <p:tavLst>
                                        <p:tav tm="0">
                                          <p:val>
                                            <p:strVal val="4*#ppt_w"/>
                                          </p:val>
                                        </p:tav>
                                        <p:tav tm="100000">
                                          <p:val>
                                            <p:strVal val="#ppt_w"/>
                                          </p:val>
                                        </p:tav>
                                      </p:tavLst>
                                    </p:anim>
                                    <p:anim calcmode="lin" valueType="num">
                                      <p:cBhvr>
                                        <p:cTn id="14" dur="500" fill="hold"/>
                                        <p:tgtEl>
                                          <p:spTgt spid="81922">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81922">
                                            <p:txEl>
                                              <p:pRg st="1" end="1"/>
                                            </p:txEl>
                                          </p:spTgt>
                                        </p:tgtEl>
                                        <p:attrNameLst>
                                          <p:attrName>style.visibility</p:attrName>
                                        </p:attrNameLst>
                                      </p:cBhvr>
                                      <p:to>
                                        <p:strVal val="visible"/>
                                      </p:to>
                                    </p:set>
                                    <p:anim calcmode="lin" valueType="num">
                                      <p:cBhvr>
                                        <p:cTn id="19" dur="500" fill="hold"/>
                                        <p:tgtEl>
                                          <p:spTgt spid="81922">
                                            <p:txEl>
                                              <p:pRg st="1" end="1"/>
                                            </p:txEl>
                                          </p:spTgt>
                                        </p:tgtEl>
                                        <p:attrNameLst>
                                          <p:attrName>ppt_w</p:attrName>
                                        </p:attrNameLst>
                                      </p:cBhvr>
                                      <p:tavLst>
                                        <p:tav tm="0">
                                          <p:val>
                                            <p:strVal val="4*#ppt_w"/>
                                          </p:val>
                                        </p:tav>
                                        <p:tav tm="100000">
                                          <p:val>
                                            <p:strVal val="#ppt_w"/>
                                          </p:val>
                                        </p:tav>
                                      </p:tavLst>
                                    </p:anim>
                                    <p:anim calcmode="lin" valueType="num">
                                      <p:cBhvr>
                                        <p:cTn id="20" dur="500" fill="hold"/>
                                        <p:tgtEl>
                                          <p:spTgt spid="81922">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81922">
                                            <p:txEl>
                                              <p:pRg st="2" end="2"/>
                                            </p:txEl>
                                          </p:spTgt>
                                        </p:tgtEl>
                                        <p:attrNameLst>
                                          <p:attrName>style.visibility</p:attrName>
                                        </p:attrNameLst>
                                      </p:cBhvr>
                                      <p:to>
                                        <p:strVal val="visible"/>
                                      </p:to>
                                    </p:set>
                                    <p:anim calcmode="lin" valueType="num">
                                      <p:cBhvr>
                                        <p:cTn id="25" dur="500" fill="hold"/>
                                        <p:tgtEl>
                                          <p:spTgt spid="81922">
                                            <p:txEl>
                                              <p:pRg st="2" end="2"/>
                                            </p:txEl>
                                          </p:spTgt>
                                        </p:tgtEl>
                                        <p:attrNameLst>
                                          <p:attrName>ppt_w</p:attrName>
                                        </p:attrNameLst>
                                      </p:cBhvr>
                                      <p:tavLst>
                                        <p:tav tm="0">
                                          <p:val>
                                            <p:strVal val="4*#ppt_w"/>
                                          </p:val>
                                        </p:tav>
                                        <p:tav tm="100000">
                                          <p:val>
                                            <p:strVal val="#ppt_w"/>
                                          </p:val>
                                        </p:tav>
                                      </p:tavLst>
                                    </p:anim>
                                    <p:anim calcmode="lin" valueType="num">
                                      <p:cBhvr>
                                        <p:cTn id="26" dur="500" fill="hold"/>
                                        <p:tgtEl>
                                          <p:spTgt spid="81922">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81922">
                                            <p:txEl>
                                              <p:pRg st="3" end="3"/>
                                            </p:txEl>
                                          </p:spTgt>
                                        </p:tgtEl>
                                        <p:attrNameLst>
                                          <p:attrName>style.visibility</p:attrName>
                                        </p:attrNameLst>
                                      </p:cBhvr>
                                      <p:to>
                                        <p:strVal val="visible"/>
                                      </p:to>
                                    </p:set>
                                    <p:anim calcmode="lin" valueType="num">
                                      <p:cBhvr>
                                        <p:cTn id="31" dur="500" fill="hold"/>
                                        <p:tgtEl>
                                          <p:spTgt spid="81922">
                                            <p:txEl>
                                              <p:pRg st="3" end="3"/>
                                            </p:txEl>
                                          </p:spTgt>
                                        </p:tgtEl>
                                        <p:attrNameLst>
                                          <p:attrName>ppt_w</p:attrName>
                                        </p:attrNameLst>
                                      </p:cBhvr>
                                      <p:tavLst>
                                        <p:tav tm="0">
                                          <p:val>
                                            <p:strVal val="4*#ppt_w"/>
                                          </p:val>
                                        </p:tav>
                                        <p:tav tm="100000">
                                          <p:val>
                                            <p:strVal val="#ppt_w"/>
                                          </p:val>
                                        </p:tav>
                                      </p:tavLst>
                                    </p:anim>
                                    <p:anim calcmode="lin" valueType="num">
                                      <p:cBhvr>
                                        <p:cTn id="32" dur="500" fill="hold"/>
                                        <p:tgtEl>
                                          <p:spTgt spid="81922">
                                            <p:txEl>
                                              <p:pRg st="3" end="3"/>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bldLvl="5" autoUpdateAnimBg="0"/>
      <p:bldP spid="81923"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Rectangle 1"/>
          <p:cNvSpPr>
            <a:spLocks noGrp="1" noChangeArrowheads="1"/>
          </p:cNvSpPr>
          <p:nvPr>
            <p:ph type="title"/>
          </p:nvPr>
        </p:nvSpPr>
        <p:spPr>
          <a:ln/>
        </p:spPr>
        <p:txBody>
          <a:bodyPr/>
          <a:lstStyle/>
          <a:p>
            <a:pPr>
              <a:spcBef>
                <a:spcPct val="0"/>
              </a:spcBef>
              <a:tabLst>
                <a:tab pos="855901" algn="l"/>
              </a:tabLst>
            </a:pPr>
            <a:r>
              <a:rPr lang="en-US" sz="4100" dirty="0"/>
              <a:t>2.  More than ever, everyone is watching...</a:t>
            </a:r>
          </a:p>
        </p:txBody>
      </p:sp>
      <p:sp>
        <p:nvSpPr>
          <p:cNvPr id="82946" name="Rectangle 2"/>
          <p:cNvSpPr>
            <a:spLocks noGrp="1" noChangeArrowheads="1"/>
          </p:cNvSpPr>
          <p:nvPr>
            <p:ph type="body" idx="1"/>
          </p:nvPr>
        </p:nvSpPr>
        <p:spPr>
          <a:xfrm>
            <a:off x="892999" y="1705570"/>
            <a:ext cx="7358063" cy="4768453"/>
          </a:xfrm>
          <a:ln/>
        </p:spPr>
        <p:txBody>
          <a:bodyPr/>
          <a:lstStyle/>
          <a:p>
            <a:pPr marL="588438">
              <a:lnSpc>
                <a:spcPts val="1037"/>
              </a:lnSpc>
              <a:spcBef>
                <a:spcPct val="0"/>
              </a:spcBef>
              <a:buBlip>
                <a:blip r:embed="rId2"/>
              </a:buBlip>
              <a:tabLst>
                <a:tab pos="989637" algn="l"/>
                <a:tab pos="989637" algn="l"/>
                <a:tab pos="989637" algn="l"/>
                <a:tab pos="989637" algn="l"/>
                <a:tab pos="989637" algn="l"/>
                <a:tab pos="989637" algn="l"/>
                <a:tab pos="989637" algn="l"/>
                <a:tab pos="989637" algn="l"/>
              </a:tabLst>
            </a:pPr>
            <a:r>
              <a:rPr lang="en-US" dirty="0"/>
              <a:t>SEC</a:t>
            </a:r>
          </a:p>
          <a:p>
            <a:pPr marL="588438">
              <a:spcBef>
                <a:spcPts val="1200"/>
              </a:spcBef>
              <a:buBlip>
                <a:blip r:embed="rId2"/>
              </a:buBlip>
              <a:tabLst>
                <a:tab pos="989637" algn="l"/>
                <a:tab pos="989637" algn="l"/>
                <a:tab pos="989637" algn="l"/>
                <a:tab pos="989637" algn="l"/>
                <a:tab pos="989637" algn="l"/>
                <a:tab pos="989637" algn="l"/>
                <a:tab pos="989637" algn="l"/>
                <a:tab pos="989637" algn="l"/>
              </a:tabLst>
            </a:pPr>
            <a:r>
              <a:rPr lang="en-US" dirty="0"/>
              <a:t>Congress</a:t>
            </a:r>
          </a:p>
          <a:p>
            <a:pPr marL="588438">
              <a:spcBef>
                <a:spcPts val="1200"/>
              </a:spcBef>
              <a:buBlip>
                <a:blip r:embed="rId2"/>
              </a:buBlip>
              <a:tabLst>
                <a:tab pos="989637" algn="l"/>
                <a:tab pos="989637" algn="l"/>
                <a:tab pos="989637" algn="l"/>
                <a:tab pos="989637" algn="l"/>
                <a:tab pos="989637" algn="l"/>
                <a:tab pos="989637" algn="l"/>
                <a:tab pos="989637" algn="l"/>
                <a:tab pos="989637" algn="l"/>
              </a:tabLst>
            </a:pPr>
            <a:r>
              <a:rPr lang="en-US" dirty="0"/>
              <a:t>Press</a:t>
            </a:r>
          </a:p>
          <a:p>
            <a:pPr marL="588438">
              <a:spcBef>
                <a:spcPts val="1200"/>
              </a:spcBef>
              <a:buBlip>
                <a:blip r:embed="rId2"/>
              </a:buBlip>
              <a:tabLst>
                <a:tab pos="989637" algn="l"/>
                <a:tab pos="989637" algn="l"/>
                <a:tab pos="989637" algn="l"/>
                <a:tab pos="989637" algn="l"/>
                <a:tab pos="989637" algn="l"/>
                <a:tab pos="989637" algn="l"/>
                <a:tab pos="989637" algn="l"/>
                <a:tab pos="989637" algn="l"/>
              </a:tabLst>
            </a:pPr>
            <a:r>
              <a:rPr lang="en-US" dirty="0"/>
              <a:t>External auditor</a:t>
            </a:r>
          </a:p>
          <a:p>
            <a:pPr marL="588438">
              <a:spcBef>
                <a:spcPts val="1200"/>
              </a:spcBef>
              <a:buBlip>
                <a:blip r:embed="rId2"/>
              </a:buBlip>
              <a:tabLst>
                <a:tab pos="989637" algn="l"/>
                <a:tab pos="989637" algn="l"/>
                <a:tab pos="989637" algn="l"/>
                <a:tab pos="989637" algn="l"/>
                <a:tab pos="989637" algn="l"/>
                <a:tab pos="989637" algn="l"/>
                <a:tab pos="989637" algn="l"/>
                <a:tab pos="989637" algn="l"/>
              </a:tabLst>
            </a:pPr>
            <a:r>
              <a:rPr lang="en-US" dirty="0"/>
              <a:t>PCAOB</a:t>
            </a:r>
          </a:p>
          <a:p>
            <a:pPr marL="588438">
              <a:spcBef>
                <a:spcPts val="1200"/>
              </a:spcBef>
              <a:buBlip>
                <a:blip r:embed="rId2"/>
              </a:buBlip>
              <a:tabLst>
                <a:tab pos="989637" algn="l"/>
                <a:tab pos="989637" algn="l"/>
                <a:tab pos="989637" algn="l"/>
                <a:tab pos="989637" algn="l"/>
                <a:tab pos="989637" algn="l"/>
                <a:tab pos="989637" algn="l"/>
                <a:tab pos="989637" algn="l"/>
                <a:tab pos="989637" algn="l"/>
              </a:tabLst>
            </a:pPr>
            <a:r>
              <a:rPr lang="en-US" dirty="0"/>
              <a:t>Board of directors </a:t>
            </a:r>
          </a:p>
          <a:p>
            <a:pPr marL="588438">
              <a:spcBef>
                <a:spcPts val="1200"/>
              </a:spcBef>
              <a:buBlip>
                <a:blip r:embed="rId2"/>
              </a:buBlip>
              <a:tabLst>
                <a:tab pos="989637" algn="l"/>
                <a:tab pos="989637" algn="l"/>
                <a:tab pos="989637" algn="l"/>
                <a:tab pos="989637" algn="l"/>
                <a:tab pos="989637" algn="l"/>
                <a:tab pos="989637" algn="l"/>
                <a:tab pos="989637" algn="l"/>
                <a:tab pos="989637" algn="l"/>
              </a:tabLst>
            </a:pPr>
            <a:r>
              <a:rPr lang="en-US" dirty="0"/>
              <a:t>Internal auditor</a:t>
            </a:r>
          </a:p>
          <a:p>
            <a:pPr marL="588438">
              <a:spcBef>
                <a:spcPts val="1200"/>
              </a:spcBef>
              <a:buBlip>
                <a:blip r:embed="rId2"/>
              </a:buBlip>
              <a:tabLst>
                <a:tab pos="989637" algn="l"/>
                <a:tab pos="989637" algn="l"/>
                <a:tab pos="989637" algn="l"/>
                <a:tab pos="989637" algn="l"/>
                <a:tab pos="989637" algn="l"/>
                <a:tab pos="989637" algn="l"/>
                <a:tab pos="989637" algn="l"/>
                <a:tab pos="989637" algn="l"/>
              </a:tabLst>
            </a:pPr>
            <a:r>
              <a:rPr lang="en-US" dirty="0"/>
              <a:t>Management (hopefully)</a:t>
            </a:r>
          </a:p>
        </p:txBody>
      </p:sp>
    </p:spTree>
    <p:extLst>
      <p:ext uri="{BB962C8B-B14F-4D97-AF65-F5344CB8AC3E}">
        <p14:creationId xmlns:p14="http://schemas.microsoft.com/office/powerpoint/2010/main" val="591032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Grp="1" noChangeArrowheads="1"/>
          </p:cNvSpPr>
          <p:nvPr>
            <p:ph type="title"/>
          </p:nvPr>
        </p:nvSpPr>
        <p:spPr>
          <a:xfrm>
            <a:off x="464344" y="2536032"/>
            <a:ext cx="8233172" cy="1785938"/>
          </a:xfrm>
          <a:ln/>
        </p:spPr>
        <p:txBody>
          <a:bodyPr/>
          <a:lstStyle/>
          <a:p>
            <a:pPr>
              <a:spcBef>
                <a:spcPct val="0"/>
              </a:spcBef>
              <a:tabLst>
                <a:tab pos="855901" algn="l"/>
              </a:tabLst>
            </a:pPr>
            <a:r>
              <a:rPr lang="en-US" sz="6200"/>
              <a:t>and takeaway #1 is...</a:t>
            </a:r>
          </a:p>
        </p:txBody>
      </p:sp>
    </p:spTree>
    <p:extLst>
      <p:ext uri="{BB962C8B-B14F-4D97-AF65-F5344CB8AC3E}">
        <p14:creationId xmlns:p14="http://schemas.microsoft.com/office/powerpoint/2010/main" val="351216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Grp="1" noChangeArrowheads="1"/>
          </p:cNvSpPr>
          <p:nvPr>
            <p:ph type="title"/>
          </p:nvPr>
        </p:nvSpPr>
        <p:spPr>
          <a:xfrm>
            <a:off x="357188" y="1625203"/>
            <a:ext cx="8420695" cy="3598664"/>
          </a:xfrm>
          <a:ln/>
        </p:spPr>
        <p:txBody>
          <a:bodyPr/>
          <a:lstStyle/>
          <a:p>
            <a:pPr>
              <a:spcBef>
                <a:spcPct val="0"/>
              </a:spcBef>
              <a:tabLst>
                <a:tab pos="855901" algn="l"/>
                <a:tab pos="855901" algn="l"/>
              </a:tabLst>
            </a:pPr>
            <a:r>
              <a:rPr lang="en-US" sz="6600"/>
              <a:t>#1 </a:t>
            </a:r>
            <a:r>
              <a:rPr lang="en-US" sz="6600">
                <a:solidFill>
                  <a:srgbClr val="FF0000"/>
                </a:solidFill>
              </a:rPr>
              <a:t/>
            </a:r>
            <a:br>
              <a:rPr lang="en-US" sz="6600">
                <a:solidFill>
                  <a:srgbClr val="FF0000"/>
                </a:solidFill>
              </a:rPr>
            </a:br>
            <a:r>
              <a:rPr lang="en-US" sz="6600">
                <a:solidFill>
                  <a:srgbClr val="FF0000"/>
                </a:solidFill>
              </a:rPr>
              <a:t>Beware</a:t>
            </a:r>
            <a:r>
              <a:rPr lang="en-US" sz="6600"/>
              <a:t> of the earnings game!</a:t>
            </a:r>
          </a:p>
        </p:txBody>
      </p:sp>
    </p:spTree>
    <p:extLst>
      <p:ext uri="{BB962C8B-B14F-4D97-AF65-F5344CB8AC3E}">
        <p14:creationId xmlns:p14="http://schemas.microsoft.com/office/powerpoint/2010/main" val="3480627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1"/>
          <p:cNvSpPr>
            <a:spLocks noGrp="1" noChangeArrowheads="1"/>
          </p:cNvSpPr>
          <p:nvPr>
            <p:ph type="title"/>
          </p:nvPr>
        </p:nvSpPr>
        <p:spPr>
          <a:xfrm>
            <a:off x="892999" y="232173"/>
            <a:ext cx="7358063" cy="1678781"/>
          </a:xfrm>
          <a:ln/>
        </p:spPr>
        <p:txBody>
          <a:bodyPr/>
          <a:lstStyle/>
          <a:p>
            <a:pPr>
              <a:spcBef>
                <a:spcPct val="0"/>
              </a:spcBef>
              <a:tabLst>
                <a:tab pos="855901" algn="l"/>
              </a:tabLst>
            </a:pPr>
            <a:r>
              <a:rPr lang="en-US"/>
              <a:t>So, what do managers ‘dream’ about?</a:t>
            </a:r>
          </a:p>
        </p:txBody>
      </p:sp>
      <p:sp>
        <p:nvSpPr>
          <p:cNvPr id="86018" name="Rectangle 2"/>
          <p:cNvSpPr>
            <a:spLocks noGrp="1" noChangeArrowheads="1"/>
          </p:cNvSpPr>
          <p:nvPr>
            <p:ph type="body" idx="1"/>
          </p:nvPr>
        </p:nvSpPr>
        <p:spPr>
          <a:xfrm>
            <a:off x="892999" y="2071687"/>
            <a:ext cx="7358063" cy="4232672"/>
          </a:xfrm>
          <a:ln/>
        </p:spPr>
        <p:txBody>
          <a:bodyPr/>
          <a:lstStyle/>
          <a:p>
            <a:pPr marL="588438">
              <a:spcBef>
                <a:spcPct val="0"/>
              </a:spcBef>
              <a:buBlip>
                <a:blip r:embed="rId2"/>
              </a:buBlip>
              <a:tabLst>
                <a:tab pos="989637" algn="l"/>
                <a:tab pos="989637" algn="l"/>
                <a:tab pos="989637" algn="l"/>
                <a:tab pos="989637" algn="l"/>
                <a:tab pos="989637" algn="l"/>
                <a:tab pos="989637" algn="l"/>
                <a:tab pos="989637" algn="l"/>
              </a:tabLst>
            </a:pPr>
            <a:r>
              <a:rPr lang="en-US" sz="2800" dirty="0"/>
              <a:t>Blockbuster new products?</a:t>
            </a:r>
          </a:p>
          <a:p>
            <a:pPr marL="588438">
              <a:spcBef>
                <a:spcPts val="1547"/>
              </a:spcBef>
              <a:buBlip>
                <a:blip r:embed="rId2"/>
              </a:buBlip>
              <a:tabLst>
                <a:tab pos="989637" algn="l"/>
                <a:tab pos="989637" algn="l"/>
                <a:tab pos="989637" algn="l"/>
                <a:tab pos="989637" algn="l"/>
                <a:tab pos="989637" algn="l"/>
                <a:tab pos="989637" algn="l"/>
                <a:tab pos="989637" algn="l"/>
              </a:tabLst>
            </a:pPr>
            <a:r>
              <a:rPr lang="en-US" sz="2800" dirty="0"/>
              <a:t>Mega-mergers?</a:t>
            </a:r>
          </a:p>
          <a:p>
            <a:pPr marL="588438">
              <a:spcBef>
                <a:spcPts val="1547"/>
              </a:spcBef>
              <a:buBlip>
                <a:blip r:embed="rId2"/>
              </a:buBlip>
              <a:tabLst>
                <a:tab pos="989637" algn="l"/>
                <a:tab pos="989637" algn="l"/>
                <a:tab pos="989637" algn="l"/>
                <a:tab pos="989637" algn="l"/>
                <a:tab pos="989637" algn="l"/>
                <a:tab pos="989637" algn="l"/>
                <a:tab pos="989637" algn="l"/>
              </a:tabLst>
            </a:pPr>
            <a:r>
              <a:rPr lang="en-US" sz="2800" dirty="0"/>
              <a:t>Dominating the Internet?</a:t>
            </a:r>
          </a:p>
          <a:p>
            <a:pPr marL="588438">
              <a:spcBef>
                <a:spcPts val="1547"/>
              </a:spcBef>
              <a:buBlip>
                <a:blip r:embed="rId2"/>
              </a:buBlip>
              <a:tabLst>
                <a:tab pos="989637" algn="l"/>
                <a:tab pos="989637" algn="l"/>
                <a:tab pos="989637" algn="l"/>
                <a:tab pos="989637" algn="l"/>
                <a:tab pos="989637" algn="l"/>
                <a:tab pos="989637" algn="l"/>
                <a:tab pos="989637" algn="l"/>
              </a:tabLst>
            </a:pPr>
            <a:r>
              <a:rPr lang="en-US" sz="2800" dirty="0"/>
              <a:t>Global domination?</a:t>
            </a:r>
          </a:p>
          <a:p>
            <a:pPr marL="588438">
              <a:spcBef>
                <a:spcPts val="1547"/>
              </a:spcBef>
              <a:buBlip>
                <a:blip r:embed="rId2"/>
              </a:buBlip>
              <a:tabLst>
                <a:tab pos="989637" algn="l"/>
                <a:tab pos="989637" algn="l"/>
                <a:tab pos="989637" algn="l"/>
                <a:tab pos="989637" algn="l"/>
                <a:tab pos="989637" algn="l"/>
                <a:tab pos="989637" algn="l"/>
                <a:tab pos="989637" algn="l"/>
              </a:tabLst>
            </a:pPr>
            <a:r>
              <a:rPr lang="en-US" sz="2800" dirty="0"/>
              <a:t>Galactic domination?</a:t>
            </a:r>
          </a:p>
          <a:p>
            <a:pPr marL="588438">
              <a:spcBef>
                <a:spcPts val="1547"/>
              </a:spcBef>
              <a:buBlip>
                <a:blip r:embed="rId2"/>
              </a:buBlip>
              <a:tabLst>
                <a:tab pos="989637" algn="l"/>
                <a:tab pos="989637" algn="l"/>
                <a:tab pos="989637" algn="l"/>
                <a:tab pos="989637" algn="l"/>
                <a:tab pos="989637" algn="l"/>
                <a:tab pos="989637" algn="l"/>
                <a:tab pos="989637" algn="l"/>
              </a:tabLst>
            </a:pPr>
            <a:r>
              <a:rPr lang="en-US" sz="2800" dirty="0"/>
              <a:t>Making quarterly earnings!? </a:t>
            </a:r>
          </a:p>
        </p:txBody>
      </p:sp>
    </p:spTree>
    <p:extLst>
      <p:ext uri="{BB962C8B-B14F-4D97-AF65-F5344CB8AC3E}">
        <p14:creationId xmlns:p14="http://schemas.microsoft.com/office/powerpoint/2010/main" val="1621916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1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01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01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0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uiExpand="1" build="p" bldLvl="5"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4937" y="1472283"/>
            <a:ext cx="3011537" cy="451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sp>
        <p:nvSpPr>
          <p:cNvPr id="87043" name="Rectangle 3"/>
          <p:cNvSpPr>
            <a:spLocks noGrp="1" noChangeArrowheads="1"/>
          </p:cNvSpPr>
          <p:nvPr>
            <p:ph type="title"/>
          </p:nvPr>
        </p:nvSpPr>
        <p:spPr>
          <a:xfrm>
            <a:off x="1026914" y="214312"/>
            <a:ext cx="7090172" cy="1062633"/>
          </a:xfrm>
          <a:ln/>
        </p:spPr>
        <p:txBody>
          <a:bodyPr/>
          <a:lstStyle/>
          <a:p>
            <a:pPr>
              <a:spcBef>
                <a:spcPct val="0"/>
              </a:spcBef>
              <a:tabLst>
                <a:tab pos="855901" algn="l"/>
              </a:tabLst>
            </a:pPr>
            <a:r>
              <a:rPr lang="en-US" sz="4500"/>
              <a:t>The Big Problem?</a:t>
            </a:r>
          </a:p>
        </p:txBody>
      </p:sp>
      <p:sp>
        <p:nvSpPr>
          <p:cNvPr id="87044" name="Rectangle 4"/>
          <p:cNvSpPr>
            <a:spLocks noGrp="1" noChangeArrowheads="1"/>
          </p:cNvSpPr>
          <p:nvPr>
            <p:ph type="body" idx="1"/>
          </p:nvPr>
        </p:nvSpPr>
        <p:spPr>
          <a:xfrm>
            <a:off x="419695" y="1473399"/>
            <a:ext cx="4241602" cy="5188148"/>
          </a:xfrm>
          <a:ln/>
        </p:spPr>
        <p:txBody>
          <a:bodyPr/>
          <a:lstStyle/>
          <a:p>
            <a:pPr algn="l">
              <a:spcBef>
                <a:spcPct val="0"/>
              </a:spcBef>
              <a:tabLst>
                <a:tab pos="855901" algn="l"/>
              </a:tabLst>
            </a:pPr>
            <a:r>
              <a:rPr lang="en-US"/>
              <a:t>“Many major corporations still play things straight, but a significant and growing number of otherwise high-grade managers -- CEOS you would be happy to have as spouses for your children... -- have come to the view that it’s okay to manipulate earnings to satisfy what they believe are Wall Street desires.  Indeed, many CEOs think this kind of manipulation is not only okay, but actually their duty.”</a:t>
            </a:r>
          </a:p>
        </p:txBody>
      </p:sp>
      <p:sp>
        <p:nvSpPr>
          <p:cNvPr id="87045" name="Rectangle 5"/>
          <p:cNvSpPr>
            <a:spLocks/>
          </p:cNvSpPr>
          <p:nvPr/>
        </p:nvSpPr>
        <p:spPr bwMode="auto">
          <a:xfrm>
            <a:off x="5307343" y="5500688"/>
            <a:ext cx="229652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lgn="ctr" fontAlgn="base">
              <a:spcBef>
                <a:spcPct val="0"/>
              </a:spcBef>
              <a:spcAft>
                <a:spcPct val="0"/>
              </a:spcAft>
              <a:tabLst>
                <a:tab pos="748924" algn="l"/>
                <a:tab pos="748924" algn="l"/>
                <a:tab pos="748924" algn="l"/>
              </a:tabLst>
            </a:pPr>
            <a:r>
              <a:rPr lang="en-US" sz="2800">
                <a:solidFill>
                  <a:srgbClr val="FFFFFF"/>
                </a:solidFill>
                <a:ea typeface="Chalkboard" charset="0"/>
                <a:cs typeface="Chalkboard" charset="0"/>
                <a:sym typeface="Chalkboard" charset="0"/>
              </a:rPr>
              <a:t>Warren Buffett</a:t>
            </a:r>
          </a:p>
          <a:p>
            <a:pPr algn="ctr" fontAlgn="base">
              <a:spcBef>
                <a:spcPct val="0"/>
              </a:spcBef>
              <a:spcAft>
                <a:spcPct val="0"/>
              </a:spcAft>
              <a:tabLst>
                <a:tab pos="748924" algn="l"/>
                <a:tab pos="748924" algn="l"/>
                <a:tab pos="748924" algn="l"/>
              </a:tabLst>
            </a:pPr>
            <a:r>
              <a:rPr lang="en-US" sz="1500">
                <a:solidFill>
                  <a:srgbClr val="FFFFFF"/>
                </a:solidFill>
                <a:ea typeface="Chalkboard" charset="0"/>
                <a:cs typeface="Chalkboard" charset="0"/>
                <a:sym typeface="Chalkboard" charset="0"/>
              </a:rPr>
              <a:t>July/Aug 1999</a:t>
            </a:r>
          </a:p>
          <a:p>
            <a:pPr algn="ctr" fontAlgn="base">
              <a:spcBef>
                <a:spcPct val="0"/>
              </a:spcBef>
              <a:spcAft>
                <a:spcPct val="0"/>
              </a:spcAft>
              <a:tabLst>
                <a:tab pos="748924" algn="l"/>
                <a:tab pos="748924" algn="l"/>
                <a:tab pos="748924" algn="l"/>
              </a:tabLst>
            </a:pPr>
            <a:r>
              <a:rPr lang="en-US" sz="1500">
                <a:solidFill>
                  <a:srgbClr val="FFFFFF"/>
                </a:solidFill>
                <a:ea typeface="Chalkboard" charset="0"/>
                <a:cs typeface="Chalkboard" charset="0"/>
                <a:sym typeface="Chalkboard" charset="0"/>
              </a:rPr>
              <a:t>Directorship</a:t>
            </a:r>
          </a:p>
        </p:txBody>
      </p:sp>
    </p:spTree>
    <p:extLst>
      <p:ext uri="{BB962C8B-B14F-4D97-AF65-F5344CB8AC3E}">
        <p14:creationId xmlns:p14="http://schemas.microsoft.com/office/powerpoint/2010/main" val="2042201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1"/>
          <p:cNvSpPr>
            <a:spLocks noGrp="1" noChangeArrowheads="1"/>
          </p:cNvSpPr>
          <p:nvPr>
            <p:ph type="title"/>
          </p:nvPr>
        </p:nvSpPr>
        <p:spPr>
          <a:xfrm>
            <a:off x="892999" y="151805"/>
            <a:ext cx="7358063" cy="1768078"/>
          </a:xfrm>
          <a:ln/>
        </p:spPr>
        <p:txBody>
          <a:bodyPr/>
          <a:lstStyle/>
          <a:p>
            <a:pPr>
              <a:spcBef>
                <a:spcPct val="0"/>
              </a:spcBef>
              <a:tabLst>
                <a:tab pos="855901" algn="l"/>
              </a:tabLst>
            </a:pPr>
            <a:r>
              <a:rPr lang="en-US"/>
              <a:t>Objectives of the Earnings Game</a:t>
            </a:r>
          </a:p>
        </p:txBody>
      </p:sp>
      <p:sp>
        <p:nvSpPr>
          <p:cNvPr id="88066" name="Rectangle 2"/>
          <p:cNvSpPr>
            <a:spLocks noGrp="1" noChangeArrowheads="1"/>
          </p:cNvSpPr>
          <p:nvPr>
            <p:ph type="body" idx="1"/>
          </p:nvPr>
        </p:nvSpPr>
        <p:spPr>
          <a:ln/>
        </p:spPr>
        <p:txBody>
          <a:bodyPr/>
          <a:lstStyle/>
          <a:p>
            <a:pPr marL="674246" indent="-451360">
              <a:spcBef>
                <a:spcPct val="0"/>
              </a:spcBef>
              <a:buBlip>
                <a:blip r:embed="rId2"/>
              </a:buBlip>
              <a:tabLst>
                <a:tab pos="1075456" algn="l"/>
                <a:tab pos="1075456" algn="l"/>
                <a:tab pos="1075456" algn="l"/>
                <a:tab pos="1075456" algn="l"/>
              </a:tabLst>
            </a:pPr>
            <a:r>
              <a:rPr lang="en-US" sz="3200"/>
              <a:t>Smooth (non-volatile) earnings</a:t>
            </a:r>
          </a:p>
          <a:p>
            <a:pPr marL="674246" indent="-451360">
              <a:buBlip>
                <a:blip r:embed="rId2"/>
              </a:buBlip>
              <a:tabLst>
                <a:tab pos="1075456" algn="l"/>
                <a:tab pos="1075456" algn="l"/>
                <a:tab pos="1075456" algn="l"/>
                <a:tab pos="1075456" algn="l"/>
              </a:tabLst>
            </a:pPr>
            <a:r>
              <a:rPr lang="en-US" sz="3200"/>
              <a:t>Avoid losses </a:t>
            </a:r>
          </a:p>
          <a:p>
            <a:pPr marL="674246" indent="-451360">
              <a:buBlip>
                <a:blip r:embed="rId2"/>
              </a:buBlip>
              <a:tabLst>
                <a:tab pos="1075456" algn="l"/>
                <a:tab pos="1075456" algn="l"/>
                <a:tab pos="1075456" algn="l"/>
                <a:tab pos="1075456" algn="l"/>
              </a:tabLst>
            </a:pPr>
            <a:r>
              <a:rPr lang="en-US" sz="3200"/>
              <a:t>Avoid decreases in earnings</a:t>
            </a:r>
          </a:p>
          <a:p>
            <a:pPr marL="674246" indent="-451360">
              <a:buBlip>
                <a:blip r:embed="rId2"/>
              </a:buBlip>
              <a:tabLst>
                <a:tab pos="1075456" algn="l"/>
                <a:tab pos="1075456" algn="l"/>
                <a:tab pos="1075456" algn="l"/>
                <a:tab pos="1075456" algn="l"/>
              </a:tabLst>
            </a:pPr>
            <a:r>
              <a:rPr lang="en-US" sz="3200"/>
              <a:t>Beat the consensus analyst forecast of earnings</a:t>
            </a:r>
          </a:p>
        </p:txBody>
      </p:sp>
    </p:spTree>
    <p:extLst>
      <p:ext uri="{BB962C8B-B14F-4D97-AF65-F5344CB8AC3E}">
        <p14:creationId xmlns:p14="http://schemas.microsoft.com/office/powerpoint/2010/main" val="3037405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0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uiExpand="1" build="p" bldLvl="5"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93850"/>
            <a:ext cx="202882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1394179"/>
            <a:ext cx="2028825"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24" y="1391003"/>
            <a:ext cx="2047875"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Three reactions…</a:t>
            </a:r>
            <a:endParaRPr lang="en-US" dirty="0"/>
          </a:p>
        </p:txBody>
      </p:sp>
    </p:spTree>
    <p:extLst>
      <p:ext uri="{BB962C8B-B14F-4D97-AF65-F5344CB8AC3E}">
        <p14:creationId xmlns:p14="http://schemas.microsoft.com/office/powerpoint/2010/main" val="22015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Grp="1" noChangeArrowheads="1"/>
          </p:cNvSpPr>
          <p:nvPr>
            <p:ph type="title"/>
          </p:nvPr>
        </p:nvSpPr>
        <p:spPr>
          <a:xfrm>
            <a:off x="178594" y="250031"/>
            <a:ext cx="8831461" cy="4884539"/>
          </a:xfrm>
          <a:ln/>
        </p:spPr>
        <p:txBody>
          <a:bodyPr/>
          <a:lstStyle/>
          <a:p>
            <a:pPr>
              <a:tabLst>
                <a:tab pos="855901" algn="l"/>
                <a:tab pos="855901" algn="l"/>
                <a:tab pos="855901" algn="l"/>
              </a:tabLst>
            </a:pPr>
            <a:r>
              <a:rPr lang="en-US" sz="6600"/>
              <a:t>Evidence of Earnings Management (EM)?</a:t>
            </a:r>
            <a:r>
              <a:rPr lang="en-US"/>
              <a:t/>
            </a:r>
            <a:br>
              <a:rPr lang="en-US"/>
            </a:br>
            <a:r>
              <a:rPr lang="en-US"/>
              <a:t/>
            </a:r>
            <a:br>
              <a:rPr lang="en-US"/>
            </a:br>
            <a:r>
              <a:rPr lang="en-US" sz="3200"/>
              <a:t>Research by Prof. Dave Burgstahler</a:t>
            </a:r>
          </a:p>
        </p:txBody>
      </p:sp>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571" y="4607749"/>
            <a:ext cx="1154162" cy="141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sp>
        <p:nvSpPr>
          <p:cNvPr id="89091" name="Rectangle 3"/>
          <p:cNvSpPr>
            <a:spLocks/>
          </p:cNvSpPr>
          <p:nvPr/>
        </p:nvSpPr>
        <p:spPr bwMode="auto">
          <a:xfrm>
            <a:off x="2771395" y="6036469"/>
            <a:ext cx="36436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lgn="ctr" fontAlgn="base">
              <a:spcBef>
                <a:spcPct val="0"/>
              </a:spcBef>
              <a:spcAft>
                <a:spcPct val="0"/>
              </a:spcAft>
              <a:tabLst>
                <a:tab pos="748924" algn="l"/>
              </a:tabLst>
            </a:pPr>
            <a:r>
              <a:rPr lang="en-US" sz="1700">
                <a:solidFill>
                  <a:srgbClr val="FFFFFF"/>
                </a:solidFill>
                <a:ea typeface="Chalkboard" charset="0"/>
                <a:cs typeface="Chalkboard" charset="0"/>
                <a:sym typeface="Chalkboard" charset="0"/>
              </a:rPr>
              <a:t>your managerial accounting instructor</a:t>
            </a:r>
          </a:p>
        </p:txBody>
      </p:sp>
    </p:spTree>
    <p:extLst>
      <p:ext uri="{BB962C8B-B14F-4D97-AF65-F5344CB8AC3E}">
        <p14:creationId xmlns:p14="http://schemas.microsoft.com/office/powerpoint/2010/main" val="211910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Grp="1" noChangeArrowheads="1"/>
          </p:cNvSpPr>
          <p:nvPr>
            <p:ph type="title"/>
          </p:nvPr>
        </p:nvSpPr>
        <p:spPr>
          <a:xfrm>
            <a:off x="830461" y="89297"/>
            <a:ext cx="7483078" cy="1437680"/>
          </a:xfrm>
          <a:ln/>
        </p:spPr>
        <p:txBody>
          <a:bodyPr/>
          <a:lstStyle/>
          <a:p>
            <a:pPr>
              <a:tabLst>
                <a:tab pos="0" algn="l"/>
                <a:tab pos="641892" algn="l"/>
                <a:tab pos="1292706" algn="l"/>
                <a:tab pos="1925685" algn="l"/>
                <a:tab pos="2567581" algn="l"/>
                <a:tab pos="3209476" algn="l"/>
                <a:tab pos="3860285" algn="l"/>
                <a:tab pos="4493270" algn="l"/>
                <a:tab pos="5135163" algn="l"/>
                <a:tab pos="0" algn="l"/>
                <a:tab pos="641892" algn="l"/>
                <a:tab pos="1292706" algn="l"/>
                <a:tab pos="1925685" algn="l"/>
                <a:tab pos="2567581" algn="l"/>
                <a:tab pos="3209476" algn="l"/>
                <a:tab pos="3860285" algn="l"/>
                <a:tab pos="4493270" algn="l"/>
                <a:tab pos="5135163" algn="l"/>
              </a:tabLst>
            </a:pPr>
            <a:r>
              <a:rPr lang="en-US" b="1"/>
              <a:t>Meet or Beat?</a:t>
            </a:r>
            <a:r>
              <a:rPr lang="en-US" b="1">
                <a:ea typeface="ヒラギノ明朝 ProN W6" charset="0"/>
                <a:cs typeface="ヒラギノ明朝 ProN W6" charset="0"/>
              </a:rPr>
              <a:t/>
            </a:r>
            <a:br>
              <a:rPr lang="en-US" b="1">
                <a:ea typeface="ヒラギノ明朝 ProN W6" charset="0"/>
                <a:cs typeface="ヒラギノ明朝 ProN W6" charset="0"/>
              </a:rPr>
            </a:br>
            <a:r>
              <a:rPr lang="en-US"/>
              <a:t>Target #1 = to be profitable (i.e., avoid losses)</a:t>
            </a:r>
          </a:p>
        </p:txBody>
      </p:sp>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32" y="1487910"/>
            <a:ext cx="7109147" cy="520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FFFFFF"/>
                </a:solidFill>
                <a:miter lim="800000"/>
                <a:headEnd/>
                <a:tailEnd/>
              </a14:hiddenLine>
            </a:ext>
          </a:extLst>
        </p:spPr>
      </p:pic>
      <p:sp>
        <p:nvSpPr>
          <p:cNvPr id="90115" name="Rectangle 3"/>
          <p:cNvSpPr>
            <a:spLocks/>
          </p:cNvSpPr>
          <p:nvPr/>
        </p:nvSpPr>
        <p:spPr bwMode="auto">
          <a:xfrm>
            <a:off x="6054328" y="3625453"/>
            <a:ext cx="23818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tabLst>
                <a:tab pos="249621" algn="l"/>
                <a:tab pos="499240" algn="l"/>
                <a:tab pos="748886" algn="l"/>
                <a:tab pos="1007409" algn="l"/>
                <a:tab pos="1248128" algn="l"/>
                <a:tab pos="1497751" algn="l"/>
                <a:tab pos="1747367" algn="l"/>
                <a:tab pos="1997013" algn="l"/>
                <a:tab pos="2246636" algn="l"/>
                <a:tab pos="2496257" algn="l"/>
                <a:tab pos="2745888" algn="l"/>
                <a:tab pos="3004424" algn="l"/>
              </a:tabLst>
            </a:pPr>
            <a:r>
              <a:rPr lang="en-US" sz="1500" b="1">
                <a:solidFill>
                  <a:srgbClr val="000000"/>
                </a:solidFill>
                <a:cs typeface="Times" charset="0"/>
                <a:sym typeface="Times" charset="0"/>
              </a:rPr>
              <a:t>So what is odd in this figure?</a:t>
            </a:r>
          </a:p>
        </p:txBody>
      </p:sp>
      <p:grpSp>
        <p:nvGrpSpPr>
          <p:cNvPr id="90118" name="Group 6"/>
          <p:cNvGrpSpPr>
            <a:grpSpLocks/>
          </p:cNvGrpSpPr>
          <p:nvPr/>
        </p:nvGrpSpPr>
        <p:grpSpPr bwMode="auto">
          <a:xfrm>
            <a:off x="3036095" y="2402086"/>
            <a:ext cx="1223367" cy="464344"/>
            <a:chOff x="0" y="0"/>
            <a:chExt cx="1096" cy="416"/>
          </a:xfrm>
        </p:grpSpPr>
        <p:sp>
          <p:nvSpPr>
            <p:cNvPr id="90116" name="Rectangle 4"/>
            <p:cNvSpPr>
              <a:spLocks/>
            </p:cNvSpPr>
            <p:nvPr/>
          </p:nvSpPr>
          <p:spPr bwMode="auto">
            <a:xfrm>
              <a:off x="0" y="56"/>
              <a:ext cx="326"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tabLst>
                  <a:tab pos="249621" algn="l"/>
                  <a:tab pos="499240" algn="l"/>
                  <a:tab pos="748886" algn="l"/>
                  <a:tab pos="1007409" algn="l"/>
                  <a:tab pos="1248128" algn="l"/>
                  <a:tab pos="1497751" algn="l"/>
                  <a:tab pos="1747367" algn="l"/>
                  <a:tab pos="1997013" algn="l"/>
                  <a:tab pos="2246636" algn="l"/>
                  <a:tab pos="2496257" algn="l"/>
                  <a:tab pos="2745888" algn="l"/>
                  <a:tab pos="3004424" algn="l"/>
                </a:tabLst>
              </a:pPr>
              <a:r>
                <a:rPr lang="en-US" sz="1500">
                  <a:solidFill>
                    <a:srgbClr val="000000"/>
                  </a:solidFill>
                  <a:cs typeface="Times" charset="0"/>
                  <a:sym typeface="Times" charset="0"/>
                </a:rPr>
                <a:t>Loss</a:t>
              </a:r>
            </a:p>
          </p:txBody>
        </p:sp>
        <p:sp>
          <p:nvSpPr>
            <p:cNvPr id="90117" name="AutoShape 5"/>
            <p:cNvSpPr>
              <a:spLocks/>
            </p:cNvSpPr>
            <p:nvPr/>
          </p:nvSpPr>
          <p:spPr bwMode="auto">
            <a:xfrm flipH="1">
              <a:off x="488" y="0"/>
              <a:ext cx="608" cy="416"/>
            </a:xfrm>
            <a:prstGeom prst="rightArrow">
              <a:avLst>
                <a:gd name="adj1" fmla="val 32000"/>
                <a:gd name="adj2" fmla="val 64308"/>
              </a:avLst>
            </a:prstGeom>
            <a:solidFill>
              <a:srgbClr val="FF0000"/>
            </a:solidFill>
            <a:ln w="12700" cap="flat">
              <a:solidFill>
                <a:schemeClr val="tx1"/>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FFFFFF"/>
                </a:solidFill>
                <a:latin typeface="Chalkboard" charset="0"/>
                <a:sym typeface="Chalkboard" charset="0"/>
              </a:endParaRPr>
            </a:p>
          </p:txBody>
        </p:sp>
      </p:grpSp>
      <p:grpSp>
        <p:nvGrpSpPr>
          <p:cNvPr id="90121" name="Group 9"/>
          <p:cNvGrpSpPr>
            <a:grpSpLocks/>
          </p:cNvGrpSpPr>
          <p:nvPr/>
        </p:nvGrpSpPr>
        <p:grpSpPr bwMode="auto">
          <a:xfrm>
            <a:off x="4455915" y="2402086"/>
            <a:ext cx="1290340" cy="464344"/>
            <a:chOff x="0" y="0"/>
            <a:chExt cx="1156" cy="416"/>
          </a:xfrm>
        </p:grpSpPr>
        <p:sp>
          <p:nvSpPr>
            <p:cNvPr id="90119" name="AutoShape 7"/>
            <p:cNvSpPr>
              <a:spLocks/>
            </p:cNvSpPr>
            <p:nvPr/>
          </p:nvSpPr>
          <p:spPr bwMode="auto">
            <a:xfrm>
              <a:off x="0" y="0"/>
              <a:ext cx="608" cy="416"/>
            </a:xfrm>
            <a:prstGeom prst="rightArrow">
              <a:avLst>
                <a:gd name="adj1" fmla="val 32000"/>
                <a:gd name="adj2" fmla="val 64308"/>
              </a:avLst>
            </a:prstGeom>
            <a:solidFill>
              <a:srgbClr val="000000"/>
            </a:solidFill>
            <a:ln w="12700" cap="flat">
              <a:solidFill>
                <a:schemeClr val="tx1"/>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FFFFFF"/>
                </a:solidFill>
                <a:latin typeface="Chalkboard" charset="0"/>
                <a:sym typeface="Chalkboard" charset="0"/>
              </a:endParaRPr>
            </a:p>
          </p:txBody>
        </p:sp>
        <p:sp>
          <p:nvSpPr>
            <p:cNvPr id="90120" name="Rectangle 8"/>
            <p:cNvSpPr>
              <a:spLocks/>
            </p:cNvSpPr>
            <p:nvPr/>
          </p:nvSpPr>
          <p:spPr bwMode="auto">
            <a:xfrm>
              <a:off x="696" y="56"/>
              <a:ext cx="46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tabLst>
                  <a:tab pos="249621" algn="l"/>
                  <a:tab pos="499240" algn="l"/>
                  <a:tab pos="748886" algn="l"/>
                  <a:tab pos="1007409" algn="l"/>
                  <a:tab pos="1248128" algn="l"/>
                  <a:tab pos="1497751" algn="l"/>
                  <a:tab pos="1747367" algn="l"/>
                  <a:tab pos="1997013" algn="l"/>
                  <a:tab pos="2246636" algn="l"/>
                  <a:tab pos="2496257" algn="l"/>
                  <a:tab pos="2745888" algn="l"/>
                  <a:tab pos="3004424" algn="l"/>
                </a:tabLst>
              </a:pPr>
              <a:r>
                <a:rPr lang="en-US" sz="1500">
                  <a:solidFill>
                    <a:srgbClr val="000000"/>
                  </a:solidFill>
                  <a:cs typeface="Times" charset="0"/>
                  <a:sym typeface="Times" charset="0"/>
                </a:rPr>
                <a:t>Profits</a:t>
              </a:r>
            </a:p>
          </p:txBody>
        </p:sp>
      </p:grpSp>
      <p:grpSp>
        <p:nvGrpSpPr>
          <p:cNvPr id="90124" name="Group 12"/>
          <p:cNvGrpSpPr>
            <a:grpSpLocks/>
          </p:cNvGrpSpPr>
          <p:nvPr/>
        </p:nvGrpSpPr>
        <p:grpSpPr bwMode="auto">
          <a:xfrm>
            <a:off x="2973617" y="3929064"/>
            <a:ext cx="1345035" cy="1119560"/>
            <a:chOff x="0" y="0"/>
            <a:chExt cx="1205" cy="1003"/>
          </a:xfrm>
        </p:grpSpPr>
        <p:sp>
          <p:nvSpPr>
            <p:cNvPr id="90122" name="Line 10"/>
            <p:cNvSpPr>
              <a:spLocks noChangeShapeType="1"/>
            </p:cNvSpPr>
            <p:nvPr/>
          </p:nvSpPr>
          <p:spPr bwMode="auto">
            <a:xfrm rot="10800000">
              <a:off x="537" y="274"/>
              <a:ext cx="668" cy="729"/>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FFFFFF"/>
                </a:solidFill>
                <a:latin typeface="Chalkboard" charset="0"/>
                <a:sym typeface="Chalkboard" charset="0"/>
              </a:endParaRPr>
            </a:p>
          </p:txBody>
        </p:sp>
        <p:sp>
          <p:nvSpPr>
            <p:cNvPr id="90123" name="Rectangle 11"/>
            <p:cNvSpPr>
              <a:spLocks/>
            </p:cNvSpPr>
            <p:nvPr/>
          </p:nvSpPr>
          <p:spPr bwMode="auto">
            <a:xfrm>
              <a:off x="0" y="0"/>
              <a:ext cx="52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tabLst>
                  <a:tab pos="249621" algn="l"/>
                  <a:tab pos="499240" algn="l"/>
                  <a:tab pos="748886" algn="l"/>
                  <a:tab pos="1007409" algn="l"/>
                  <a:tab pos="1248128" algn="l"/>
                  <a:tab pos="1497751" algn="l"/>
                  <a:tab pos="1747367" algn="l"/>
                  <a:tab pos="1997013" algn="l"/>
                  <a:tab pos="2246636" algn="l"/>
                  <a:tab pos="2496257" algn="l"/>
                  <a:tab pos="2745888" algn="l"/>
                  <a:tab pos="3004424" algn="l"/>
                </a:tabLst>
              </a:pPr>
              <a:r>
                <a:rPr lang="en-US" sz="1500">
                  <a:solidFill>
                    <a:srgbClr val="000000"/>
                  </a:solidFill>
                  <a:cs typeface="Times" charset="0"/>
                  <a:sym typeface="Times" charset="0"/>
                </a:rPr>
                <a:t>too few</a:t>
              </a:r>
            </a:p>
          </p:txBody>
        </p:sp>
      </p:grpSp>
      <p:grpSp>
        <p:nvGrpSpPr>
          <p:cNvPr id="90127" name="Group 15"/>
          <p:cNvGrpSpPr>
            <a:grpSpLocks/>
          </p:cNvGrpSpPr>
          <p:nvPr/>
        </p:nvGrpSpPr>
        <p:grpSpPr bwMode="auto">
          <a:xfrm>
            <a:off x="3062883" y="3384352"/>
            <a:ext cx="1336105" cy="1101701"/>
            <a:chOff x="0" y="0"/>
            <a:chExt cx="1197" cy="987"/>
          </a:xfrm>
        </p:grpSpPr>
        <p:sp>
          <p:nvSpPr>
            <p:cNvPr id="90125" name="Line 13"/>
            <p:cNvSpPr>
              <a:spLocks noChangeShapeType="1"/>
            </p:cNvSpPr>
            <p:nvPr/>
          </p:nvSpPr>
          <p:spPr bwMode="auto">
            <a:xfrm rot="10800000">
              <a:off x="529" y="258"/>
              <a:ext cx="668" cy="729"/>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FFFFFF"/>
                </a:solidFill>
                <a:latin typeface="Chalkboard" charset="0"/>
                <a:sym typeface="Chalkboard" charset="0"/>
              </a:endParaRPr>
            </a:p>
          </p:txBody>
        </p:sp>
        <p:sp>
          <p:nvSpPr>
            <p:cNvPr id="90126" name="Rectangle 14"/>
            <p:cNvSpPr>
              <a:spLocks/>
            </p:cNvSpPr>
            <p:nvPr/>
          </p:nvSpPr>
          <p:spPr bwMode="auto">
            <a:xfrm>
              <a:off x="0" y="0"/>
              <a:ext cx="645"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tabLst>
                  <a:tab pos="249621" algn="l"/>
                  <a:tab pos="499240" algn="l"/>
                  <a:tab pos="748886" algn="l"/>
                  <a:tab pos="1007409" algn="l"/>
                  <a:tab pos="1248128" algn="l"/>
                  <a:tab pos="1497751" algn="l"/>
                  <a:tab pos="1747367" algn="l"/>
                  <a:tab pos="1997013" algn="l"/>
                  <a:tab pos="2246636" algn="l"/>
                  <a:tab pos="2496257" algn="l"/>
                  <a:tab pos="2745888" algn="l"/>
                  <a:tab pos="3004424" algn="l"/>
                </a:tabLst>
              </a:pPr>
              <a:r>
                <a:rPr lang="en-US" sz="1500">
                  <a:solidFill>
                    <a:srgbClr val="000000"/>
                  </a:solidFill>
                  <a:cs typeface="Times" charset="0"/>
                  <a:sym typeface="Times" charset="0"/>
                </a:rPr>
                <a:t>too many</a:t>
              </a:r>
            </a:p>
          </p:txBody>
        </p:sp>
      </p:grpSp>
    </p:spTree>
    <p:extLst>
      <p:ext uri="{BB962C8B-B14F-4D97-AF65-F5344CB8AC3E}">
        <p14:creationId xmlns:p14="http://schemas.microsoft.com/office/powerpoint/2010/main" val="1858421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1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01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01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0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027" y="1544837"/>
            <a:ext cx="7140402" cy="517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FFFFFF"/>
                </a:solidFill>
                <a:miter lim="800000"/>
                <a:headEnd/>
                <a:tailEnd/>
              </a14:hiddenLine>
            </a:ext>
          </a:extLst>
        </p:spPr>
      </p:pic>
      <p:sp>
        <p:nvSpPr>
          <p:cNvPr id="91138" name="Rectangle 2"/>
          <p:cNvSpPr>
            <a:spLocks noGrp="1" noChangeArrowheads="1"/>
          </p:cNvSpPr>
          <p:nvPr>
            <p:ph type="title"/>
          </p:nvPr>
        </p:nvSpPr>
        <p:spPr>
          <a:xfrm>
            <a:off x="1464469" y="160734"/>
            <a:ext cx="6357938" cy="1437680"/>
          </a:xfrm>
          <a:ln/>
        </p:spPr>
        <p:txBody>
          <a:bodyPr/>
          <a:lstStyle/>
          <a:p>
            <a:pPr>
              <a:tabLst>
                <a:tab pos="0" algn="l"/>
                <a:tab pos="641892" algn="l"/>
                <a:tab pos="1292706" algn="l"/>
                <a:tab pos="1925685" algn="l"/>
                <a:tab pos="2567581" algn="l"/>
                <a:tab pos="3209476" algn="l"/>
                <a:tab pos="3860285" algn="l"/>
                <a:tab pos="4493270" algn="l"/>
                <a:tab pos="5135163" algn="l"/>
                <a:tab pos="0" algn="l"/>
                <a:tab pos="641892" algn="l"/>
                <a:tab pos="1292706" algn="l"/>
                <a:tab pos="1925685" algn="l"/>
                <a:tab pos="2567581" algn="l"/>
                <a:tab pos="3209476" algn="l"/>
                <a:tab pos="3860285" algn="l"/>
                <a:tab pos="4493270" algn="l"/>
                <a:tab pos="5135163" algn="l"/>
              </a:tabLst>
            </a:pPr>
            <a:r>
              <a:rPr lang="en-US" b="1" dirty="0"/>
              <a:t>Meet or Beat?</a:t>
            </a:r>
            <a:r>
              <a:rPr lang="en-US" b="1" dirty="0">
                <a:ea typeface="ヒラギノ明朝 ProN W6" charset="0"/>
                <a:cs typeface="ヒラギノ明朝 ProN W6" charset="0"/>
              </a:rPr>
              <a:t/>
            </a:r>
            <a:br>
              <a:rPr lang="en-US" b="1" dirty="0">
                <a:ea typeface="ヒラギノ明朝 ProN W6" charset="0"/>
                <a:cs typeface="ヒラギノ明朝 ProN W6" charset="0"/>
              </a:rPr>
            </a:br>
            <a:r>
              <a:rPr lang="en-US" dirty="0"/>
              <a:t>Target #2 = to </a:t>
            </a:r>
            <a:r>
              <a:rPr lang="en-US" i="1" dirty="0"/>
              <a:t>improve</a:t>
            </a:r>
            <a:r>
              <a:rPr lang="en-US" dirty="0"/>
              <a:t> profits</a:t>
            </a:r>
          </a:p>
        </p:txBody>
      </p:sp>
      <p:sp>
        <p:nvSpPr>
          <p:cNvPr id="91139" name="Rectangle 3"/>
          <p:cNvSpPr>
            <a:spLocks/>
          </p:cNvSpPr>
          <p:nvPr/>
        </p:nvSpPr>
        <p:spPr bwMode="auto">
          <a:xfrm>
            <a:off x="6054328" y="3625453"/>
            <a:ext cx="23818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tabLst>
                <a:tab pos="249621" algn="l"/>
                <a:tab pos="499240" algn="l"/>
                <a:tab pos="748886" algn="l"/>
                <a:tab pos="1007409" algn="l"/>
                <a:tab pos="1248128" algn="l"/>
                <a:tab pos="1497751" algn="l"/>
                <a:tab pos="1747367" algn="l"/>
                <a:tab pos="1997013" algn="l"/>
                <a:tab pos="2246636" algn="l"/>
                <a:tab pos="2496257" algn="l"/>
                <a:tab pos="2745888" algn="l"/>
                <a:tab pos="3004424" algn="l"/>
              </a:tabLst>
            </a:pPr>
            <a:r>
              <a:rPr lang="en-US" sz="1500" b="1">
                <a:solidFill>
                  <a:srgbClr val="000000"/>
                </a:solidFill>
                <a:cs typeface="Times" charset="0"/>
                <a:sym typeface="Times" charset="0"/>
              </a:rPr>
              <a:t>So what is odd in this figure?</a:t>
            </a:r>
          </a:p>
        </p:txBody>
      </p:sp>
      <p:grpSp>
        <p:nvGrpSpPr>
          <p:cNvPr id="91142" name="Group 6"/>
          <p:cNvGrpSpPr>
            <a:grpSpLocks/>
          </p:cNvGrpSpPr>
          <p:nvPr/>
        </p:nvGrpSpPr>
        <p:grpSpPr bwMode="auto">
          <a:xfrm>
            <a:off x="2830712" y="2366367"/>
            <a:ext cx="1964531" cy="464344"/>
            <a:chOff x="0" y="0"/>
            <a:chExt cx="1760" cy="416"/>
          </a:xfrm>
        </p:grpSpPr>
        <p:sp>
          <p:nvSpPr>
            <p:cNvPr id="91140" name="Rectangle 4"/>
            <p:cNvSpPr>
              <a:spLocks/>
            </p:cNvSpPr>
            <p:nvPr/>
          </p:nvSpPr>
          <p:spPr bwMode="auto">
            <a:xfrm>
              <a:off x="0" y="64"/>
              <a:ext cx="952"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tabLst>
                  <a:tab pos="249621" algn="l"/>
                  <a:tab pos="499240" algn="l"/>
                  <a:tab pos="748886" algn="l"/>
                  <a:tab pos="1007409" algn="l"/>
                  <a:tab pos="1248128" algn="l"/>
                  <a:tab pos="1497751" algn="l"/>
                  <a:tab pos="1747367" algn="l"/>
                  <a:tab pos="1997013" algn="l"/>
                  <a:tab pos="2246636" algn="l"/>
                  <a:tab pos="2496257" algn="l"/>
                  <a:tab pos="2745888" algn="l"/>
                  <a:tab pos="3004424" algn="l"/>
                </a:tabLst>
              </a:pPr>
              <a:r>
                <a:rPr lang="en-US" sz="1500">
                  <a:solidFill>
                    <a:srgbClr val="000000"/>
                  </a:solidFill>
                  <a:cs typeface="Times" charset="0"/>
                  <a:sym typeface="Times" charset="0"/>
                </a:rPr>
                <a:t>Lower Profits</a:t>
              </a:r>
            </a:p>
          </p:txBody>
        </p:sp>
        <p:sp>
          <p:nvSpPr>
            <p:cNvPr id="91141" name="AutoShape 5"/>
            <p:cNvSpPr>
              <a:spLocks/>
            </p:cNvSpPr>
            <p:nvPr/>
          </p:nvSpPr>
          <p:spPr bwMode="auto">
            <a:xfrm flipH="1">
              <a:off x="1152" y="0"/>
              <a:ext cx="608" cy="416"/>
            </a:xfrm>
            <a:prstGeom prst="rightArrow">
              <a:avLst>
                <a:gd name="adj1" fmla="val 32000"/>
                <a:gd name="adj2" fmla="val 64308"/>
              </a:avLst>
            </a:prstGeom>
            <a:solidFill>
              <a:srgbClr val="FF0000"/>
            </a:solidFill>
            <a:ln w="12700" cap="flat">
              <a:solidFill>
                <a:schemeClr val="tx1"/>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FFFFFF"/>
                </a:solidFill>
                <a:latin typeface="Chalkboard" charset="0"/>
                <a:sym typeface="Chalkboard" charset="0"/>
              </a:endParaRPr>
            </a:p>
          </p:txBody>
        </p:sp>
      </p:grpSp>
      <p:grpSp>
        <p:nvGrpSpPr>
          <p:cNvPr id="91145" name="Group 9"/>
          <p:cNvGrpSpPr>
            <a:grpSpLocks/>
          </p:cNvGrpSpPr>
          <p:nvPr/>
        </p:nvGrpSpPr>
        <p:grpSpPr bwMode="auto">
          <a:xfrm>
            <a:off x="5009555" y="2366367"/>
            <a:ext cx="1854026" cy="464344"/>
            <a:chOff x="0" y="0"/>
            <a:chExt cx="1661" cy="416"/>
          </a:xfrm>
        </p:grpSpPr>
        <p:sp>
          <p:nvSpPr>
            <p:cNvPr id="91143" name="AutoShape 7"/>
            <p:cNvSpPr>
              <a:spLocks/>
            </p:cNvSpPr>
            <p:nvPr/>
          </p:nvSpPr>
          <p:spPr bwMode="auto">
            <a:xfrm>
              <a:off x="0" y="0"/>
              <a:ext cx="608" cy="416"/>
            </a:xfrm>
            <a:prstGeom prst="rightArrow">
              <a:avLst>
                <a:gd name="adj1" fmla="val 32000"/>
                <a:gd name="adj2" fmla="val 64308"/>
              </a:avLst>
            </a:prstGeom>
            <a:solidFill>
              <a:srgbClr val="000000"/>
            </a:solidFill>
            <a:ln w="12700" cap="flat">
              <a:solidFill>
                <a:schemeClr val="tx1"/>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FFFFFF"/>
                </a:solidFill>
                <a:latin typeface="Chalkboard" charset="0"/>
                <a:sym typeface="Chalkboard" charset="0"/>
              </a:endParaRPr>
            </a:p>
          </p:txBody>
        </p:sp>
        <p:sp>
          <p:nvSpPr>
            <p:cNvPr id="91144" name="Rectangle 8"/>
            <p:cNvSpPr>
              <a:spLocks/>
            </p:cNvSpPr>
            <p:nvPr/>
          </p:nvSpPr>
          <p:spPr bwMode="auto">
            <a:xfrm>
              <a:off x="680" y="64"/>
              <a:ext cx="98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tabLst>
                  <a:tab pos="249621" algn="l"/>
                  <a:tab pos="499240" algn="l"/>
                  <a:tab pos="748886" algn="l"/>
                  <a:tab pos="1007409" algn="l"/>
                  <a:tab pos="1248128" algn="l"/>
                  <a:tab pos="1497751" algn="l"/>
                  <a:tab pos="1747367" algn="l"/>
                  <a:tab pos="1997013" algn="l"/>
                  <a:tab pos="2246636" algn="l"/>
                  <a:tab pos="2496257" algn="l"/>
                  <a:tab pos="2745888" algn="l"/>
                  <a:tab pos="3004424" algn="l"/>
                </a:tabLst>
              </a:pPr>
              <a:r>
                <a:rPr lang="en-US" sz="1500">
                  <a:solidFill>
                    <a:srgbClr val="000000"/>
                  </a:solidFill>
                  <a:cs typeface="Times" charset="0"/>
                  <a:sym typeface="Times" charset="0"/>
                </a:rPr>
                <a:t>Higher Profits</a:t>
              </a:r>
            </a:p>
          </p:txBody>
        </p:sp>
      </p:grpSp>
      <p:grpSp>
        <p:nvGrpSpPr>
          <p:cNvPr id="91148" name="Group 12"/>
          <p:cNvGrpSpPr>
            <a:grpSpLocks/>
          </p:cNvGrpSpPr>
          <p:nvPr/>
        </p:nvGrpSpPr>
        <p:grpSpPr bwMode="auto">
          <a:xfrm>
            <a:off x="3375423" y="3464719"/>
            <a:ext cx="1505769" cy="619497"/>
            <a:chOff x="0" y="0"/>
            <a:chExt cx="1349" cy="555"/>
          </a:xfrm>
        </p:grpSpPr>
        <p:sp>
          <p:nvSpPr>
            <p:cNvPr id="91146" name="Line 10"/>
            <p:cNvSpPr>
              <a:spLocks noChangeShapeType="1"/>
            </p:cNvSpPr>
            <p:nvPr/>
          </p:nvSpPr>
          <p:spPr bwMode="auto">
            <a:xfrm rot="10800000">
              <a:off x="630" y="175"/>
              <a:ext cx="719" cy="38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FFFFFF"/>
                </a:solidFill>
                <a:latin typeface="Chalkboard" charset="0"/>
                <a:sym typeface="Chalkboard" charset="0"/>
              </a:endParaRPr>
            </a:p>
          </p:txBody>
        </p:sp>
        <p:sp>
          <p:nvSpPr>
            <p:cNvPr id="91147" name="Rectangle 11"/>
            <p:cNvSpPr>
              <a:spLocks/>
            </p:cNvSpPr>
            <p:nvPr/>
          </p:nvSpPr>
          <p:spPr bwMode="auto">
            <a:xfrm>
              <a:off x="0" y="0"/>
              <a:ext cx="52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tabLst>
                  <a:tab pos="249621" algn="l"/>
                  <a:tab pos="499240" algn="l"/>
                  <a:tab pos="748886" algn="l"/>
                  <a:tab pos="1007409" algn="l"/>
                  <a:tab pos="1248128" algn="l"/>
                  <a:tab pos="1497751" algn="l"/>
                  <a:tab pos="1747367" algn="l"/>
                  <a:tab pos="1997013" algn="l"/>
                  <a:tab pos="2246636" algn="l"/>
                  <a:tab pos="2496257" algn="l"/>
                  <a:tab pos="2745888" algn="l"/>
                  <a:tab pos="3004424" algn="l"/>
                </a:tabLst>
              </a:pPr>
              <a:r>
                <a:rPr lang="en-US" sz="1500">
                  <a:solidFill>
                    <a:srgbClr val="000000"/>
                  </a:solidFill>
                  <a:cs typeface="Times" charset="0"/>
                  <a:sym typeface="Times" charset="0"/>
                </a:rPr>
                <a:t>too few</a:t>
              </a:r>
            </a:p>
          </p:txBody>
        </p:sp>
      </p:grpSp>
      <p:grpSp>
        <p:nvGrpSpPr>
          <p:cNvPr id="91151" name="Group 15"/>
          <p:cNvGrpSpPr>
            <a:grpSpLocks/>
          </p:cNvGrpSpPr>
          <p:nvPr/>
        </p:nvGrpSpPr>
        <p:grpSpPr bwMode="auto">
          <a:xfrm>
            <a:off x="3214687" y="2973587"/>
            <a:ext cx="1733476" cy="426393"/>
            <a:chOff x="0" y="0"/>
            <a:chExt cx="1553" cy="382"/>
          </a:xfrm>
        </p:grpSpPr>
        <p:sp>
          <p:nvSpPr>
            <p:cNvPr id="91149" name="Line 13"/>
            <p:cNvSpPr>
              <a:spLocks noChangeShapeType="1"/>
            </p:cNvSpPr>
            <p:nvPr/>
          </p:nvSpPr>
          <p:spPr bwMode="auto">
            <a:xfrm rot="10800000">
              <a:off x="763" y="180"/>
              <a:ext cx="790" cy="202"/>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FFFFFF"/>
                </a:solidFill>
                <a:latin typeface="Chalkboard" charset="0"/>
                <a:sym typeface="Chalkboard" charset="0"/>
              </a:endParaRPr>
            </a:p>
          </p:txBody>
        </p:sp>
        <p:sp>
          <p:nvSpPr>
            <p:cNvPr id="91150" name="Rectangle 14"/>
            <p:cNvSpPr>
              <a:spLocks/>
            </p:cNvSpPr>
            <p:nvPr/>
          </p:nvSpPr>
          <p:spPr bwMode="auto">
            <a:xfrm>
              <a:off x="0" y="0"/>
              <a:ext cx="645"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tabLst>
                  <a:tab pos="249621" algn="l"/>
                  <a:tab pos="499240" algn="l"/>
                  <a:tab pos="748886" algn="l"/>
                  <a:tab pos="1007409" algn="l"/>
                  <a:tab pos="1248128" algn="l"/>
                  <a:tab pos="1497751" algn="l"/>
                  <a:tab pos="1747367" algn="l"/>
                  <a:tab pos="1997013" algn="l"/>
                  <a:tab pos="2246636" algn="l"/>
                  <a:tab pos="2496257" algn="l"/>
                  <a:tab pos="2745888" algn="l"/>
                  <a:tab pos="3004424" algn="l"/>
                </a:tabLst>
              </a:pPr>
              <a:r>
                <a:rPr lang="en-US" sz="1500">
                  <a:solidFill>
                    <a:srgbClr val="000000"/>
                  </a:solidFill>
                  <a:cs typeface="Times" charset="0"/>
                  <a:sym typeface="Times" charset="0"/>
                </a:rPr>
                <a:t>too many</a:t>
              </a:r>
            </a:p>
          </p:txBody>
        </p:sp>
      </p:grpSp>
    </p:spTree>
    <p:extLst>
      <p:ext uri="{BB962C8B-B14F-4D97-AF65-F5344CB8AC3E}">
        <p14:creationId xmlns:p14="http://schemas.microsoft.com/office/powerpoint/2010/main" val="3080044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114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1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p:cNvSpPr>
          <p:nvPr/>
        </p:nvSpPr>
        <p:spPr bwMode="auto">
          <a:xfrm>
            <a:off x="199289" y="884071"/>
            <a:ext cx="874207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lgn="ctr" fontAlgn="base">
              <a:spcBef>
                <a:spcPct val="0"/>
              </a:spcBef>
              <a:spcAft>
                <a:spcPct val="0"/>
              </a:spcAft>
              <a:tabLst>
                <a:tab pos="748848" algn="l"/>
              </a:tabLst>
            </a:pPr>
            <a:r>
              <a:rPr lang="en-US" sz="4500">
                <a:solidFill>
                  <a:srgbClr val="FFFFFF"/>
                </a:solidFill>
                <a:ea typeface="Chalkboard" charset="0"/>
                <a:cs typeface="Chalkboard" charset="0"/>
                <a:sym typeface="Chalkboard" charset="0"/>
              </a:rPr>
              <a:t>Takeaway from Dave’s Research?</a:t>
            </a:r>
          </a:p>
        </p:txBody>
      </p:sp>
      <p:sp>
        <p:nvSpPr>
          <p:cNvPr id="92162" name="Rectangle 2"/>
          <p:cNvSpPr>
            <a:spLocks/>
          </p:cNvSpPr>
          <p:nvPr/>
        </p:nvSpPr>
        <p:spPr bwMode="auto">
          <a:xfrm>
            <a:off x="542479" y="2178844"/>
            <a:ext cx="8054578" cy="233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fontAlgn="base">
              <a:spcBef>
                <a:spcPct val="0"/>
              </a:spcBef>
              <a:spcAft>
                <a:spcPct val="0"/>
              </a:spcAft>
              <a:tabLst>
                <a:tab pos="748848" algn="l"/>
                <a:tab pos="748848" algn="l"/>
                <a:tab pos="748848" algn="l"/>
                <a:tab pos="748848" algn="l"/>
              </a:tabLst>
            </a:pPr>
            <a:r>
              <a:rPr lang="en-US" sz="2800" dirty="0">
                <a:solidFill>
                  <a:srgbClr val="FFFFFF"/>
                </a:solidFill>
                <a:ea typeface="Chalkboard" charset="0"/>
                <a:cs typeface="Chalkboard" charset="0"/>
                <a:sym typeface="Chalkboard" charset="0"/>
              </a:rPr>
              <a:t>In a large sample, we see </a:t>
            </a:r>
            <a:r>
              <a:rPr lang="en-US" sz="2800" u="sng" dirty="0">
                <a:solidFill>
                  <a:srgbClr val="FFFFFF"/>
                </a:solidFill>
                <a:ea typeface="Chalkboard" charset="0"/>
                <a:cs typeface="Chalkboard" charset="0"/>
                <a:sym typeface="Chalkboard" charset="0"/>
              </a:rPr>
              <a:t>direct</a:t>
            </a:r>
            <a:r>
              <a:rPr lang="en-US" sz="2800" dirty="0">
                <a:solidFill>
                  <a:srgbClr val="FFFFFF"/>
                </a:solidFill>
                <a:ea typeface="Chalkboard" charset="0"/>
                <a:cs typeface="Chalkboard" charset="0"/>
                <a:sym typeface="Chalkboard" charset="0"/>
              </a:rPr>
              <a:t> evidence of earnings management (EM) to beat targets:</a:t>
            </a:r>
          </a:p>
          <a:p>
            <a:pPr fontAlgn="base">
              <a:spcBef>
                <a:spcPct val="0"/>
              </a:spcBef>
              <a:spcAft>
                <a:spcPct val="0"/>
              </a:spcAft>
              <a:tabLst>
                <a:tab pos="748848" algn="l"/>
                <a:tab pos="748848" algn="l"/>
                <a:tab pos="748848" algn="l"/>
                <a:tab pos="748848" algn="l"/>
              </a:tabLst>
            </a:pPr>
            <a:endParaRPr lang="en-US" sz="2800" dirty="0">
              <a:solidFill>
                <a:srgbClr val="FFFFFF"/>
              </a:solidFill>
              <a:ea typeface="Chalkboard" charset="0"/>
              <a:cs typeface="Chalkboard" charset="0"/>
              <a:sym typeface="Chalkboard" charset="0"/>
            </a:endParaRPr>
          </a:p>
          <a:p>
            <a:pPr fontAlgn="base">
              <a:spcBef>
                <a:spcPct val="0"/>
              </a:spcBef>
              <a:spcAft>
                <a:spcPct val="0"/>
              </a:spcAft>
              <a:tabLst>
                <a:tab pos="748848" algn="l"/>
                <a:tab pos="748848" algn="l"/>
                <a:tab pos="748848" algn="l"/>
                <a:tab pos="748848" algn="l"/>
              </a:tabLst>
            </a:pPr>
            <a:r>
              <a:rPr lang="en-US" sz="2800" dirty="0">
                <a:solidFill>
                  <a:srgbClr val="FFFFFF"/>
                </a:solidFill>
                <a:ea typeface="Chalkboard" charset="0"/>
                <a:cs typeface="Chalkboard" charset="0"/>
                <a:sym typeface="Chalkboard" charset="0"/>
              </a:rPr>
              <a:t>1. Reporting positive profits</a:t>
            </a:r>
          </a:p>
          <a:p>
            <a:pPr fontAlgn="base">
              <a:spcBef>
                <a:spcPct val="0"/>
              </a:spcBef>
              <a:spcAft>
                <a:spcPct val="0"/>
              </a:spcAft>
              <a:tabLst>
                <a:tab pos="748848" algn="l"/>
                <a:tab pos="748848" algn="l"/>
                <a:tab pos="748848" algn="l"/>
                <a:tab pos="748848" algn="l"/>
              </a:tabLst>
            </a:pPr>
            <a:r>
              <a:rPr lang="en-US" sz="2800" dirty="0">
                <a:solidFill>
                  <a:srgbClr val="FFFFFF"/>
                </a:solidFill>
                <a:ea typeface="Chalkboard" charset="0"/>
                <a:cs typeface="Chalkboard" charset="0"/>
                <a:sym typeface="Chalkboard" charset="0"/>
              </a:rPr>
              <a:t>2. Improving profits</a:t>
            </a:r>
          </a:p>
          <a:p>
            <a:pPr fontAlgn="base">
              <a:spcBef>
                <a:spcPct val="0"/>
              </a:spcBef>
              <a:spcAft>
                <a:spcPct val="0"/>
              </a:spcAft>
              <a:tabLst>
                <a:tab pos="748848" algn="l"/>
                <a:tab pos="748848" algn="l"/>
                <a:tab pos="748848" algn="l"/>
                <a:tab pos="748848" algn="l"/>
              </a:tabLst>
            </a:pPr>
            <a:r>
              <a:rPr lang="en-US" sz="2800" dirty="0">
                <a:solidFill>
                  <a:srgbClr val="FFFFFF"/>
                </a:solidFill>
                <a:ea typeface="Chalkboard" charset="0"/>
                <a:cs typeface="Chalkboard" charset="0"/>
                <a:sym typeface="Chalkboard" charset="0"/>
              </a:rPr>
              <a:t>3. Meeting/Beating analysts’ forecasts</a:t>
            </a:r>
          </a:p>
        </p:txBody>
      </p:sp>
      <p:sp>
        <p:nvSpPr>
          <p:cNvPr id="92163" name="Rectangle 3"/>
          <p:cNvSpPr>
            <a:spLocks/>
          </p:cNvSpPr>
          <p:nvPr/>
        </p:nvSpPr>
        <p:spPr bwMode="auto">
          <a:xfrm>
            <a:off x="167432" y="5143500"/>
            <a:ext cx="8804672" cy="97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ctr" fontAlgn="base">
              <a:spcBef>
                <a:spcPct val="0"/>
              </a:spcBef>
              <a:spcAft>
                <a:spcPct val="0"/>
              </a:spcAft>
              <a:tabLst>
                <a:tab pos="748848" algn="l"/>
                <a:tab pos="748848" algn="l"/>
              </a:tabLst>
            </a:pPr>
            <a:r>
              <a:rPr lang="en-US" sz="2800" dirty="0">
                <a:solidFill>
                  <a:srgbClr val="FFFFFF"/>
                </a:solidFill>
                <a:ea typeface="Chalkboard" charset="0"/>
                <a:cs typeface="Chalkboard" charset="0"/>
                <a:sym typeface="Chalkboard" charset="0"/>
              </a:rPr>
              <a:t>i.e., EM is </a:t>
            </a:r>
            <a:r>
              <a:rPr lang="en-US" sz="2800" u="sng" dirty="0">
                <a:solidFill>
                  <a:srgbClr val="FFFFFF"/>
                </a:solidFill>
                <a:ea typeface="Chalkboard" charset="0"/>
                <a:cs typeface="Chalkboard" charset="0"/>
                <a:sym typeface="Chalkboard" charset="0"/>
              </a:rPr>
              <a:t>more</a:t>
            </a:r>
            <a:r>
              <a:rPr lang="en-US" sz="2800" dirty="0">
                <a:solidFill>
                  <a:srgbClr val="FFFFFF"/>
                </a:solidFill>
                <a:ea typeface="Chalkboard" charset="0"/>
                <a:cs typeface="Chalkboard" charset="0"/>
                <a:sym typeface="Chalkboard" charset="0"/>
              </a:rPr>
              <a:t> common than the occasional</a:t>
            </a:r>
          </a:p>
          <a:p>
            <a:pPr algn="ctr" fontAlgn="base">
              <a:spcBef>
                <a:spcPct val="0"/>
              </a:spcBef>
              <a:spcAft>
                <a:spcPct val="0"/>
              </a:spcAft>
              <a:tabLst>
                <a:tab pos="748848" algn="l"/>
                <a:tab pos="748848" algn="l"/>
              </a:tabLst>
            </a:pPr>
            <a:r>
              <a:rPr lang="en-US" sz="2800" dirty="0">
                <a:solidFill>
                  <a:srgbClr val="FFFFFF"/>
                </a:solidFill>
                <a:ea typeface="Chalkboard" charset="0"/>
                <a:cs typeface="Chalkboard" charset="0"/>
                <a:sym typeface="Chalkboard" charset="0"/>
              </a:rPr>
              <a:t> anecdote one reads about in the press</a:t>
            </a:r>
          </a:p>
        </p:txBody>
      </p:sp>
    </p:spTree>
    <p:extLst>
      <p:ext uri="{BB962C8B-B14F-4D97-AF65-F5344CB8AC3E}">
        <p14:creationId xmlns:p14="http://schemas.microsoft.com/office/powerpoint/2010/main" val="2604669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uiExpand="1" build="p" autoUpdateAnimBg="0"/>
      <p:bldP spid="92163"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2" y="152400"/>
            <a:ext cx="7134225"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4903517" y="6264775"/>
            <a:ext cx="403769"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defTabSz="914306"/>
            <a:endParaRPr lang="en-US">
              <a:solidFill>
                <a:prstClr val="white"/>
              </a:solidFill>
            </a:endParaRPr>
          </a:p>
        </p:txBody>
      </p:sp>
    </p:spTree>
    <p:extLst>
      <p:ext uri="{BB962C8B-B14F-4D97-AF65-F5344CB8AC3E}">
        <p14:creationId xmlns:p14="http://schemas.microsoft.com/office/powerpoint/2010/main" val="276998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Grp="1" noChangeArrowheads="1"/>
          </p:cNvSpPr>
          <p:nvPr>
            <p:ph type="title"/>
          </p:nvPr>
        </p:nvSpPr>
        <p:spPr>
          <a:xfrm>
            <a:off x="258961" y="2536032"/>
            <a:ext cx="8626078" cy="1785938"/>
          </a:xfrm>
          <a:ln/>
        </p:spPr>
        <p:txBody>
          <a:bodyPr/>
          <a:lstStyle/>
          <a:p>
            <a:r>
              <a:rPr lang="en-US"/>
              <a:t>And now for our final </a:t>
            </a:r>
            <a:br>
              <a:rPr lang="en-US"/>
            </a:br>
            <a:r>
              <a:rPr lang="en-US"/>
              <a:t>“course summary”...</a:t>
            </a:r>
          </a:p>
        </p:txBody>
      </p:sp>
    </p:spTree>
    <p:extLst>
      <p:ext uri="{BB962C8B-B14F-4D97-AF65-F5344CB8AC3E}">
        <p14:creationId xmlns:p14="http://schemas.microsoft.com/office/powerpoint/2010/main" val="941017251"/>
      </p:ext>
    </p:extLst>
  </p:cSld>
  <p:clrMapOvr>
    <a:masterClrMapping/>
  </p:clrMapOvr>
  <p:transition spd="slow">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3" name="Rectangle 1"/>
          <p:cNvSpPr>
            <a:spLocks noGrp="1" noChangeArrowheads="1"/>
          </p:cNvSpPr>
          <p:nvPr>
            <p:ph type="title"/>
          </p:nvPr>
        </p:nvSpPr>
        <p:spPr>
          <a:xfrm>
            <a:off x="892998" y="2536032"/>
            <a:ext cx="7358063" cy="1785938"/>
          </a:xfrm>
          <a:ln/>
        </p:spPr>
        <p:txBody>
          <a:bodyPr/>
          <a:lstStyle/>
          <a:p>
            <a:r>
              <a:rPr lang="en-US" sz="7300"/>
              <a:t>IT’S JEOPARDY!</a:t>
            </a:r>
          </a:p>
        </p:txBody>
      </p:sp>
      <p:sp>
        <p:nvSpPr>
          <p:cNvPr id="131074" name="Rectangle 2"/>
          <p:cNvSpPr>
            <a:spLocks/>
          </p:cNvSpPr>
          <p:nvPr/>
        </p:nvSpPr>
        <p:spPr bwMode="auto">
          <a:xfrm>
            <a:off x="2417623" y="4760654"/>
            <a:ext cx="42976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ctr" defTabSz="642420" fontAlgn="base">
              <a:spcBef>
                <a:spcPct val="0"/>
              </a:spcBef>
              <a:spcAft>
                <a:spcPct val="0"/>
              </a:spcAft>
            </a:pPr>
            <a:r>
              <a:rPr lang="en-US" sz="2800">
                <a:solidFill>
                  <a:srgbClr val="FFFFFF"/>
                </a:solidFill>
                <a:ea typeface="Gill Sans" pitchFamily="-84" charset="0"/>
                <a:cs typeface="Gill Sans" pitchFamily="-84" charset="0"/>
                <a:sym typeface="Gill Sans" pitchFamily="-84" charset="0"/>
              </a:rPr>
              <a:t>the rules of the game are...</a:t>
            </a:r>
          </a:p>
        </p:txBody>
      </p:sp>
    </p:spTree>
    <p:extLst>
      <p:ext uri="{BB962C8B-B14F-4D97-AF65-F5344CB8AC3E}">
        <p14:creationId xmlns:p14="http://schemas.microsoft.com/office/powerpoint/2010/main" val="4132186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073"/>
                                        </p:tgtEl>
                                        <p:attrNameLst>
                                          <p:attrName>style.visibility</p:attrName>
                                        </p:attrNameLst>
                                      </p:cBhvr>
                                      <p:to>
                                        <p:strVal val="visible"/>
                                      </p:to>
                                    </p:set>
                                    <p:anim calcmode="lin" valueType="num">
                                      <p:cBhvr>
                                        <p:cTn id="7" dur="500" fill="hold"/>
                                        <p:tgtEl>
                                          <p:spTgt spid="131073"/>
                                        </p:tgtEl>
                                        <p:attrNameLst>
                                          <p:attrName>ppt_w</p:attrName>
                                        </p:attrNameLst>
                                      </p:cBhvr>
                                      <p:tavLst>
                                        <p:tav tm="0">
                                          <p:val>
                                            <p:fltVal val="0"/>
                                          </p:val>
                                        </p:tav>
                                        <p:tav tm="100000">
                                          <p:val>
                                            <p:strVal val="#ppt_w"/>
                                          </p:val>
                                        </p:tav>
                                      </p:tavLst>
                                    </p:anim>
                                    <p:anim calcmode="lin" valueType="num">
                                      <p:cBhvr>
                                        <p:cTn id="8" dur="500" fill="hold"/>
                                        <p:tgtEl>
                                          <p:spTgt spid="13107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1074"/>
                                        </p:tgtEl>
                                        <p:attrNameLst>
                                          <p:attrName>style.visibility</p:attrName>
                                        </p:attrNameLst>
                                      </p:cBhvr>
                                      <p:to>
                                        <p:strVal val="visible"/>
                                      </p:to>
                                    </p:set>
                                    <p:anim calcmode="lin" valueType="num">
                                      <p:cBhvr>
                                        <p:cTn id="13" dur="500" fill="hold"/>
                                        <p:tgtEl>
                                          <p:spTgt spid="131074"/>
                                        </p:tgtEl>
                                        <p:attrNameLst>
                                          <p:attrName>ppt_w</p:attrName>
                                        </p:attrNameLst>
                                      </p:cBhvr>
                                      <p:tavLst>
                                        <p:tav tm="0">
                                          <p:val>
                                            <p:fltVal val="0"/>
                                          </p:val>
                                        </p:tav>
                                        <p:tav tm="100000">
                                          <p:val>
                                            <p:strVal val="#ppt_w"/>
                                          </p:val>
                                        </p:tav>
                                      </p:tavLst>
                                    </p:anim>
                                    <p:anim calcmode="lin" valueType="num">
                                      <p:cBhvr>
                                        <p:cTn id="14" dur="500" fill="hold"/>
                                        <p:tgtEl>
                                          <p:spTgt spid="131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3" grpId="0" autoUpdateAnimBg="0"/>
      <p:bldP spid="131074"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
          <p:cNvSpPr>
            <a:spLocks noGrp="1" noChangeArrowheads="1"/>
          </p:cNvSpPr>
          <p:nvPr>
            <p:ph type="body" idx="1"/>
          </p:nvPr>
        </p:nvSpPr>
        <p:spPr>
          <a:xfrm>
            <a:off x="147340" y="712143"/>
            <a:ext cx="8643938" cy="6116836"/>
          </a:xfrm>
          <a:ln/>
        </p:spPr>
        <p:txBody>
          <a:bodyPr/>
          <a:lstStyle/>
          <a:p>
            <a:pPr marL="624128">
              <a:spcBef>
                <a:spcPct val="0"/>
              </a:spcBef>
            </a:pPr>
            <a:r>
              <a:rPr lang="en-US" sz="1700" dirty="0"/>
              <a:t>Scorekeeper is Brady.</a:t>
            </a:r>
          </a:p>
          <a:p>
            <a:pPr marL="624128">
              <a:spcBef>
                <a:spcPts val="1195"/>
              </a:spcBef>
            </a:pPr>
            <a:r>
              <a:rPr lang="en-US" sz="1700" dirty="0"/>
              <a:t>Rotate by study group starting with the </a:t>
            </a:r>
            <a:r>
              <a:rPr lang="en-US" sz="1700" dirty="0">
                <a:solidFill>
                  <a:srgbClr val="FF0000"/>
                </a:solidFill>
              </a:rPr>
              <a:t>RED</a:t>
            </a:r>
            <a:r>
              <a:rPr lang="en-US" sz="1700" dirty="0"/>
              <a:t> team .</a:t>
            </a:r>
          </a:p>
          <a:p>
            <a:pPr marL="624128">
              <a:spcBef>
                <a:spcPts val="1195"/>
              </a:spcBef>
            </a:pPr>
            <a:r>
              <a:rPr lang="en-US" sz="1700" dirty="0"/>
              <a:t>Select category and point amount up to 300 in round #1, 400 in round #2, 500 in round #3.</a:t>
            </a:r>
          </a:p>
          <a:p>
            <a:pPr marL="624128">
              <a:spcBef>
                <a:spcPts val="1195"/>
              </a:spcBef>
            </a:pPr>
            <a:r>
              <a:rPr lang="en-US" sz="1700" dirty="0"/>
              <a:t>You must respond in the form of a question, e.g., to the answer “State capital of Washington.” you would respond: “What is Olympia?”</a:t>
            </a:r>
          </a:p>
          <a:p>
            <a:pPr marL="624128">
              <a:spcBef>
                <a:spcPts val="1195"/>
              </a:spcBef>
            </a:pPr>
            <a:r>
              <a:rPr lang="en-US" sz="1700" dirty="0"/>
              <a:t>Your group has 15 seconds to respond.  (The class may sing along:  Do, do, do doo…)</a:t>
            </a:r>
          </a:p>
          <a:p>
            <a:pPr marL="624128">
              <a:spcBef>
                <a:spcPts val="1195"/>
              </a:spcBef>
            </a:pPr>
            <a:r>
              <a:rPr lang="en-US" sz="1700" dirty="0"/>
              <a:t>If your question is incorrect, next team in line can answer (and then the next team, and the next team…).  Whichever team answers correctly, gets the points.</a:t>
            </a:r>
          </a:p>
          <a:p>
            <a:pPr marL="624128">
              <a:spcBef>
                <a:spcPts val="1195"/>
              </a:spcBef>
            </a:pPr>
            <a:r>
              <a:rPr lang="en-US" sz="1700" dirty="0"/>
              <a:t>Regardless of who answers the question, we return to the original order.  </a:t>
            </a:r>
          </a:p>
          <a:p>
            <a:pPr marL="624128">
              <a:spcBef>
                <a:spcPts val="1195"/>
              </a:spcBef>
            </a:pPr>
            <a:r>
              <a:rPr lang="en-US" sz="1700" dirty="0"/>
              <a:t>The top two teams will compete in the “Final Jeopardy” round starting with zero points.</a:t>
            </a:r>
          </a:p>
          <a:p>
            <a:pPr marL="624128">
              <a:spcBef>
                <a:spcPts val="1195"/>
              </a:spcBef>
            </a:pPr>
            <a:r>
              <a:rPr lang="en-US" sz="1700" dirty="0"/>
              <a:t>Dawn will resolve any disputes.</a:t>
            </a:r>
          </a:p>
          <a:p>
            <a:pPr marL="624128">
              <a:spcBef>
                <a:spcPts val="1195"/>
              </a:spcBef>
            </a:pPr>
            <a:r>
              <a:rPr lang="en-US" sz="1700" dirty="0"/>
              <a:t>The team with the highest point total wins!  </a:t>
            </a:r>
            <a:r>
              <a:rPr lang="en-US" sz="1000" dirty="0"/>
              <a:t>(but don’t get too excited)</a:t>
            </a:r>
          </a:p>
        </p:txBody>
      </p:sp>
      <p:sp>
        <p:nvSpPr>
          <p:cNvPr id="132098" name="Rectangle 2"/>
          <p:cNvSpPr>
            <a:spLocks noGrp="1" noChangeArrowheads="1"/>
          </p:cNvSpPr>
          <p:nvPr>
            <p:ph type="title"/>
          </p:nvPr>
        </p:nvSpPr>
        <p:spPr>
          <a:xfrm>
            <a:off x="803701" y="107156"/>
            <a:ext cx="7358063" cy="625078"/>
          </a:xfrm>
          <a:ln/>
        </p:spPr>
        <p:txBody>
          <a:bodyPr lIns="0" tIns="0" rIns="0" bIns="0"/>
          <a:lstStyle/>
          <a:p>
            <a:r>
              <a:rPr lang="en-US" sz="2800"/>
              <a:t>Official EMBA 505 Jeopardy Rules</a:t>
            </a:r>
          </a:p>
        </p:txBody>
      </p:sp>
    </p:spTree>
    <p:extLst>
      <p:ext uri="{BB962C8B-B14F-4D97-AF65-F5344CB8AC3E}">
        <p14:creationId xmlns:p14="http://schemas.microsoft.com/office/powerpoint/2010/main" val="2371938009"/>
      </p:ext>
    </p:extLst>
  </p:cSld>
  <p:clrMapOvr>
    <a:masterClrMapping/>
  </p:clrMapOvr>
  <p:transition spd="med">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Grp="1" noChangeArrowheads="1"/>
          </p:cNvSpPr>
          <p:nvPr>
            <p:ph type="title"/>
          </p:nvPr>
        </p:nvSpPr>
        <p:spPr>
          <a:xfrm>
            <a:off x="892998" y="2536032"/>
            <a:ext cx="7358063" cy="1785938"/>
          </a:xfrm>
          <a:ln/>
        </p:spPr>
        <p:txBody>
          <a:bodyPr/>
          <a:lstStyle/>
          <a:p>
            <a:r>
              <a:rPr lang="en-US" sz="7300"/>
              <a:t>to the game...</a:t>
            </a:r>
          </a:p>
        </p:txBody>
      </p:sp>
    </p:spTree>
    <p:extLst>
      <p:ext uri="{BB962C8B-B14F-4D97-AF65-F5344CB8AC3E}">
        <p14:creationId xmlns:p14="http://schemas.microsoft.com/office/powerpoint/2010/main" val="2756452646"/>
      </p:ext>
    </p:extLst>
  </p:cSld>
  <p:clrMapOvr>
    <a:masterClrMapping/>
  </p:clrMapOvr>
  <p:transition spd="med">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24826"/>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Now, on to the case…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736788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5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35170" name="Rectangle 2"/>
          <p:cNvSpPr>
            <a:spLocks noGrp="1" noChangeArrowheads="1"/>
          </p:cNvSpPr>
          <p:nvPr>
            <p:ph type="title"/>
          </p:nvPr>
        </p:nvSpPr>
        <p:spPr>
          <a:xfrm>
            <a:off x="892998" y="1857375"/>
            <a:ext cx="7358063" cy="3134320"/>
          </a:xfrm>
          <a:ln/>
        </p:spPr>
        <p:txBody>
          <a:bodyPr/>
          <a:lstStyle/>
          <a:p>
            <a:r>
              <a:rPr lang="en-US" dirty="0" smtClean="0"/>
              <a:t>Next week:</a:t>
            </a:r>
            <a:r>
              <a:rPr lang="en-US" dirty="0"/>
              <a:t/>
            </a:r>
            <a:br>
              <a:rPr lang="en-US" dirty="0"/>
            </a:br>
            <a:r>
              <a:rPr lang="en-US" dirty="0"/>
              <a:t>Project Presentations</a:t>
            </a:r>
            <a:br>
              <a:rPr lang="en-US" dirty="0"/>
            </a:br>
            <a:endParaRPr lang="en-US" dirty="0"/>
          </a:p>
        </p:txBody>
      </p:sp>
    </p:spTree>
    <p:extLst>
      <p:ext uri="{BB962C8B-B14F-4D97-AF65-F5344CB8AC3E}">
        <p14:creationId xmlns:p14="http://schemas.microsoft.com/office/powerpoint/2010/main" val="403486274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p:cTn id="7" dur="500" fill="hold"/>
                                        <p:tgtEl>
                                          <p:spTgt spid="135170"/>
                                        </p:tgtEl>
                                        <p:attrNameLst>
                                          <p:attrName>ppt_w</p:attrName>
                                        </p:attrNameLst>
                                      </p:cBhvr>
                                      <p:tavLst>
                                        <p:tav tm="0">
                                          <p:val>
                                            <p:fltVal val="0"/>
                                          </p:val>
                                        </p:tav>
                                        <p:tav tm="100000">
                                          <p:val>
                                            <p:strVal val="#ppt_w"/>
                                          </p:val>
                                        </p:tav>
                                      </p:tavLst>
                                    </p:anim>
                                    <p:anim calcmode="lin" valueType="num">
                                      <p:cBhvr>
                                        <p:cTn id="8" dur="500" fill="hold"/>
                                        <p:tgtEl>
                                          <p:spTgt spid="135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003731"/>
      </p:ext>
    </p:extLst>
  </p:cSld>
  <p:clrMapOvr>
    <a:masterClrMapping/>
  </p:clrMapOvr>
  <p:transition spd="slow">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p:cNvSpPr>
          <p:nvPr/>
        </p:nvSpPr>
        <p:spPr bwMode="auto">
          <a:xfrm>
            <a:off x="392935" y="562570"/>
            <a:ext cx="5643563"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107001" defTabSz="642486" fontAlgn="base">
              <a:spcBef>
                <a:spcPct val="0"/>
              </a:spcBef>
              <a:spcAft>
                <a:spcPct val="0"/>
              </a:spcAft>
              <a:tabLst>
                <a:tab pos="499292" algn="l"/>
                <a:tab pos="5657287" algn="l"/>
              </a:tabLst>
            </a:pPr>
            <a:r>
              <a:rPr lang="en-US" sz="2400">
                <a:solidFill>
                  <a:srgbClr val="FFFFFF"/>
                </a:solidFill>
                <a:ea typeface="Chalkboard" charset="0"/>
                <a:cs typeface="Chalkboard" charset="0"/>
                <a:sym typeface="Chalkboard" charset="0"/>
              </a:rPr>
              <a:t>What I hear, I forget</a:t>
            </a:r>
          </a:p>
        </p:txBody>
      </p:sp>
      <p:sp>
        <p:nvSpPr>
          <p:cNvPr id="155650" name="Rectangle 2"/>
          <p:cNvSpPr>
            <a:spLocks/>
          </p:cNvSpPr>
          <p:nvPr/>
        </p:nvSpPr>
        <p:spPr bwMode="auto">
          <a:xfrm>
            <a:off x="2054472" y="1714529"/>
            <a:ext cx="38552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lgn="ctr" defTabSz="642486" fontAlgn="base">
              <a:spcBef>
                <a:spcPct val="0"/>
              </a:spcBef>
              <a:spcAft>
                <a:spcPct val="0"/>
              </a:spcAft>
              <a:tabLst>
                <a:tab pos="748962" algn="l"/>
              </a:tabLst>
            </a:pPr>
            <a:r>
              <a:rPr lang="en-US" sz="2800">
                <a:solidFill>
                  <a:srgbClr val="FFFFFF"/>
                </a:solidFill>
                <a:ea typeface="Chalkboard" charset="0"/>
                <a:cs typeface="Chalkboard" charset="0"/>
                <a:sym typeface="Chalkboard" charset="0"/>
              </a:rPr>
              <a:t>What I see, I remember </a:t>
            </a:r>
          </a:p>
        </p:txBody>
      </p:sp>
      <p:sp>
        <p:nvSpPr>
          <p:cNvPr id="155651" name="Rectangle 3"/>
          <p:cNvSpPr>
            <a:spLocks/>
          </p:cNvSpPr>
          <p:nvPr/>
        </p:nvSpPr>
        <p:spPr bwMode="auto">
          <a:xfrm>
            <a:off x="3134452" y="2973587"/>
            <a:ext cx="3204378" cy="49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lgn="ctr" defTabSz="642486" fontAlgn="base">
              <a:spcBef>
                <a:spcPct val="0"/>
              </a:spcBef>
              <a:spcAft>
                <a:spcPct val="0"/>
              </a:spcAft>
              <a:tabLst>
                <a:tab pos="748962" algn="l"/>
              </a:tabLst>
            </a:pPr>
            <a:r>
              <a:rPr lang="en-US" sz="3200">
                <a:solidFill>
                  <a:srgbClr val="FFFFFF"/>
                </a:solidFill>
                <a:ea typeface="Chalkboard" charset="0"/>
                <a:cs typeface="Chalkboard" charset="0"/>
                <a:sym typeface="Chalkboard" charset="0"/>
              </a:rPr>
              <a:t>What I do, I know</a:t>
            </a:r>
          </a:p>
        </p:txBody>
      </p:sp>
      <p:sp>
        <p:nvSpPr>
          <p:cNvPr id="155652" name="Rectangle 4"/>
          <p:cNvSpPr>
            <a:spLocks/>
          </p:cNvSpPr>
          <p:nvPr/>
        </p:nvSpPr>
        <p:spPr bwMode="auto">
          <a:xfrm>
            <a:off x="4027289" y="4232701"/>
            <a:ext cx="480417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defTabSz="642486" fontAlgn="base">
              <a:spcBef>
                <a:spcPct val="0"/>
              </a:spcBef>
              <a:spcAft>
                <a:spcPct val="0"/>
              </a:spcAft>
              <a:tabLst>
                <a:tab pos="748962" algn="l"/>
                <a:tab pos="4716632" algn="l"/>
                <a:tab pos="748962" algn="l"/>
                <a:tab pos="4716632" algn="l"/>
                <a:tab pos="748962" algn="l"/>
                <a:tab pos="4716632" algn="l"/>
              </a:tabLst>
            </a:pPr>
            <a:r>
              <a:rPr lang="en-US" sz="3200">
                <a:solidFill>
                  <a:srgbClr val="FFFFFF"/>
                </a:solidFill>
                <a:ea typeface="Chalkboard" charset="0"/>
                <a:cs typeface="Chalkboard" charset="0"/>
                <a:sym typeface="Chalkboard" charset="0"/>
              </a:rPr>
              <a:t>When I do Accounting, </a:t>
            </a:r>
          </a:p>
          <a:p>
            <a:pPr defTabSz="642486" fontAlgn="base">
              <a:spcBef>
                <a:spcPct val="0"/>
              </a:spcBef>
              <a:spcAft>
                <a:spcPct val="0"/>
              </a:spcAft>
              <a:tabLst>
                <a:tab pos="748962" algn="l"/>
                <a:tab pos="4716632" algn="l"/>
                <a:tab pos="748962" algn="l"/>
                <a:tab pos="4716632" algn="l"/>
                <a:tab pos="748962" algn="l"/>
                <a:tab pos="4716632" algn="l"/>
              </a:tabLst>
            </a:pPr>
            <a:r>
              <a:rPr lang="en-US" sz="3200">
                <a:solidFill>
                  <a:srgbClr val="FFFFFF"/>
                </a:solidFill>
                <a:ea typeface="Chalkboard" charset="0"/>
                <a:cs typeface="Chalkboard" charset="0"/>
                <a:sym typeface="Chalkboard" charset="0"/>
              </a:rPr>
              <a:t>I marvel, and I learn to </a:t>
            </a:r>
          </a:p>
          <a:p>
            <a:pPr defTabSz="642486" fontAlgn="base">
              <a:spcBef>
                <a:spcPct val="0"/>
              </a:spcBef>
              <a:spcAft>
                <a:spcPct val="0"/>
              </a:spcAft>
              <a:tabLst>
                <a:tab pos="748962" algn="l"/>
                <a:tab pos="4716632" algn="l"/>
                <a:tab pos="748962" algn="l"/>
                <a:tab pos="4716632" algn="l"/>
                <a:tab pos="748962" algn="l"/>
                <a:tab pos="4716632" algn="l"/>
              </a:tabLst>
            </a:pPr>
            <a:r>
              <a:rPr lang="en-US" sz="3200">
                <a:solidFill>
                  <a:srgbClr val="FFFFFF"/>
                </a:solidFill>
                <a:ea typeface="Chalkboard" charset="0"/>
                <a:cs typeface="Chalkboard" charset="0"/>
                <a:sym typeface="Chalkboard" charset="0"/>
              </a:rPr>
              <a:t>be a better person</a:t>
            </a:r>
          </a:p>
        </p:txBody>
      </p:sp>
      <p:sp>
        <p:nvSpPr>
          <p:cNvPr id="155653" name="Rectangle 5"/>
          <p:cNvSpPr>
            <a:spLocks/>
          </p:cNvSpPr>
          <p:nvPr/>
        </p:nvSpPr>
        <p:spPr bwMode="auto">
          <a:xfrm>
            <a:off x="6400393" y="1973490"/>
            <a:ext cx="44082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lgn="ctr" defTabSz="642486" fontAlgn="base">
              <a:spcBef>
                <a:spcPct val="0"/>
              </a:spcBef>
              <a:spcAft>
                <a:spcPct val="0"/>
              </a:spcAft>
              <a:tabLst>
                <a:tab pos="748962" algn="l"/>
              </a:tabLst>
            </a:pPr>
            <a:r>
              <a:rPr lang="en-US" sz="800">
                <a:solidFill>
                  <a:srgbClr val="FFFFFF"/>
                </a:solidFill>
                <a:ea typeface="Chalkboard" charset="0"/>
                <a:cs typeface="Chalkboard" charset="0"/>
                <a:sym typeface="Chalkboard" charset="0"/>
              </a:rPr>
              <a:t>for awhile</a:t>
            </a:r>
          </a:p>
        </p:txBody>
      </p:sp>
      <p:sp>
        <p:nvSpPr>
          <p:cNvPr id="155654" name="Rectangle 6"/>
          <p:cNvSpPr>
            <a:spLocks/>
          </p:cNvSpPr>
          <p:nvPr/>
        </p:nvSpPr>
        <p:spPr bwMode="auto">
          <a:xfrm>
            <a:off x="151833" y="6366868"/>
            <a:ext cx="4786313"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ctr" defTabSz="642486" fontAlgn="base">
              <a:spcBef>
                <a:spcPct val="0"/>
              </a:spcBef>
              <a:spcAft>
                <a:spcPct val="0"/>
              </a:spcAft>
              <a:tabLst>
                <a:tab pos="748962" algn="l"/>
                <a:tab pos="4796872" algn="l"/>
              </a:tabLst>
            </a:pPr>
            <a:r>
              <a:rPr lang="en-US" sz="1500">
                <a:solidFill>
                  <a:srgbClr val="FFFFFF"/>
                </a:solidFill>
                <a:ea typeface="Chalkboard" charset="0"/>
                <a:cs typeface="Chalkboard" charset="0"/>
                <a:sym typeface="Chalkboard" charset="0"/>
              </a:rPr>
              <a:t>Chinese proverb </a:t>
            </a:r>
            <a:r>
              <a:rPr lang="en-US" sz="1100">
                <a:solidFill>
                  <a:srgbClr val="FFFFFF"/>
                </a:solidFill>
                <a:ea typeface="Chalkboard" charset="0"/>
                <a:cs typeface="Chalkboard" charset="0"/>
                <a:sym typeface="Chalkboard" charset="0"/>
              </a:rPr>
              <a:t>(roughly translated with liberties taken)</a:t>
            </a:r>
          </a:p>
        </p:txBody>
      </p:sp>
    </p:spTree>
    <p:extLst>
      <p:ext uri="{BB962C8B-B14F-4D97-AF65-F5344CB8AC3E}">
        <p14:creationId xmlns:p14="http://schemas.microsoft.com/office/powerpoint/2010/main" val="383404074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56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56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56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56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56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5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49" grpId="0" autoUpdateAnimBg="0"/>
      <p:bldP spid="155650" grpId="0" autoUpdateAnimBg="0"/>
      <p:bldP spid="155651" grpId="0" autoUpdateAnimBg="0"/>
      <p:bldP spid="155652" grpId="0" autoUpdateAnimBg="0"/>
      <p:bldP spid="155653" grpId="0" autoUpdateAnimBg="0"/>
      <p:bldP spid="15565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430" y="1444402"/>
            <a:ext cx="5688211" cy="159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619" y="3125391"/>
            <a:ext cx="5795367" cy="34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198893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p:txBody>
          <a:bodyPr/>
          <a:lstStyle/>
          <a:p>
            <a:pPr eaLnBrk="1" hangingPunct="1">
              <a:defRPr/>
            </a:pPr>
            <a:r>
              <a:rPr lang="en-US" smtClean="0">
                <a:sym typeface="Gill Sans" charset="0"/>
              </a:rPr>
              <a:t>Quick History</a:t>
            </a:r>
          </a:p>
        </p:txBody>
      </p:sp>
      <p:sp>
        <p:nvSpPr>
          <p:cNvPr id="31746" name="Rectangle 2"/>
          <p:cNvSpPr>
            <a:spLocks noGrp="1" noChangeArrowheads="1"/>
          </p:cNvSpPr>
          <p:nvPr>
            <p:ph type="body" idx="1"/>
          </p:nvPr>
        </p:nvSpPr>
        <p:spPr>
          <a:xfrm>
            <a:off x="767953" y="1669852"/>
            <a:ext cx="4580930" cy="4822031"/>
          </a:xfrm>
        </p:spPr>
        <p:txBody>
          <a:bodyPr>
            <a:normAutofit fontScale="92500" lnSpcReduction="10000"/>
          </a:bodyPr>
          <a:lstStyle/>
          <a:p>
            <a:pPr marL="490490">
              <a:buFont typeface="Gill Sans" charset="0"/>
              <a:buChar char="•"/>
              <a:defRPr/>
            </a:pPr>
            <a:r>
              <a:rPr lang="en-US" dirty="0" smtClean="0">
                <a:sym typeface="Gill Sans" charset="0"/>
              </a:rPr>
              <a:t>1884:  Alonzo Pawling and Henry Harnischfeger opened a machine shop in Milwaukee</a:t>
            </a:r>
          </a:p>
          <a:p>
            <a:pPr marL="490490">
              <a:spcBef>
                <a:spcPts val="3586"/>
              </a:spcBef>
              <a:buFont typeface="Gill Sans" charset="0"/>
              <a:buChar char="•"/>
              <a:defRPr/>
            </a:pPr>
            <a:r>
              <a:rPr lang="en-US" dirty="0" smtClean="0">
                <a:sym typeface="Gill Sans" charset="0"/>
              </a:rPr>
              <a:t>P&amp;H cranes</a:t>
            </a:r>
          </a:p>
          <a:p>
            <a:pPr marL="490490">
              <a:spcBef>
                <a:spcPts val="5414"/>
              </a:spcBef>
              <a:buFont typeface="Gill Sans" charset="0"/>
              <a:buChar char="•"/>
              <a:defRPr/>
            </a:pPr>
            <a:r>
              <a:rPr lang="en-US" dirty="0" smtClean="0">
                <a:sym typeface="Gill Sans" charset="0"/>
              </a:rPr>
              <a:t>Experienced     considerable            success...</a:t>
            </a:r>
          </a:p>
        </p:txBody>
      </p:sp>
      <p:grpSp>
        <p:nvGrpSpPr>
          <p:cNvPr id="31749" name="Group 5"/>
          <p:cNvGrpSpPr>
            <a:grpSpLocks/>
          </p:cNvGrpSpPr>
          <p:nvPr/>
        </p:nvGrpSpPr>
        <p:grpSpPr bwMode="auto">
          <a:xfrm>
            <a:off x="5116711" y="3518297"/>
            <a:ext cx="3672334" cy="3162226"/>
            <a:chOff x="0" y="0"/>
            <a:chExt cx="3290" cy="2833"/>
          </a:xfrm>
        </p:grpSpPr>
        <p:pic>
          <p:nvPicPr>
            <p:cNvPr id="327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90" cy="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2778" name="Rectangle 4"/>
            <p:cNvSpPr>
              <a:spLocks/>
            </p:cNvSpPr>
            <p:nvPr/>
          </p:nvSpPr>
          <p:spPr bwMode="auto">
            <a:xfrm>
              <a:off x="301" y="2543"/>
              <a:ext cx="2710"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100">
                  <a:ea typeface="MS PGothic" pitchFamily="34" charset="-128"/>
                </a:rPr>
                <a:t>Henry</a:t>
              </a:r>
              <a:r>
                <a:rPr lang="ja-JP" altLang="en-US" sz="2100">
                  <a:latin typeface="Arial" pitchFamily="34" charset="0"/>
                  <a:ea typeface="MS PGothic" pitchFamily="34" charset="-128"/>
                </a:rPr>
                <a:t>’</a:t>
              </a:r>
              <a:r>
                <a:rPr lang="en-US" altLang="ja-JP" sz="2100">
                  <a:ea typeface="MS PGothic" pitchFamily="34" charset="-128"/>
                </a:rPr>
                <a:t>s home built in 1905</a:t>
              </a:r>
              <a:endParaRPr lang="en-US" sz="2100">
                <a:ea typeface="MS PGothic" pitchFamily="34" charset="-128"/>
              </a:endParaRPr>
            </a:p>
          </p:txBody>
        </p:sp>
      </p:grpSp>
      <p:pic>
        <p:nvPicPr>
          <p:cNvPr id="317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2181" y="1687711"/>
            <a:ext cx="2287117" cy="166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1751" name="Oval 7"/>
          <p:cNvSpPr>
            <a:spLocks/>
          </p:cNvSpPr>
          <p:nvPr/>
        </p:nvSpPr>
        <p:spPr bwMode="auto">
          <a:xfrm>
            <a:off x="6965158" y="1634133"/>
            <a:ext cx="1178719" cy="1759148"/>
          </a:xfrm>
          <a:prstGeom prst="ellipse">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17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9133" y="3480371"/>
            <a:ext cx="4681389" cy="320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175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7297" y="279053"/>
            <a:ext cx="2116336" cy="312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277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46" y="498947"/>
            <a:ext cx="3821906" cy="10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460182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7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175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uiExpand="1" build="p" bldLvl="5" autoUpdateAnimBg="0"/>
      <p:bldP spid="31751" grpId="0" animBg="1"/>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Top">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 Top">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a:themeElements>
    <a:clrScheme name="">
      <a:dk1>
        <a:srgbClr val="80808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copy">
  <a:themeElements>
    <a:clrScheme name="">
      <a:dk1>
        <a:srgbClr val="000000"/>
      </a:dk1>
      <a:lt1>
        <a:srgbClr val="FFFFFF"/>
      </a:lt1>
      <a:dk2>
        <a:srgbClr val="000000"/>
      </a:dk2>
      <a:lt2>
        <a:srgbClr val="808080"/>
      </a:lt2>
      <a:accent1>
        <a:srgbClr val="00CC99"/>
      </a:accent1>
      <a:accent2>
        <a:srgbClr val="333399"/>
      </a:accent2>
      <a:accent3>
        <a:srgbClr val="FFFFFF"/>
      </a:accent3>
      <a:accent4>
        <a:srgbClr val="000000"/>
      </a:accent4>
      <a:accent5>
        <a:srgbClr val="AAE2CA"/>
      </a:accent5>
      <a:accent6>
        <a:srgbClr val="2D2D8A"/>
      </a:accent6>
      <a:hlink>
        <a:srgbClr val="009999"/>
      </a:hlink>
      <a:folHlink>
        <a:srgbClr val="99CC00"/>
      </a:folHlink>
    </a:clrScheme>
    <a:fontScheme name="Title &amp; Bullets copy">
      <a:majorFont>
        <a:latin typeface="Times"/>
        <a:ea typeface="ヒラギノ明朝 ProN W3"/>
        <a:cs typeface="ヒラギノ明朝 ProN W3"/>
      </a:majorFont>
      <a:minorFont>
        <a:latin typeface="Times"/>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000" b="0" i="0" u="none" strike="noStrike" cap="none" normalizeH="0" baseline="0" smtClean="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2373</TotalTime>
  <Words>2566</Words>
  <Application>Microsoft Office PowerPoint</Application>
  <PresentationFormat>On-screen Show (4:3)</PresentationFormat>
  <Paragraphs>299</Paragraphs>
  <Slides>72</Slides>
  <Notes>11</Notes>
  <HiddenSlides>0</HiddenSlides>
  <MMClips>0</MMClips>
  <ScaleCrop>false</ScaleCrop>
  <HeadingPairs>
    <vt:vector size="4" baseType="variant">
      <vt:variant>
        <vt:lpstr>Theme</vt:lpstr>
      </vt:variant>
      <vt:variant>
        <vt:i4>12</vt:i4>
      </vt:variant>
      <vt:variant>
        <vt:lpstr>Slide Titles</vt:lpstr>
      </vt:variant>
      <vt:variant>
        <vt:i4>72</vt:i4>
      </vt:variant>
    </vt:vector>
  </HeadingPairs>
  <TitlesOfParts>
    <vt:vector size="84" baseType="lpstr">
      <vt:lpstr>Office Theme</vt:lpstr>
      <vt:lpstr>Title &amp; Subtitle</vt:lpstr>
      <vt:lpstr>Title - Top</vt:lpstr>
      <vt:lpstr>Title &amp; Bullets</vt:lpstr>
      <vt:lpstr>Photo - Vertical</vt:lpstr>
      <vt:lpstr>Title - Center</vt:lpstr>
      <vt:lpstr>Title &amp; Bullets copy</vt:lpstr>
      <vt:lpstr>Blank</vt:lpstr>
      <vt:lpstr>2_Title &amp; Bullets</vt:lpstr>
      <vt:lpstr>3_Title - Center</vt:lpstr>
      <vt:lpstr>1_Bullets</vt:lpstr>
      <vt:lpstr>1_Office Theme</vt:lpstr>
      <vt:lpstr>Financial Reporting &amp; Analysis</vt:lpstr>
      <vt:lpstr>Administrative Details</vt:lpstr>
      <vt:lpstr>Today’s Agenda</vt:lpstr>
      <vt:lpstr>Accounting in the News</vt:lpstr>
      <vt:lpstr>PowerPoint Presentation</vt:lpstr>
      <vt:lpstr>Three reactions…</vt:lpstr>
      <vt:lpstr>Now, on to the case…</vt:lpstr>
      <vt:lpstr>PowerPoint Presentation</vt:lpstr>
      <vt:lpstr>Quick History</vt:lpstr>
      <vt:lpstr>Quick History</vt:lpstr>
      <vt:lpstr>Case setting: 1980s</vt:lpstr>
      <vt:lpstr>1982 Recovery plan</vt:lpstr>
      <vt:lpstr>Management Statement Early 1984</vt:lpstr>
      <vt:lpstr>1984 “centennial” year results</vt:lpstr>
      <vt:lpstr>Leading Wall Street Investment House (just before release of 1984 Annual Report) </vt:lpstr>
      <vt:lpstr>Would you potentially have been interested in investing in Harnischfeger?</vt:lpstr>
      <vt:lpstr>Would you now?</vt:lpstr>
      <vt:lpstr>How did they achieve profitability?</vt:lpstr>
      <vt:lpstr>PowerPoint Presentation</vt:lpstr>
      <vt:lpstr>Historical Interest Rates</vt:lpstr>
      <vt:lpstr>Q2a.  Why did management make these changes?</vt:lpstr>
      <vt:lpstr>Harnischfeger Management  speaks...</vt:lpstr>
      <vt:lpstr>More Management Quotes</vt:lpstr>
      <vt:lpstr>Last Management Quote</vt:lpstr>
      <vt:lpstr>Harnischfeger Subsequent Events</vt:lpstr>
      <vt:lpstr>Harnischfeger Stock prices: 1988-2001</vt:lpstr>
      <vt:lpstr>PowerPoint Presentation</vt:lpstr>
      <vt:lpstr>PowerPoint Presentation</vt:lpstr>
      <vt:lpstr>Takeaways</vt:lpstr>
      <vt:lpstr>Takeaways</vt:lpstr>
      <vt:lpstr>Takeaways</vt:lpstr>
      <vt:lpstr>Takeaways</vt:lpstr>
      <vt:lpstr>Our Goal...</vt:lpstr>
      <vt:lpstr>As we approach the end of the course, how much have you learned since early September?</vt:lpstr>
      <vt:lpstr>PowerPoint Presentation</vt:lpstr>
      <vt:lpstr>PowerPoint Presentation</vt:lpstr>
      <vt:lpstr>PowerPoint Presentation</vt:lpstr>
      <vt:lpstr>HP Recent Performance</vt:lpstr>
      <vt:lpstr>Autonomy Pre-merger Performance</vt:lpstr>
      <vt:lpstr>PowerPoint Presentation</vt:lpstr>
      <vt:lpstr>“Top Ten” Takeaways from Financial Reporting</vt:lpstr>
      <vt:lpstr>Financial reporting is an art, not a science</vt:lpstr>
      <vt:lpstr>10. Reliable Financial Information is crucial for a well functioning global market economy</vt:lpstr>
      <vt:lpstr>Fmr SEC Chairman Levitt</vt:lpstr>
      <vt:lpstr>9.  Financial Statements provide a view into the economics of the organization (not the view)</vt:lpstr>
      <vt:lpstr>Seymour Cray Story</vt:lpstr>
      <vt:lpstr>8. How Accounting Works</vt:lpstr>
      <vt:lpstr>7. Tax Reporting ≠  Financial Reporting!</vt:lpstr>
      <vt:lpstr>6. Earnings ≠ Cash flows</vt:lpstr>
      <vt:lpstr>5. Consider the time value of money!</vt:lpstr>
      <vt:lpstr>4. Managers face HUGE pressure to meet/beat Wall Street targets</vt:lpstr>
      <vt:lpstr>3. You get what you measure!</vt:lpstr>
      <vt:lpstr>3. (cont’d) OR you might get... </vt:lpstr>
      <vt:lpstr>2.  More than ever, everyone is watching...</vt:lpstr>
      <vt:lpstr>and takeaway #1 is...</vt:lpstr>
      <vt:lpstr>#1  Beware of the earnings game!</vt:lpstr>
      <vt:lpstr>So, what do managers ‘dream’ about?</vt:lpstr>
      <vt:lpstr>The Big Problem?</vt:lpstr>
      <vt:lpstr>Objectives of the Earnings Game</vt:lpstr>
      <vt:lpstr>Evidence of Earnings Management (EM)?  Research by Prof. Dave Burgstahler</vt:lpstr>
      <vt:lpstr>Meet or Beat? Target #1 = to be profitable (i.e., avoid losses)</vt:lpstr>
      <vt:lpstr>Meet or Beat? Target #2 = to improve profits</vt:lpstr>
      <vt:lpstr>PowerPoint Presentation</vt:lpstr>
      <vt:lpstr>PowerPoint Presentation</vt:lpstr>
      <vt:lpstr>And now for our final  “course summary”...</vt:lpstr>
      <vt:lpstr>IT’S JEOPARDY!</vt:lpstr>
      <vt:lpstr>Official EMBA 505 Jeopardy Rules</vt:lpstr>
      <vt:lpstr>to the game...</vt:lpstr>
      <vt:lpstr>PowerPoint Presentation</vt:lpstr>
      <vt:lpstr>Next week: Project Presentations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Reporting &amp; Analysis</dc:title>
  <dc:creator>Dawn Matsumoto</dc:creator>
  <cp:lastModifiedBy>Dawn Matsumoto</cp:lastModifiedBy>
  <cp:revision>39</cp:revision>
  <dcterms:created xsi:type="dcterms:W3CDTF">2012-11-27T20:24:02Z</dcterms:created>
  <dcterms:modified xsi:type="dcterms:W3CDTF">2012-12-01T15:53:33Z</dcterms:modified>
</cp:coreProperties>
</file>