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Default Extension="docx" ContentType="application/vnd.openxmlformats-officedocument.wordprocessingml.document"/>
  <Override PartName="/ppt/tableStyles.xml" ContentType="application/vnd.openxmlformats-officedocument.presentationml.tableStyles+xml"/>
  <Default Extension="emf" ContentType="image/x-emf"/>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Default Extension="vml" ContentType="application/vnd.openxmlformats-officedocument.vmlDrawing"/>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84" r:id="rId1"/>
  </p:sldMasterIdLst>
  <p:notesMasterIdLst>
    <p:notesMasterId r:id="rId10"/>
  </p:notesMasterIdLst>
  <p:handoutMasterIdLst>
    <p:handoutMasterId r:id="rId11"/>
  </p:handoutMasterIdLst>
  <p:sldIdLst>
    <p:sldId id="399" r:id="rId2"/>
    <p:sldId id="400" r:id="rId3"/>
    <p:sldId id="406" r:id="rId4"/>
    <p:sldId id="404" r:id="rId5"/>
    <p:sldId id="405" r:id="rId6"/>
    <p:sldId id="403" r:id="rId7"/>
    <p:sldId id="401" r:id="rId8"/>
    <p:sldId id="402"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1pPr>
    <a:lvl2pPr marL="4572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2pPr>
    <a:lvl3pPr marL="9144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3pPr>
    <a:lvl4pPr marL="13716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4pPr>
    <a:lvl5pPr marL="1828800" algn="l" rtl="0" eaLnBrk="0" fontAlgn="base" hangingPunct="0">
      <a:spcBef>
        <a:spcPct val="0"/>
      </a:spcBef>
      <a:spcAft>
        <a:spcPct val="0"/>
      </a:spcAft>
      <a:defRPr sz="2400" kern="1200">
        <a:solidFill>
          <a:schemeClr val="tx1"/>
        </a:solidFill>
        <a:latin typeface="Arial" pitchFamily="8" charset="0"/>
        <a:ea typeface="ＭＳ Ｐゴシック" pitchFamily="8" charset="-128"/>
        <a:cs typeface="ＭＳ Ｐゴシック" pitchFamily="8" charset="-128"/>
      </a:defRPr>
    </a:lvl5pPr>
    <a:lvl6pPr marL="22860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6pPr>
    <a:lvl7pPr marL="27432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7pPr>
    <a:lvl8pPr marL="32004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8pPr>
    <a:lvl9pPr marL="3657600" algn="l" defTabSz="457200" rtl="0" eaLnBrk="1" latinLnBrk="0" hangingPunct="1">
      <a:defRPr sz="2400" kern="1200">
        <a:solidFill>
          <a:schemeClr val="tx1"/>
        </a:solidFill>
        <a:latin typeface="Arial" pitchFamily="8" charset="0"/>
        <a:ea typeface="ＭＳ Ｐゴシック" pitchFamily="8" charset="-128"/>
        <a:cs typeface="ＭＳ Ｐゴシック" pitchFamily="8"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clrMode="gray" frameSlides="1"/>
  <p:clrMru>
    <a:srgbClr val="080808"/>
    <a:srgbClr val="FF3E32"/>
    <a:srgbClr val="0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howGuides="1">
      <p:cViewPr varScale="1">
        <p:scale>
          <a:sx n="106" d="100"/>
          <a:sy n="106" d="100"/>
        </p:scale>
        <p:origin x="-60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1960189A-BDB5-3B48-97EE-B74DE50C5AB5}" type="datetime1">
              <a:rPr lang="en-US"/>
              <a:pPr>
                <a:defRPr/>
              </a:pPr>
              <a:t>5/9/13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0FDF63AD-B681-0E41-9E54-39C69BB853F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337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1638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37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37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atin typeface="Arial" pitchFamily="-107" charset="0"/>
                <a:ea typeface="ＭＳ Ｐゴシック" pitchFamily="-107" charset="-128"/>
                <a:cs typeface="ＭＳ Ｐゴシック" pitchFamily="-107" charset="-128"/>
              </a:defRPr>
            </a:lvl1pPr>
          </a:lstStyle>
          <a:p>
            <a:pPr>
              <a:defRPr/>
            </a:pPr>
            <a:endParaRPr lang="en-US"/>
          </a:p>
        </p:txBody>
      </p:sp>
      <p:sp>
        <p:nvSpPr>
          <p:cNvPr id="337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050CE53-8C15-AF4B-9946-07114F63824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6" charset="0"/>
        <a:ea typeface="ＭＳ Ｐゴシック" pitchFamily="36" charset="-128"/>
        <a:cs typeface="ＭＳ Ｐゴシック" pitchFamily="36" charset="-128"/>
      </a:defRPr>
    </a:lvl1pPr>
    <a:lvl2pPr marL="457200" algn="l" rtl="0" eaLnBrk="0" fontAlgn="base" hangingPunct="0">
      <a:spcBef>
        <a:spcPct val="30000"/>
      </a:spcBef>
      <a:spcAft>
        <a:spcPct val="0"/>
      </a:spcAft>
      <a:defRPr sz="1200" kern="1200">
        <a:solidFill>
          <a:schemeClr val="tx1"/>
        </a:solidFill>
        <a:latin typeface="Arial" pitchFamily="36" charset="0"/>
        <a:ea typeface="ＭＳ Ｐゴシック" pitchFamily="36" charset="-128"/>
        <a:cs typeface="+mn-cs"/>
      </a:defRPr>
    </a:lvl2pPr>
    <a:lvl3pPr marL="914400" algn="l" rtl="0" eaLnBrk="0" fontAlgn="base" hangingPunct="0">
      <a:spcBef>
        <a:spcPct val="30000"/>
      </a:spcBef>
      <a:spcAft>
        <a:spcPct val="0"/>
      </a:spcAft>
      <a:defRPr sz="1200" kern="1200">
        <a:solidFill>
          <a:schemeClr val="tx1"/>
        </a:solidFill>
        <a:latin typeface="Arial" pitchFamily="36" charset="0"/>
        <a:ea typeface="ＭＳ Ｐゴシック" pitchFamily="36" charset="-128"/>
        <a:cs typeface="+mn-cs"/>
      </a:defRPr>
    </a:lvl3pPr>
    <a:lvl4pPr marL="1371600" algn="l" rtl="0" eaLnBrk="0" fontAlgn="base" hangingPunct="0">
      <a:spcBef>
        <a:spcPct val="30000"/>
      </a:spcBef>
      <a:spcAft>
        <a:spcPct val="0"/>
      </a:spcAft>
      <a:defRPr sz="1200" kern="1200">
        <a:solidFill>
          <a:schemeClr val="tx1"/>
        </a:solidFill>
        <a:latin typeface="Arial" pitchFamily="36" charset="0"/>
        <a:ea typeface="ＭＳ Ｐゴシック" pitchFamily="36" charset="-128"/>
        <a:cs typeface="+mn-cs"/>
      </a:defRPr>
    </a:lvl4pPr>
    <a:lvl5pPr marL="1828800" algn="l" rtl="0" eaLnBrk="0" fontAlgn="base" hangingPunct="0">
      <a:spcBef>
        <a:spcPct val="30000"/>
      </a:spcBef>
      <a:spcAft>
        <a:spcPct val="0"/>
      </a:spcAft>
      <a:defRPr sz="1200" kern="1200">
        <a:solidFill>
          <a:schemeClr val="tx1"/>
        </a:solidFill>
        <a:latin typeface="Arial" pitchFamily="36" charset="0"/>
        <a:ea typeface="ＭＳ Ｐゴシック" pitchFamily="3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prstTxWarp prst="textNoShape">
              <a:avLst/>
            </a:prstTxWarp>
          </a:bodyPr>
          <a:lstStyle/>
          <a:p>
            <a:pPr algn="r"/>
            <a:fld id="{87F4D819-60AE-F549-B2E8-6E4F6010568C}" type="slidenum">
              <a:rPr lang="en-US" sz="1200">
                <a:latin typeface="Times" pitchFamily="8" charset="0"/>
              </a:rPr>
              <a:pPr algn="r"/>
              <a:t>1</a:t>
            </a:fld>
            <a:endParaRPr lang="en-US" sz="1200">
              <a:latin typeface="Times" pitchFamily="8" charset="0"/>
            </a:endParaRPr>
          </a:p>
        </p:txBody>
      </p:sp>
      <p:sp>
        <p:nvSpPr>
          <p:cNvPr id="18435" name="Rectangle 2"/>
          <p:cNvSpPr>
            <a:spLocks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noFill/>
          <a:ln>
            <a:solidFill>
              <a:srgbClr val="000000"/>
            </a:solidFill>
          </a:ln>
        </p:spPr>
        <p:txBody>
          <a:bodyPr/>
          <a:lstStyle/>
          <a:p>
            <a:pPr eaLnBrk="1" hangingPunct="1"/>
            <a:endParaRPr lang="en-US">
              <a:latin typeface="Arial" pitchFamily="8" charset="0"/>
              <a:ea typeface="ＭＳ Ｐゴシック" pitchFamily="8" charset="-128"/>
              <a:cs typeface="ＭＳ Ｐゴシック" pitchFamily="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anchor="b"/>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93776" y="5257800"/>
            <a:ext cx="7196328" cy="987552"/>
          </a:xfrm>
        </p:spPr>
        <p:txBody>
          <a:bodyPr rtlCol="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US"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rtlCol="0"/>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Drag picture to placeholder or click icon to add</a:t>
            </a:r>
            <a:endParaRPr noProof="0" dirty="0"/>
          </a:p>
        </p:txBody>
      </p:sp>
      <p:sp>
        <p:nvSpPr>
          <p:cNvPr id="4" name="Text Placeholder 3"/>
          <p:cNvSpPr>
            <a:spLocks noGrp="1"/>
          </p:cNvSpPr>
          <p:nvPr>
            <p:ph type="body" sz="half" idx="2"/>
          </p:nvPr>
        </p:nvSpPr>
        <p:spPr>
          <a:xfrm>
            <a:off x="765175" y="5443538"/>
            <a:ext cx="7612063" cy="804862"/>
          </a:xfrm>
        </p:spPr>
        <p:txBody>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E1208A6F-48C3-5C45-A380-CBB267167A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rtlCol="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rtlCol="0"/>
          <a:lstStyle>
            <a:lvl1pPr>
              <a:buNone/>
              <a:defRPr sz="1800"/>
            </a:lvl1pPr>
          </a:lstStyle>
          <a:p>
            <a:pPr lvl="0"/>
            <a:r>
              <a:rPr lang="en-US" noProof="0" dirty="0" smtClean="0"/>
              <a:t>Drag picture to placeholder or click icon to add</a:t>
            </a:r>
            <a:endParaRPr noProof="0" dirty="0"/>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rtlCol="0"/>
          <a:lstStyle>
            <a:lvl1pPr>
              <a:buNone/>
              <a:defRPr sz="1800"/>
            </a:lvl1pPr>
          </a:lstStyle>
          <a:p>
            <a:pPr lvl="0"/>
            <a:r>
              <a:rPr lang="en-US" noProof="0" dirty="0" smtClean="0"/>
              <a:t>Drag picture to placeholder or click icon to add</a:t>
            </a:r>
            <a:endParaRPr noProof="0" dirty="0"/>
          </a:p>
        </p:txBody>
      </p:sp>
      <p:sp>
        <p:nvSpPr>
          <p:cNvPr id="6" name="Date Placeholder 4"/>
          <p:cNvSpPr>
            <a:spLocks noGrp="1"/>
          </p:cNvSpPr>
          <p:nvPr>
            <p:ph type="dt" sz="half" idx="15"/>
          </p:nvPr>
        </p:nvSpPr>
        <p:spPr>
          <a:xfrm>
            <a:off x="4495800" y="6356350"/>
            <a:ext cx="1143000" cy="365125"/>
          </a:xfrm>
        </p:spPr>
        <p:txBody>
          <a:bodyPr/>
          <a:lstStyle>
            <a:lvl1pPr algn="l">
              <a:defRPr/>
            </a:lvl1pPr>
          </a:lstStyle>
          <a:p>
            <a:pPr>
              <a:defRPr/>
            </a:pPr>
            <a:endParaRPr lang="en-US"/>
          </a:p>
        </p:txBody>
      </p:sp>
      <p:sp>
        <p:nvSpPr>
          <p:cNvPr id="7" name="Footer Placeholder 5"/>
          <p:cNvSpPr>
            <a:spLocks noGrp="1"/>
          </p:cNvSpPr>
          <p:nvPr>
            <p:ph type="ftr" sz="quarter" idx="16"/>
          </p:nvPr>
        </p:nvSpPr>
        <p:spPr>
          <a:xfrm>
            <a:off x="5791200" y="6356350"/>
            <a:ext cx="2895600" cy="365125"/>
          </a:xfrm>
        </p:spPr>
        <p:txBody>
          <a:bodyPr/>
          <a:lstStyle>
            <a:lvl1pPr algn="r">
              <a:defRPr/>
            </a:lvl1pPr>
          </a:lstStyle>
          <a:p>
            <a:pPr>
              <a:defRPr/>
            </a:pPr>
            <a:endParaRPr lang="en-US"/>
          </a:p>
        </p:txBody>
      </p:sp>
      <p:sp>
        <p:nvSpPr>
          <p:cNvPr id="10" name="Slide Number Placeholder 6"/>
          <p:cNvSpPr>
            <a:spLocks noGrp="1"/>
          </p:cNvSpPr>
          <p:nvPr>
            <p:ph type="sldNum" sz="quarter" idx="17"/>
          </p:nvPr>
        </p:nvSpPr>
        <p:spPr>
          <a:xfrm>
            <a:off x="1966913" y="6356350"/>
            <a:ext cx="533400" cy="365125"/>
          </a:xfrm>
        </p:spPr>
        <p:txBody>
          <a:bodyPr/>
          <a:lstStyle>
            <a:lvl1pPr>
              <a:defRPr>
                <a:solidFill>
                  <a:schemeClr val="tx2"/>
                </a:solidFill>
              </a:defRPr>
            </a:lvl1pPr>
          </a:lstStyle>
          <a:p>
            <a:pPr>
              <a:defRPr/>
            </a:pPr>
            <a:fld id="{B2F8B950-2631-6A43-AEEB-0441ADA239D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B9D95D-2CE3-B643-AB59-AB9914FF027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6CE7AC-6588-674E-A82C-74165401925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EAE5276-731E-E04F-9041-55337CA8CD8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lstStyle>
            <a:lvl1pPr algn="l">
              <a:defRPr sz="4800"/>
            </a:lvl1pPr>
          </a:lstStyle>
          <a:p>
            <a:r>
              <a:rPr lang="en-US" smtClean="0"/>
              <a:t>Click to edit Master title style</a:t>
            </a:r>
            <a:endParaRPr/>
          </a:p>
        </p:txBody>
      </p:sp>
      <p:sp>
        <p:nvSpPr>
          <p:cNvPr id="3" name="Subtitle 2"/>
          <p:cNvSpPr>
            <a:spLocks noGrp="1"/>
          </p:cNvSpPr>
          <p:nvPr>
            <p:ph type="subTitle" idx="1"/>
          </p:nvPr>
        </p:nvSpPr>
        <p:spPr>
          <a:xfrm>
            <a:off x="496888" y="5257800"/>
            <a:ext cx="7199312" cy="990600"/>
          </a:xfrm>
        </p:spPr>
        <p:txBody>
          <a:bodyPr rtlCol="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rtlCol="0"/>
          <a:lstStyle>
            <a:lvl1pPr>
              <a:buNone/>
              <a:defRPr sz="1800"/>
            </a:lvl1pPr>
          </a:lstStyle>
          <a:p>
            <a:pPr lvl="0"/>
            <a:r>
              <a:rPr lang="en-US" noProof="0" dirty="0" smtClean="0"/>
              <a:t>Drag picture to placeholder or click icon to add</a:t>
            </a:r>
            <a:endParaRPr noProof="0" dirty="0"/>
          </a:p>
        </p:txBody>
      </p:sp>
      <p:sp>
        <p:nvSpPr>
          <p:cNvPr id="5" name="Date Placeholder 3"/>
          <p:cNvSpPr>
            <a:spLocks noGrp="1"/>
          </p:cNvSpPr>
          <p:nvPr>
            <p:ph type="dt" sz="half" idx="13"/>
          </p:nvPr>
        </p:nvSpPr>
        <p:spPr/>
        <p:txBody>
          <a:bodyPr/>
          <a:lstStyle>
            <a:lvl1pPr>
              <a:defRPr/>
            </a:lvl1pPr>
          </a:lstStyle>
          <a:p>
            <a:pPr>
              <a:defRPr/>
            </a:pPr>
            <a:endParaRPr lang="en-US"/>
          </a:p>
        </p:txBody>
      </p:sp>
      <p:sp>
        <p:nvSpPr>
          <p:cNvPr id="6" name="Footer Placeholder 4"/>
          <p:cNvSpPr>
            <a:spLocks noGrp="1"/>
          </p:cNvSpPr>
          <p:nvPr>
            <p:ph type="ftr" sz="quarter" idx="14"/>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anchor="b"/>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rtlCol="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042990-7709-834F-86C3-EADA56760CC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US"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19637" y="2084388"/>
            <a:ext cx="3657600" cy="4183062"/>
          </a:xfrm>
        </p:spPr>
        <p:txBody>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90829F-F08D-2B4E-BE8D-9E3B18A1F09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5174" y="2649071"/>
            <a:ext cx="3657600" cy="3608293"/>
          </a:xfrm>
        </p:spPr>
        <p:txBody>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19637" y="2649071"/>
            <a:ext cx="3657600" cy="3608293"/>
          </a:xfrm>
        </p:spPr>
        <p:txBody>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20B338D-F911-4D4C-95AE-E402F0DE8DB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E119236-25FB-E84C-8B44-566344366D9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FC088A6-A19D-D34C-8E97-9F129C39CEBA}"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495800" y="381000"/>
            <a:ext cx="4149725" cy="5886450"/>
          </a:xfrm>
        </p:spPr>
        <p:txBody>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08946" y="2084389"/>
            <a:ext cx="3250360" cy="3935412"/>
          </a:xfrm>
        </p:spPr>
        <p:txBody>
          <a:bodyPr rtlCol="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pPr>
              <a:defRPr/>
            </a:pPr>
            <a:endParaRPr lang="en-US"/>
          </a:p>
        </p:txBody>
      </p:sp>
      <p:sp>
        <p:nvSpPr>
          <p:cNvPr id="7" name="Slide Number Placeholder 6"/>
          <p:cNvSpPr>
            <a:spLocks noGrp="1"/>
          </p:cNvSpPr>
          <p:nvPr>
            <p:ph type="sldNum" sz="quarter" idx="12"/>
          </p:nvPr>
        </p:nvSpPr>
        <p:spPr>
          <a:xfrm>
            <a:off x="1966913" y="6356350"/>
            <a:ext cx="533400" cy="365125"/>
          </a:xfrm>
        </p:spPr>
        <p:txBody>
          <a:bodyPr/>
          <a:lstStyle>
            <a:lvl1pPr>
              <a:defRPr>
                <a:solidFill>
                  <a:schemeClr val="tx2"/>
                </a:solidFill>
              </a:defRPr>
            </a:lvl1pPr>
          </a:lstStyle>
          <a:p>
            <a:pPr>
              <a:defRPr/>
            </a:pPr>
            <a:fld id="{90E629A5-8AC1-0244-A6EA-0115E45C20F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5" y="79375"/>
            <a:ext cx="7612063" cy="1417638"/>
          </a:xfrm>
          <a:prstGeom prst="rect">
            <a:avLst/>
          </a:prstGeom>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765175" y="2070100"/>
            <a:ext cx="7612063" cy="4183063"/>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latin typeface="Arial" charset="0"/>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3"/>
          </p:nvPr>
        </p:nvSpPr>
        <p:spPr>
          <a:xfrm>
            <a:off x="444500" y="6356350"/>
            <a:ext cx="2895600" cy="365125"/>
          </a:xfrm>
          <a:prstGeom prst="rect">
            <a:avLst/>
          </a:prstGeom>
        </p:spPr>
        <p:txBody>
          <a:bodyPr vert="horz" lIns="91440" tIns="45720" rIns="91440" bIns="45720" rtlCol="0" anchor="ctr"/>
          <a:lstStyle>
            <a:lvl1pPr algn="l">
              <a:defRPr sz="1200">
                <a:solidFill>
                  <a:schemeClr val="bg1"/>
                </a:solidFill>
                <a:latin typeface="Arial"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chemeClr val="bg1"/>
                </a:solidFill>
              </a:defRPr>
            </a:lvl1pPr>
          </a:lstStyle>
          <a:p>
            <a:pPr>
              <a:defRPr/>
            </a:pPr>
            <a:fld id="{FAB0BFA5-D01F-C24A-A8FB-7AEF50BA829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2" r:id="rId1"/>
    <p:sldLayoutId id="2147483727" r:id="rId2"/>
    <p:sldLayoutId id="2147483733" r:id="rId3"/>
    <p:sldLayoutId id="2147483734" r:id="rId4"/>
    <p:sldLayoutId id="2147483728" r:id="rId5"/>
    <p:sldLayoutId id="2147483729" r:id="rId6"/>
    <p:sldLayoutId id="2147483730" r:id="rId7"/>
    <p:sldLayoutId id="2147483735" r:id="rId8"/>
    <p:sldLayoutId id="2147483736" r:id="rId9"/>
    <p:sldLayoutId id="2147483737" r:id="rId10"/>
    <p:sldLayoutId id="2147483738" r:id="rId11"/>
    <p:sldLayoutId id="2147483731" r:id="rId12"/>
    <p:sldLayoutId id="2147483739" r:id="rId13"/>
  </p:sldLayoutIdLst>
  <p:txStyles>
    <p:titleStyle>
      <a:lvl1pPr algn="ctr" rtl="0" eaLnBrk="0" fontAlgn="base" hangingPunct="0">
        <a:spcBef>
          <a:spcPct val="0"/>
        </a:spcBef>
        <a:spcAft>
          <a:spcPct val="0"/>
        </a:spcAft>
        <a:defRPr sz="4800" kern="1200">
          <a:solidFill>
            <a:schemeClr val="tx2"/>
          </a:solidFill>
          <a:effectLst>
            <a:outerShdw blurRad="50800" dist="25400" dir="2700000" algn="tl" rotWithShape="0">
              <a:schemeClr val="bg1">
                <a:alpha val="40000"/>
              </a:schemeClr>
            </a:outerShdw>
          </a:effectLst>
          <a:latin typeface="+mj-lt"/>
          <a:ea typeface="ＭＳ Ｐゴシック" pitchFamily="8" charset="-128"/>
          <a:cs typeface="ＭＳ Ｐゴシック" pitchFamily="8" charset="-128"/>
        </a:defRPr>
      </a:lvl1pPr>
      <a:lvl2pPr algn="ctr" rtl="0" eaLnBrk="0" fontAlgn="base" hangingPunct="0">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2pPr>
      <a:lvl3pPr algn="ctr" rtl="0" eaLnBrk="0" fontAlgn="base" hangingPunct="0">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3pPr>
      <a:lvl4pPr algn="ctr" rtl="0" eaLnBrk="0" fontAlgn="base" hangingPunct="0">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4pPr>
      <a:lvl5pPr algn="ctr" rtl="0" eaLnBrk="0" fontAlgn="base" hangingPunct="0">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5pPr>
      <a:lvl6pPr marL="457200" algn="ctr" rtl="0" fontAlgn="base">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6pPr>
      <a:lvl7pPr marL="914400" algn="ctr" rtl="0" fontAlgn="base">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7pPr>
      <a:lvl8pPr marL="1371600" algn="ctr" rtl="0" fontAlgn="base">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8pPr>
      <a:lvl9pPr marL="1828800" algn="ctr" rtl="0" fontAlgn="base">
        <a:spcBef>
          <a:spcPct val="0"/>
        </a:spcBef>
        <a:spcAft>
          <a:spcPct val="0"/>
        </a:spcAft>
        <a:defRPr sz="4800">
          <a:solidFill>
            <a:schemeClr val="tx2"/>
          </a:solidFill>
          <a:latin typeface="Book Antiqua" pitchFamily="8" charset="0"/>
          <a:ea typeface="ＭＳ Ｐゴシック" pitchFamily="8" charset="-128"/>
          <a:cs typeface="ＭＳ Ｐゴシック" pitchFamily="8" charset="-128"/>
        </a:defRPr>
      </a:lvl9pPr>
    </p:titleStyle>
    <p:bodyStyle>
      <a:lvl1pPr marL="342900" indent="-342900" algn="l" rtl="0" eaLnBrk="0" fontAlgn="base" hangingPunct="0">
        <a:spcBef>
          <a:spcPts val="2000"/>
        </a:spcBef>
        <a:spcAft>
          <a:spcPct val="0"/>
        </a:spcAft>
        <a:buFont typeface="Wingdings 2" pitchFamily="8" charset="2"/>
        <a:buChar char=""/>
        <a:defRPr sz="2400" kern="1200">
          <a:solidFill>
            <a:schemeClr val="bg1"/>
          </a:solidFill>
          <a:effectLst>
            <a:outerShdw blurRad="63500" dist="50800" dir="2700000" algn="tl" rotWithShape="0">
              <a:prstClr val="black">
                <a:alpha val="50000"/>
              </a:prstClr>
            </a:outerShdw>
          </a:effectLst>
          <a:latin typeface="+mn-lt"/>
          <a:ea typeface="ＭＳ Ｐゴシック" pitchFamily="8" charset="-128"/>
          <a:cs typeface="ＭＳ Ｐゴシック" pitchFamily="8" charset="-128"/>
        </a:defRPr>
      </a:lvl1pPr>
      <a:lvl2pPr marL="685800" indent="-336550" algn="l" rtl="0" eaLnBrk="0" fontAlgn="base" hangingPunct="0">
        <a:spcBef>
          <a:spcPts val="600"/>
        </a:spcBef>
        <a:spcAft>
          <a:spcPct val="0"/>
        </a:spcAft>
        <a:buFont typeface="Wingdings 2" pitchFamily="8" charset="2"/>
        <a:buChar char=""/>
        <a:defRPr sz="2200" kern="1200">
          <a:solidFill>
            <a:schemeClr val="bg1"/>
          </a:solidFill>
          <a:effectLst>
            <a:outerShdw blurRad="63500" dist="50800" dir="2700000" algn="tl" rotWithShape="0">
              <a:prstClr val="black">
                <a:alpha val="50000"/>
              </a:prstClr>
            </a:outerShdw>
          </a:effectLst>
          <a:latin typeface="+mn-lt"/>
          <a:ea typeface="ＭＳ Ｐゴシック" pitchFamily="8" charset="-128"/>
          <a:cs typeface="+mn-cs"/>
        </a:defRPr>
      </a:lvl2pPr>
      <a:lvl3pPr marL="1035050" indent="-349250" algn="l" rtl="0" eaLnBrk="0" fontAlgn="base" hangingPunct="0">
        <a:spcBef>
          <a:spcPts val="600"/>
        </a:spcBef>
        <a:spcAft>
          <a:spcPct val="0"/>
        </a:spcAft>
        <a:buFont typeface="Wingdings 2" pitchFamily="8" charset="2"/>
        <a:buChar char=""/>
        <a:defRPr sz="2000" kern="1200">
          <a:solidFill>
            <a:schemeClr val="bg1"/>
          </a:solidFill>
          <a:effectLst>
            <a:outerShdw blurRad="63500" dist="50800" dir="2700000" algn="tl" rotWithShape="0">
              <a:prstClr val="black">
                <a:alpha val="50000"/>
              </a:prstClr>
            </a:outerShdw>
          </a:effectLst>
          <a:latin typeface="+mn-lt"/>
          <a:ea typeface="ＭＳ Ｐゴシック" pitchFamily="8" charset="-128"/>
          <a:cs typeface="+mn-cs"/>
        </a:defRPr>
      </a:lvl3pPr>
      <a:lvl4pPr marL="1371600" indent="-336550" algn="l" rtl="0" eaLnBrk="0" fontAlgn="base" hangingPunct="0">
        <a:spcBef>
          <a:spcPts val="600"/>
        </a:spcBef>
        <a:spcAft>
          <a:spcPct val="0"/>
        </a:spcAft>
        <a:buFont typeface="Wingdings 2" pitchFamily="8" charset="2"/>
        <a:buChar char=""/>
        <a:defRPr kern="1200">
          <a:solidFill>
            <a:schemeClr val="bg1"/>
          </a:solidFill>
          <a:effectLst>
            <a:outerShdw blurRad="63500" dist="50800" dir="2700000" algn="tl" rotWithShape="0">
              <a:prstClr val="black">
                <a:alpha val="50000"/>
              </a:prstClr>
            </a:outerShdw>
          </a:effectLst>
          <a:latin typeface="+mn-lt"/>
          <a:ea typeface="ＭＳ Ｐゴシック" pitchFamily="8" charset="-128"/>
          <a:cs typeface="+mn-cs"/>
        </a:defRPr>
      </a:lvl4pPr>
      <a:lvl5pPr marL="1720850" indent="-349250" algn="l" rtl="0" eaLnBrk="0" fontAlgn="base" hangingPunct="0">
        <a:spcBef>
          <a:spcPts val="600"/>
        </a:spcBef>
        <a:spcAft>
          <a:spcPct val="0"/>
        </a:spcAft>
        <a:buFont typeface="Wingdings 2" pitchFamily="8" charset="2"/>
        <a:buChar char=""/>
        <a:defRPr kern="1200">
          <a:solidFill>
            <a:schemeClr val="bg1"/>
          </a:solidFill>
          <a:effectLst>
            <a:outerShdw blurRad="63500" dist="50800" dir="2700000" algn="tl" rotWithShape="0">
              <a:prstClr val="black">
                <a:alpha val="50000"/>
              </a:prstClr>
            </a:outerShdw>
          </a:effectLst>
          <a:latin typeface="+mn-lt"/>
          <a:ea typeface="ＭＳ Ｐゴシック" pitchFamily="8" charset="-128"/>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hyperlink" Target="https://catalyst.uw.edu/workspace/craigzb/38018%23https://catalyst.uw.edu/workspace/craigzb/3801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http://www.ecologyandsociety.org/vol4/iss1/art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8.xml"/><Relationship Id="rId3" Type="http://schemas.openxmlformats.org/officeDocument/2006/relationships/package" Target="../embeddings/Microsoft_Word_Document1.docx"/></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cSld>
    <p:spTree>
      <p:nvGrpSpPr>
        <p:cNvPr id="1" name=""/>
        <p:cNvGrpSpPr/>
        <p:nvPr/>
      </p:nvGrpSpPr>
      <p:grpSpPr>
        <a:xfrm>
          <a:off x="0" y="0"/>
          <a:ext cx="0" cy="0"/>
          <a:chOff x="0" y="0"/>
          <a:chExt cx="0" cy="0"/>
        </a:xfrm>
      </p:grpSpPr>
      <p:sp>
        <p:nvSpPr>
          <p:cNvPr id="199682" name="Rectangle 2"/>
          <p:cNvSpPr>
            <a:spLocks noGrp="1" noChangeArrowheads="1"/>
          </p:cNvSpPr>
          <p:nvPr>
            <p:ph type="title" idx="4294967295"/>
          </p:nvPr>
        </p:nvSpPr>
        <p:spPr>
          <a:xfrm>
            <a:off x="609600" y="914400"/>
            <a:ext cx="7772400" cy="685800"/>
          </a:xfrm>
        </p:spPr>
        <p:txBody>
          <a:bodyPr wrap="square" numCol="1" anchor="b" compatLnSpc="1">
            <a:prstTxWarp prst="textNoShape">
              <a:avLst/>
            </a:prstTxWarp>
          </a:bodyPr>
          <a:lstStyle/>
          <a:p>
            <a:pPr eaLnBrk="1" hangingPunct="1">
              <a:defRPr/>
            </a:pPr>
            <a:r>
              <a:rPr lang="en-US" dirty="0">
                <a:effectLst>
                  <a:outerShdw blurRad="38100" dist="38100" dir="2700000" algn="tl">
                    <a:srgbClr val="DDDDDD"/>
                  </a:outerShdw>
                </a:effectLst>
                <a:latin typeface="Arial" pitchFamily="8" charset="0"/>
                <a:hlinkClick r:id="rId3"/>
              </a:rPr>
              <a:t>Return to Home Page</a:t>
            </a:r>
            <a:endParaRPr lang="en-US" dirty="0">
              <a:effectLst>
                <a:outerShdw blurRad="38100" dist="38100" dir="2700000" algn="tl">
                  <a:srgbClr val="DDDDDD"/>
                </a:outerShdw>
              </a:effectLst>
              <a:latin typeface="Arial" pitchFamily="8" charset="0"/>
            </a:endParaRPr>
          </a:p>
        </p:txBody>
      </p:sp>
      <p:sp>
        <p:nvSpPr>
          <p:cNvPr id="17411" name="TextBox 3"/>
          <p:cNvSpPr txBox="1">
            <a:spLocks noChangeArrowheads="1"/>
          </p:cNvSpPr>
          <p:nvPr/>
        </p:nvSpPr>
        <p:spPr bwMode="auto">
          <a:xfrm>
            <a:off x="3171825" y="3810000"/>
            <a:ext cx="2800350" cy="457200"/>
          </a:xfrm>
          <a:prstGeom prst="rect">
            <a:avLst/>
          </a:prstGeom>
          <a:noFill/>
          <a:ln w="9525">
            <a:noFill/>
            <a:miter lim="800000"/>
            <a:headEnd/>
            <a:tailEnd/>
          </a:ln>
        </p:spPr>
        <p:txBody>
          <a:bodyPr>
            <a:prstTxWarp prst="textNoShape">
              <a:avLst/>
            </a:prstTxWarp>
            <a:spAutoFit/>
          </a:bodyPr>
          <a:lstStyle/>
          <a:p>
            <a:pPr algn="ctr"/>
            <a:r>
              <a:rPr lang="en-US">
                <a:latin typeface="Times" pitchFamily="8" charset="0"/>
              </a:rPr>
              <a:t>May 9, 2013</a:t>
            </a:r>
          </a:p>
        </p:txBody>
      </p:sp>
      <p:sp>
        <p:nvSpPr>
          <p:cNvPr id="5" name="TextBox 4"/>
          <p:cNvSpPr txBox="1"/>
          <p:nvPr/>
        </p:nvSpPr>
        <p:spPr>
          <a:xfrm>
            <a:off x="3667125" y="2514600"/>
            <a:ext cx="1793875" cy="519113"/>
          </a:xfrm>
          <a:prstGeom prst="rect">
            <a:avLst/>
          </a:prstGeom>
          <a:noFill/>
        </p:spPr>
        <p:txBody>
          <a:bodyPr wrap="none">
            <a:prstTxWarp prst="textNoShape">
              <a:avLst/>
            </a:prstTxWarp>
            <a:spAutoFit/>
          </a:bodyPr>
          <a:lstStyle/>
          <a:p>
            <a:pPr>
              <a:defRPr/>
            </a:pPr>
            <a:r>
              <a:rPr lang="en-US" sz="2800">
                <a:effectLst>
                  <a:outerShdw blurRad="38100" dist="38100" dir="2700000" algn="tl">
                    <a:srgbClr val="DDDDDD"/>
                  </a:outerShdw>
                </a:effectLst>
                <a:latin typeface="Times" pitchFamily="8" charset="0"/>
              </a:rPr>
              <a:t>GEOG 370</a:t>
            </a: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228600" y="1066800"/>
            <a:ext cx="8686800" cy="4894263"/>
          </a:xfrm>
          <a:prstGeom prst="rect">
            <a:avLst/>
          </a:prstGeom>
          <a:noFill/>
          <a:ln w="9525">
            <a:noFill/>
            <a:miter lim="800000"/>
            <a:headEnd/>
            <a:tailEnd/>
          </a:ln>
        </p:spPr>
        <p:txBody>
          <a:bodyPr>
            <a:prstTxWarp prst="textNoShape">
              <a:avLst/>
            </a:prstTxWarp>
            <a:spAutoFit/>
          </a:bodyPr>
          <a:lstStyle/>
          <a:p>
            <a:r>
              <a:rPr lang="en-US"/>
              <a:t>May 9</a:t>
            </a:r>
            <a:r>
              <a:rPr lang="en-US" baseline="30000"/>
              <a:t>th</a:t>
            </a:r>
            <a:r>
              <a:rPr lang="en-US"/>
              <a:t>  </a:t>
            </a:r>
            <a:r>
              <a:rPr lang="ja-JP" altLang="en-US"/>
              <a:t>“</a:t>
            </a:r>
            <a:r>
              <a:rPr lang="en-US" altLang="ja-JP"/>
              <a:t>Ecological Economics</a:t>
            </a:r>
            <a:r>
              <a:rPr lang="ja-JP" altLang="en-US"/>
              <a:t>”</a:t>
            </a:r>
            <a:r>
              <a:rPr lang="en-US" altLang="ja-JP"/>
              <a:t> thanks to Robert Costanza	</a:t>
            </a:r>
          </a:p>
          <a:p>
            <a:endParaRPr lang="en-US"/>
          </a:p>
          <a:p>
            <a:r>
              <a:rPr lang="en-US"/>
              <a:t>  Read and respond in class to Costanza's </a:t>
            </a:r>
            <a:r>
              <a:rPr lang="ja-JP" altLang="en-US"/>
              <a:t>“</a:t>
            </a:r>
            <a:r>
              <a:rPr lang="en-US" altLang="ja-JP"/>
              <a:t>Four Visions of the Future</a:t>
            </a:r>
            <a:r>
              <a:rPr lang="ja-JP" altLang="en-US"/>
              <a:t>”</a:t>
            </a:r>
            <a:r>
              <a:rPr lang="en-US" altLang="ja-JP"/>
              <a:t>:						</a:t>
            </a:r>
            <a:r>
              <a:rPr lang="en-US" altLang="ja-JP" u="sng">
                <a:hlinkClick r:id="rId2"/>
              </a:rPr>
              <a:t>http://www.ecologyandsociety.org/vol4/iss1/art5/</a:t>
            </a:r>
            <a:r>
              <a:rPr lang="en-US" altLang="ja-JP"/>
              <a:t> </a:t>
            </a:r>
          </a:p>
          <a:p>
            <a:endParaRPr lang="en-US"/>
          </a:p>
          <a:p>
            <a:r>
              <a:rPr lang="en-US" b="1" i="1"/>
              <a:t>B-C exercises</a:t>
            </a:r>
            <a:r>
              <a:rPr lang="en-US" b="1" i="1" u="sng"/>
              <a:t> due</a:t>
            </a:r>
            <a:r>
              <a:rPr lang="en-US" b="1" i="1"/>
              <a:t>  on May 14 </a:t>
            </a:r>
          </a:p>
          <a:p>
            <a:endParaRPr lang="en-US" b="1" i="1"/>
          </a:p>
          <a:p>
            <a:r>
              <a:rPr lang="en-US" b="1" i="1"/>
              <a:t>Second Essay exam questions handed out May 16. </a:t>
            </a:r>
          </a:p>
          <a:p>
            <a:endParaRPr lang="en-US" b="1" i="1"/>
          </a:p>
          <a:p>
            <a:r>
              <a:rPr lang="en-US" b="1" i="1"/>
              <a:t>Second exam responses due on May 21.</a:t>
            </a:r>
            <a:endParaRPr lang="en-US"/>
          </a:p>
          <a:p>
            <a:endParaRPr lang="en-US"/>
          </a:p>
          <a:p>
            <a:r>
              <a:rPr lang="en-US"/>
              <a:t>Reading for class 	                  </a:t>
            </a:r>
            <a:r>
              <a:rPr lang="en-US" b="1"/>
              <a:t>ES 151-229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Rectangle 2"/>
          <p:cNvSpPr/>
          <p:nvPr/>
        </p:nvSpPr>
        <p:spPr>
          <a:xfrm>
            <a:off x="838200" y="1371600"/>
            <a:ext cx="7369526" cy="1569660"/>
          </a:xfrm>
          <a:prstGeom prst="rect">
            <a:avLst/>
          </a:prstGeom>
          <a:noFill/>
          <a:effectLst>
            <a:glow rad="228600">
              <a:schemeClr val="accent3">
                <a:satMod val="175000"/>
                <a:alpha val="40000"/>
              </a:schemeClr>
            </a:glow>
          </a:effectLst>
        </p:spPr>
        <p:txBody>
          <a:bodyPr wrap="none">
            <a:spAutoFit/>
          </a:bodyPr>
          <a:lstStyle/>
          <a:p>
            <a:pPr algn="ctr">
              <a:defRPr/>
            </a:pPr>
            <a:r>
              <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a typeface="ＭＳ Ｐゴシック" charset="0"/>
                <a:cs typeface="ＭＳ Ｐゴシック" charset="0"/>
              </a:rPr>
              <a:t>The Tragedy of the Commons:</a:t>
            </a:r>
          </a:p>
          <a:p>
            <a:pPr algn="ctr">
              <a:defRPr/>
            </a:pP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a typeface="ＭＳ Ｐゴシック" charset="0"/>
              <a:cs typeface="ＭＳ Ｐゴシック" charset="0"/>
            </a:endParaRPr>
          </a:p>
          <a:p>
            <a:pPr algn="ctr">
              <a:defRPr/>
            </a:pPr>
            <a:r>
              <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ea typeface="ＭＳ Ｐゴシック" charset="0"/>
                <a:cs typeface="ＭＳ Ｐゴシック" charset="0"/>
              </a:rPr>
              <a:t>Experiential Group Process Exercise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304800" y="762000"/>
            <a:ext cx="8583613" cy="3786188"/>
          </a:xfrm>
          <a:prstGeom prst="rect">
            <a:avLst/>
          </a:prstGeom>
          <a:noFill/>
        </p:spPr>
        <p:txBody>
          <a:bodyPr wrap="none">
            <a:spAutoFit/>
          </a:bodyPr>
          <a:lstStyle/>
          <a:p>
            <a:pPr>
              <a:defRPr/>
            </a:pPr>
            <a:r>
              <a:rPr lang="en-US" dirty="0">
                <a:latin typeface="Arial" charset="0"/>
                <a:ea typeface="ＭＳ Ｐゴシック" charset="0"/>
                <a:cs typeface="ＭＳ Ｐゴシック" charset="0"/>
              </a:rPr>
              <a:t>Discussion questions:</a:t>
            </a:r>
          </a:p>
          <a:p>
            <a:pPr>
              <a:defRPr/>
            </a:pPr>
            <a:endParaRPr lang="en-US" dirty="0">
              <a:latin typeface="Arial" charset="0"/>
              <a:ea typeface="ＭＳ Ｐゴシック" charset="0"/>
              <a:cs typeface="ＭＳ Ｐゴシック" charset="0"/>
            </a:endParaRPr>
          </a:p>
          <a:p>
            <a:pPr marL="457200" indent="-457200">
              <a:buFontTx/>
              <a:buAutoNum type="arabicPeriod"/>
              <a:defRPr/>
            </a:pPr>
            <a:r>
              <a:rPr lang="en-US" dirty="0">
                <a:latin typeface="Arial" charset="0"/>
                <a:ea typeface="ＭＳ Ｐゴシック" charset="0"/>
                <a:cs typeface="ＭＳ Ｐゴシック" charset="0"/>
              </a:rPr>
              <a:t>Did anyone in your group take too many fish?   How did </a:t>
            </a:r>
          </a:p>
          <a:p>
            <a:pPr>
              <a:defRPr/>
            </a:pPr>
            <a:r>
              <a:rPr lang="en-US" dirty="0">
                <a:latin typeface="Arial" charset="0"/>
                <a:ea typeface="ＭＳ Ｐゴシック" charset="0"/>
                <a:cs typeface="ＭＳ Ｐゴシック" charset="0"/>
              </a:rPr>
              <a:t>that make you feel?  Did anyone try to take as many as</a:t>
            </a:r>
          </a:p>
          <a:p>
            <a:pPr>
              <a:defRPr/>
            </a:pPr>
            <a:r>
              <a:rPr lang="en-US" dirty="0">
                <a:latin typeface="Arial" charset="0"/>
                <a:ea typeface="ＭＳ Ｐゴシック" charset="0"/>
                <a:cs typeface="ＭＳ Ｐゴシック" charset="0"/>
              </a:rPr>
              <a:t>possible?  Why or why not?  Does society reward those with </a:t>
            </a:r>
          </a:p>
          <a:p>
            <a:pPr>
              <a:defRPr/>
            </a:pPr>
            <a:r>
              <a:rPr lang="en-US" dirty="0">
                <a:latin typeface="Arial" charset="0"/>
                <a:ea typeface="ＭＳ Ｐゴシック" charset="0"/>
                <a:cs typeface="ＭＳ Ｐゴシック" charset="0"/>
              </a:rPr>
              <a:t>the “most’?</a:t>
            </a:r>
          </a:p>
          <a:p>
            <a:pPr>
              <a:defRPr/>
            </a:pPr>
            <a:endParaRPr lang="en-US" dirty="0">
              <a:latin typeface="Arial" charset="0"/>
              <a:ea typeface="ＭＳ Ｐゴシック" charset="0"/>
              <a:cs typeface="ＭＳ Ｐゴシック" charset="0"/>
            </a:endParaRPr>
          </a:p>
          <a:p>
            <a:pPr>
              <a:defRPr/>
            </a:pPr>
            <a:r>
              <a:rPr lang="en-US" dirty="0">
                <a:latin typeface="Arial" charset="0"/>
                <a:ea typeface="ＭＳ Ｐゴシック" charset="0"/>
                <a:cs typeface="ＭＳ Ｐゴシック" charset="0"/>
              </a:rPr>
              <a:t>2. Did anyone sacrifice the # of fish, for the good of the </a:t>
            </a:r>
          </a:p>
          <a:p>
            <a:pPr>
              <a:defRPr/>
            </a:pPr>
            <a:r>
              <a:rPr lang="en-US" dirty="0">
                <a:latin typeface="Arial" charset="0"/>
                <a:ea typeface="ＭＳ Ｐゴシック" charset="0"/>
                <a:cs typeface="ＭＳ Ｐゴシック" charset="0"/>
              </a:rPr>
              <a:t>community?  Why or why not?  Does society ever reward</a:t>
            </a:r>
          </a:p>
          <a:p>
            <a:pPr>
              <a:defRPr/>
            </a:pPr>
            <a:r>
              <a:rPr lang="en-US" dirty="0">
                <a:latin typeface="Arial" charset="0"/>
                <a:ea typeface="ＭＳ Ｐゴシック" charset="0"/>
                <a:cs typeface="ＭＳ Ｐゴシック" charset="0"/>
              </a:rPr>
              <a:t>that type of person?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609600" y="762000"/>
            <a:ext cx="8289925" cy="3292475"/>
          </a:xfrm>
          <a:prstGeom prst="rect">
            <a:avLst/>
          </a:prstGeom>
          <a:noFill/>
        </p:spPr>
        <p:txBody>
          <a:bodyPr wrap="none">
            <a:spAutoFit/>
          </a:bodyPr>
          <a:lstStyle/>
          <a:p>
            <a:pPr marL="342900" indent="-342900">
              <a:buFontTx/>
              <a:buAutoNum type="arabicPeriod" startAt="3"/>
              <a:defRPr/>
            </a:pPr>
            <a:r>
              <a:rPr lang="en-US" sz="1600" dirty="0">
                <a:latin typeface="Arial" charset="0"/>
                <a:ea typeface="ＭＳ Ｐゴシック" charset="0"/>
                <a:cs typeface="ＭＳ Ｐゴシック" charset="0"/>
              </a:rPr>
              <a:t>In Game Two… how did your strategy change, if at all?  Does it make a difference</a:t>
            </a:r>
          </a:p>
          <a:p>
            <a:pPr>
              <a:defRPr/>
            </a:pPr>
            <a:r>
              <a:rPr lang="en-US" sz="1600" dirty="0">
                <a:latin typeface="Arial" charset="0"/>
                <a:ea typeface="ＭＳ Ｐゴシック" charset="0"/>
                <a:cs typeface="ＭＳ Ｐゴシック" charset="0"/>
              </a:rPr>
              <a:t>      to know what the rewards are?</a:t>
            </a:r>
          </a:p>
          <a:p>
            <a:pPr>
              <a:defRPr/>
            </a:pPr>
            <a:endParaRPr lang="en-US" sz="1600" dirty="0">
              <a:latin typeface="Arial" charset="0"/>
              <a:ea typeface="ＭＳ Ｐゴシック" charset="0"/>
              <a:cs typeface="ＭＳ Ｐゴシック" charset="0"/>
            </a:endParaRPr>
          </a:p>
          <a:p>
            <a:pPr>
              <a:defRPr/>
            </a:pPr>
            <a:r>
              <a:rPr lang="en-US" sz="1600" dirty="0">
                <a:latin typeface="Arial" charset="0"/>
                <a:ea typeface="ＭＳ Ｐゴシック" charset="0"/>
                <a:cs typeface="ＭＳ Ｐゴシック" charset="0"/>
              </a:rPr>
              <a:t>4. Is it possible to maximize the number of fish caught/person </a:t>
            </a:r>
            <a:r>
              <a:rPr lang="en-US" sz="1600" dirty="0">
                <a:effectLst>
                  <a:outerShdw blurRad="38100" dist="38100" dir="2700000" algn="tl">
                    <a:srgbClr val="000000">
                      <a:alpha val="43137"/>
                    </a:srgbClr>
                  </a:outerShdw>
                </a:effectLst>
                <a:latin typeface="Arial" charset="0"/>
                <a:ea typeface="ＭＳ Ｐゴシック" charset="0"/>
                <a:cs typeface="ＭＳ Ｐゴシック" charset="0"/>
              </a:rPr>
              <a:t>AN</a:t>
            </a:r>
            <a:r>
              <a:rPr lang="en-US" sz="1600" dirty="0">
                <a:latin typeface="Arial" charset="0"/>
                <a:ea typeface="ＭＳ Ｐゴシック" charset="0"/>
                <a:cs typeface="ＭＳ Ｐゴシック" charset="0"/>
              </a:rPr>
              <a:t>D the number of fish</a:t>
            </a:r>
          </a:p>
          <a:p>
            <a:pPr>
              <a:defRPr/>
            </a:pPr>
            <a:r>
              <a:rPr lang="en-US" sz="1600" dirty="0">
                <a:latin typeface="Arial" charset="0"/>
                <a:ea typeface="ＭＳ Ｐゴシック" charset="0"/>
                <a:cs typeface="ＭＳ Ｐゴシック" charset="0"/>
              </a:rPr>
              <a:t>    remaining in the pond </a:t>
            </a:r>
            <a:r>
              <a:rPr lang="en-US" sz="1600" dirty="0">
                <a:effectLst>
                  <a:outerShdw blurRad="38100" dist="38100" dir="2700000" algn="tl">
                    <a:srgbClr val="000000">
                      <a:alpha val="43137"/>
                    </a:srgbClr>
                  </a:outerShdw>
                </a:effectLst>
                <a:latin typeface="Arial" charset="0"/>
                <a:ea typeface="ＭＳ Ｐゴシック" charset="0"/>
                <a:cs typeface="ＭＳ Ｐゴシック" charset="0"/>
              </a:rPr>
              <a:t>at the same ti</a:t>
            </a:r>
            <a:r>
              <a:rPr lang="en-US" sz="1600" dirty="0">
                <a:latin typeface="Arial" charset="0"/>
                <a:ea typeface="ＭＳ Ｐゴシック" charset="0"/>
                <a:cs typeface="ＭＳ Ｐゴシック" charset="0"/>
              </a:rPr>
              <a:t>me? Why or why not?</a:t>
            </a:r>
          </a:p>
          <a:p>
            <a:pPr>
              <a:defRPr/>
            </a:pPr>
            <a:endParaRPr lang="en-US" sz="1600" dirty="0">
              <a:latin typeface="Arial" charset="0"/>
              <a:ea typeface="ＭＳ Ｐゴシック" charset="0"/>
              <a:cs typeface="ＭＳ Ｐゴシック" charset="0"/>
            </a:endParaRPr>
          </a:p>
          <a:p>
            <a:pPr marL="342900" indent="-342900">
              <a:buFontTx/>
              <a:buAutoNum type="arabicPeriod" startAt="5"/>
              <a:defRPr/>
            </a:pPr>
            <a:r>
              <a:rPr lang="en-US" sz="1600" dirty="0">
                <a:latin typeface="Arial" charset="0"/>
                <a:ea typeface="ＭＳ Ｐゴシック" charset="0"/>
                <a:cs typeface="ＭＳ Ｐゴシック" charset="0"/>
              </a:rPr>
              <a:t>Think of a </a:t>
            </a:r>
            <a:r>
              <a:rPr lang="en-US" sz="1600" b="1" dirty="0">
                <a:effectLst>
                  <a:outerShdw blurRad="38100" dist="38100" dir="2700000" algn="tl">
                    <a:srgbClr val="000000">
                      <a:alpha val="43137"/>
                    </a:srgbClr>
                  </a:outerShdw>
                </a:effectLst>
                <a:latin typeface="Arial" charset="0"/>
                <a:ea typeface="ＭＳ Ｐゴシック" charset="0"/>
                <a:cs typeface="ＭＳ Ｐゴシック" charset="0"/>
              </a:rPr>
              <a:t>local commons </a:t>
            </a:r>
            <a:r>
              <a:rPr lang="en-US" sz="1600" dirty="0">
                <a:latin typeface="Arial" charset="0"/>
                <a:ea typeface="ＭＳ Ｐゴシック" charset="0"/>
                <a:cs typeface="ＭＳ Ｐゴシック" charset="0"/>
              </a:rPr>
              <a:t>that you are familiar with [parking lots. Dorm social rooms,</a:t>
            </a:r>
          </a:p>
          <a:p>
            <a:pPr>
              <a:defRPr/>
            </a:pPr>
            <a:r>
              <a:rPr lang="en-US" sz="1600" dirty="0">
                <a:latin typeface="Arial" charset="0"/>
                <a:ea typeface="ＭＳ Ｐゴシック" charset="0"/>
                <a:cs typeface="ＭＳ Ｐゴシック" charset="0"/>
              </a:rPr>
              <a:t>      bathrooms,, bookstall, etc.]. Do similar problems arise?  Explain. How might those </a:t>
            </a:r>
          </a:p>
          <a:p>
            <a:pPr>
              <a:defRPr/>
            </a:pPr>
            <a:r>
              <a:rPr lang="en-US" sz="1600" dirty="0">
                <a:latin typeface="Arial" charset="0"/>
                <a:ea typeface="ＭＳ Ｐゴシック" charset="0"/>
                <a:cs typeface="ＭＳ Ｐゴシック" charset="0"/>
              </a:rPr>
              <a:t>      problems be solved?</a:t>
            </a:r>
          </a:p>
          <a:p>
            <a:pPr>
              <a:defRPr/>
            </a:pPr>
            <a:endParaRPr lang="en-US" sz="1600" dirty="0">
              <a:latin typeface="Arial" charset="0"/>
              <a:ea typeface="ＭＳ Ｐゴシック" charset="0"/>
              <a:cs typeface="ＭＳ Ｐゴシック" charset="0"/>
            </a:endParaRPr>
          </a:p>
          <a:p>
            <a:pPr marL="342900" indent="-342900">
              <a:buFontTx/>
              <a:buAutoNum type="arabicPeriod" startAt="6"/>
              <a:defRPr/>
            </a:pPr>
            <a:r>
              <a:rPr lang="en-US" sz="1600" dirty="0">
                <a:latin typeface="Arial" charset="0"/>
                <a:ea typeface="ＭＳ Ｐゴシック" charset="0"/>
                <a:cs typeface="ＭＳ Ｐゴシック" charset="0"/>
              </a:rPr>
              <a:t>What are some </a:t>
            </a:r>
            <a:r>
              <a:rPr lang="en-US" sz="1600" b="1" dirty="0">
                <a:effectLst>
                  <a:outerShdw blurRad="38100" dist="38100" dir="2700000" algn="tl">
                    <a:srgbClr val="000000">
                      <a:alpha val="43137"/>
                    </a:srgbClr>
                  </a:outerShdw>
                </a:effectLst>
                <a:latin typeface="Arial" charset="0"/>
                <a:ea typeface="ＭＳ Ｐゴシック" charset="0"/>
                <a:cs typeface="ＭＳ Ｐゴシック" charset="0"/>
              </a:rPr>
              <a:t>natural resources </a:t>
            </a:r>
            <a:r>
              <a:rPr lang="en-US" sz="1600" dirty="0">
                <a:latin typeface="Arial" charset="0"/>
                <a:ea typeface="ＭＳ Ｐゴシック" charset="0"/>
                <a:cs typeface="ＭＳ Ｐゴシック" charset="0"/>
              </a:rPr>
              <a:t>that are </a:t>
            </a:r>
            <a:r>
              <a:rPr lang="en-US" sz="1600" b="1" dirty="0">
                <a:effectLst>
                  <a:outerShdw blurRad="38100" dist="38100" dir="2700000" algn="tl">
                    <a:srgbClr val="000000">
                      <a:alpha val="43137"/>
                    </a:srgbClr>
                  </a:outerShdw>
                </a:effectLst>
                <a:latin typeface="Arial" charset="0"/>
                <a:ea typeface="ＭＳ Ｐゴシック" charset="0"/>
                <a:cs typeface="ＭＳ Ｐゴシック" charset="0"/>
              </a:rPr>
              <a:t>common</a:t>
            </a:r>
            <a:r>
              <a:rPr lang="en-US" sz="1600" dirty="0">
                <a:latin typeface="Arial" charset="0"/>
                <a:ea typeface="ＭＳ Ｐゴシック" charset="0"/>
                <a:cs typeface="ＭＳ Ｐゴシック" charset="0"/>
              </a:rPr>
              <a:t> resources?</a:t>
            </a:r>
          </a:p>
          <a:p>
            <a:pPr marL="342900" indent="-342900">
              <a:buFontTx/>
              <a:buAutoNum type="arabicPeriod" startAt="6"/>
              <a:defRPr/>
            </a:pPr>
            <a:endParaRPr lang="en-US" sz="1600" dirty="0">
              <a:latin typeface="Arial" charset="0"/>
              <a:ea typeface="ＭＳ Ｐゴシック" charset="0"/>
              <a:cs typeface="ＭＳ Ｐゴシック" charset="0"/>
            </a:endParaRPr>
          </a:p>
          <a:p>
            <a:pPr marL="342900" indent="-342900">
              <a:buFontTx/>
              <a:buAutoNum type="arabicPeriod" startAt="6"/>
              <a:defRPr/>
            </a:pPr>
            <a:r>
              <a:rPr lang="en-US" sz="1600" dirty="0">
                <a:latin typeface="Arial" charset="0"/>
                <a:ea typeface="ＭＳ Ｐゴシック" charset="0"/>
                <a:cs typeface="ＭＳ Ｐゴシック" charset="0"/>
              </a:rPr>
              <a:t>What are </a:t>
            </a:r>
            <a:r>
              <a:rPr lang="en-US" sz="1600" b="1" dirty="0">
                <a:effectLst>
                  <a:outerShdw blurRad="38100" dist="38100" dir="2700000" algn="tl">
                    <a:srgbClr val="000000">
                      <a:alpha val="43137"/>
                    </a:srgbClr>
                  </a:outerShdw>
                </a:effectLst>
                <a:latin typeface="Arial" charset="0"/>
                <a:ea typeface="ＭＳ Ｐゴシック" charset="0"/>
                <a:cs typeface="ＭＳ Ｐゴシック" charset="0"/>
              </a:rPr>
              <a:t>global commons</a:t>
            </a:r>
            <a:r>
              <a:rPr lang="en-US" sz="1600" dirty="0">
                <a:latin typeface="Arial" charset="0"/>
                <a:ea typeface="ＭＳ Ｐゴシック" charset="0"/>
                <a:cs typeface="ＭＳ Ｐゴシック" charset="0"/>
              </a:rPr>
              <a:t>?  Are these being used wisely?  Why or why not?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228600" y="228600"/>
            <a:ext cx="8763000" cy="6370638"/>
          </a:xfrm>
          <a:prstGeom prst="rect">
            <a:avLst/>
          </a:prstGeom>
          <a:noFill/>
          <a:ln w="9525">
            <a:noFill/>
            <a:miter lim="800000"/>
            <a:headEnd/>
            <a:tailEnd/>
          </a:ln>
        </p:spPr>
        <p:txBody>
          <a:bodyPr>
            <a:prstTxWarp prst="textNoShape">
              <a:avLst/>
            </a:prstTxWarp>
            <a:spAutoFit/>
          </a:bodyPr>
          <a:lstStyle/>
          <a:p>
            <a:r>
              <a:rPr lang="en-US"/>
              <a:t> </a:t>
            </a:r>
            <a:r>
              <a:rPr lang="en-US" sz="1600"/>
              <a:t> 1. In order to effectively envision, it is necessary to focus on what one really wants, not what one will settle for. For example, the list below shows the kinds of things people really want, compared to the kinds of things they often settle for.</a:t>
            </a:r>
          </a:p>
          <a:p>
            <a:endParaRPr lang="en-US" sz="1800"/>
          </a:p>
          <a:p>
            <a:r>
              <a:rPr lang="en-US" sz="1800" b="1"/>
              <a:t>Really want</a:t>
            </a:r>
            <a:r>
              <a:rPr lang="en-US" sz="1800"/>
              <a:t> 				</a:t>
            </a:r>
            <a:r>
              <a:rPr lang="en-US" sz="1800" b="1"/>
              <a:t>Settle for</a:t>
            </a:r>
            <a:r>
              <a:rPr lang="en-US" sz="1800"/>
              <a:t> </a:t>
            </a:r>
          </a:p>
          <a:p>
            <a:r>
              <a:rPr lang="en-US" sz="1600"/>
              <a:t>Self-esteem 				Fancy car </a:t>
            </a:r>
          </a:p>
          <a:p>
            <a:endParaRPr lang="en-US" sz="1600"/>
          </a:p>
          <a:p>
            <a:r>
              <a:rPr lang="en-US" sz="1600"/>
              <a:t>Serenity 					Drugs </a:t>
            </a:r>
          </a:p>
          <a:p>
            <a:endParaRPr lang="en-US" sz="1600"/>
          </a:p>
          <a:p>
            <a:r>
              <a:rPr lang="en-US" sz="1600"/>
              <a:t>Health 					Medicine </a:t>
            </a:r>
          </a:p>
          <a:p>
            <a:endParaRPr lang="en-US" sz="1600"/>
          </a:p>
          <a:p>
            <a:r>
              <a:rPr lang="en-US" sz="1600"/>
              <a:t>Human happiness 				GNP </a:t>
            </a:r>
          </a:p>
          <a:p>
            <a:endParaRPr lang="en-US" sz="1600"/>
          </a:p>
          <a:p>
            <a:r>
              <a:rPr lang="en-US" sz="1600"/>
              <a:t>Permanent prosperity 			Unsustainable growth   </a:t>
            </a:r>
          </a:p>
          <a:p>
            <a:endParaRPr lang="en-US" sz="1600"/>
          </a:p>
          <a:p>
            <a:r>
              <a:rPr lang="en-US" sz="1600"/>
              <a:t>2. A vision should be judged by the clarity of its goals, not the clarity of its implementation path. Holding to the vision and being flexible about the path is often the only way to find the path.</a:t>
            </a:r>
          </a:p>
          <a:p>
            <a:endParaRPr lang="en-US" sz="1600"/>
          </a:p>
          <a:p>
            <a:r>
              <a:rPr lang="en-US" sz="1600"/>
              <a:t>  3. Responsible vision must acknowledge, but not get crushed by, the physical constraints of the real world.</a:t>
            </a:r>
          </a:p>
          <a:p>
            <a:endParaRPr lang="en-US" sz="1600"/>
          </a:p>
          <a:p>
            <a:r>
              <a:rPr lang="en-US" sz="1600"/>
              <a:t>  4. It is critical for visions to be shared, because only shared visions can be responsible.</a:t>
            </a:r>
          </a:p>
          <a:p>
            <a:endParaRPr lang="en-US" sz="1600"/>
          </a:p>
          <a:p>
            <a:r>
              <a:rPr lang="en-US" sz="1600"/>
              <a:t>  5. Vision has to be flexible and evolving. Thus, the process of envisioning is at least as important as the particular visions themselves.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228600" y="228600"/>
            <a:ext cx="8763000" cy="5816600"/>
          </a:xfrm>
          <a:prstGeom prst="rect">
            <a:avLst/>
          </a:prstGeom>
          <a:noFill/>
          <a:ln w="9525">
            <a:noFill/>
            <a:miter lim="800000"/>
            <a:headEnd/>
            <a:tailEnd/>
          </a:ln>
        </p:spPr>
        <p:txBody>
          <a:bodyPr>
            <a:prstTxWarp prst="textNoShape">
              <a:avLst/>
            </a:prstTxWarp>
            <a:spAutoFit/>
          </a:bodyPr>
          <a:lstStyle/>
          <a:p>
            <a:r>
              <a:rPr lang="en-US" b="1"/>
              <a:t>Table 1.</a:t>
            </a:r>
            <a:r>
              <a:rPr lang="en-US"/>
              <a:t> Some characteristics of the basic worldviews.</a:t>
            </a:r>
          </a:p>
          <a:p>
            <a:endParaRPr lang="en-US" b="1"/>
          </a:p>
          <a:p>
            <a:endParaRPr lang="en-US" b="1"/>
          </a:p>
          <a:p>
            <a:r>
              <a:rPr lang="en-US" b="1"/>
              <a:t>Technological optimist              Technological skeptic </a:t>
            </a:r>
            <a:r>
              <a:rPr lang="en-US" sz="1800"/>
              <a:t>technical progress can deal with    		technical progress is limited and  </a:t>
            </a:r>
          </a:p>
          <a:p>
            <a:r>
              <a:rPr lang="en-US" sz="1800"/>
              <a:t>  any future challenge 		 	  ecological carrying capacity					                must be preserved</a:t>
            </a:r>
          </a:p>
          <a:p>
            <a:endParaRPr lang="en-US" sz="1800"/>
          </a:p>
          <a:p>
            <a:r>
              <a:rPr lang="en-US" sz="1800"/>
              <a:t>competition				cooperation</a:t>
            </a:r>
          </a:p>
          <a:p>
            <a:endParaRPr lang="en-US" sz="1800"/>
          </a:p>
          <a:p>
            <a:r>
              <a:rPr lang="en-US" sz="1800"/>
              <a:t>linear systems with no discontinuities	complex, nonlinear systems with </a:t>
            </a:r>
          </a:p>
          <a:p>
            <a:r>
              <a:rPr lang="en-US" sz="1800"/>
              <a:t> or irreversibilities  			discontinuities and irreversibilities</a:t>
            </a:r>
          </a:p>
          <a:p>
            <a:endParaRPr lang="en-US" sz="1800"/>
          </a:p>
          <a:p>
            <a:r>
              <a:rPr lang="en-US" sz="1800"/>
              <a:t>humans dominant over nature	              humans in partnership with nature</a:t>
            </a:r>
          </a:p>
          <a:p>
            <a:endParaRPr lang="en-US" sz="1800"/>
          </a:p>
          <a:p>
            <a:r>
              <a:rPr lang="en-US" sz="1800"/>
              <a:t>everybody for themselves			partnership with others</a:t>
            </a:r>
          </a:p>
          <a:p>
            <a:endParaRPr lang="en-US" sz="1800"/>
          </a:p>
          <a:p>
            <a:r>
              <a:rPr lang="en-US" sz="1800"/>
              <a:t>market as guiding principle			market as servant of larger goals	</a:t>
            </a:r>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3" name="Rectangle 1"/>
          <p:cNvSpPr>
            <a:spLocks noChangeArrowheads="1"/>
          </p:cNvSpPr>
          <p:nvPr/>
        </p:nvSpPr>
        <p:spPr bwMode="auto">
          <a:xfrm>
            <a:off x="381000" y="228600"/>
            <a:ext cx="8458200" cy="830263"/>
          </a:xfrm>
          <a:prstGeom prst="rect">
            <a:avLst/>
          </a:prstGeom>
          <a:noFill/>
          <a:ln w="9525">
            <a:noFill/>
            <a:miter lim="800000"/>
            <a:headEnd/>
            <a:tailEnd/>
          </a:ln>
        </p:spPr>
        <p:txBody>
          <a:bodyPr>
            <a:prstTxWarp prst="textNoShape">
              <a:avLst/>
            </a:prstTxWarp>
            <a:spAutoFit/>
          </a:bodyPr>
          <a:lstStyle/>
          <a:p>
            <a:r>
              <a:rPr lang="en-US" b="1"/>
              <a:t>Fig. 1.</a:t>
            </a:r>
            <a:r>
              <a:rPr lang="en-US"/>
              <a:t> Four visions of the future based on the two basic worldviews and two alternative real states of the world.</a:t>
            </a:r>
          </a:p>
        </p:txBody>
      </p:sp>
      <p:graphicFrame>
        <p:nvGraphicFramePr>
          <p:cNvPr id="25602" name="Object 2"/>
          <p:cNvGraphicFramePr>
            <a:graphicFrameLocks noChangeAspect="1"/>
          </p:cNvGraphicFramePr>
          <p:nvPr/>
        </p:nvGraphicFramePr>
        <p:xfrm>
          <a:off x="228600" y="1447800"/>
          <a:ext cx="8820150" cy="4737100"/>
        </p:xfrm>
        <a:graphic>
          <a:graphicData uri="http://schemas.openxmlformats.org/presentationml/2006/ole">
            <p:oleObj spid="_x0000_s25602" name="Document" r:id="rId3" imgW="6858000" imgH="3683000" progId="Word.Document.12">
              <p:embed/>
            </p:oleObj>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5004</TotalTime>
  <Words>654</Words>
  <Application>Microsoft Macintosh PowerPoint</Application>
  <PresentationFormat>On-screen Show (4:3)</PresentationFormat>
  <Paragraphs>78</Paragraphs>
  <Slides>8</Slides>
  <Notes>1</Notes>
  <HiddenSlides>0</HiddenSlides>
  <MMClips>0</MMClips>
  <ScaleCrop>false</ScaleCrop>
  <HeadingPairs>
    <vt:vector size="8" baseType="variant">
      <vt:variant>
        <vt:lpstr>Fonts Used</vt:lpstr>
      </vt:variant>
      <vt:variant>
        <vt:i4>5</vt:i4>
      </vt:variant>
      <vt:variant>
        <vt:lpstr>Design Template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Arial</vt:lpstr>
      <vt:lpstr>ＭＳ Ｐゴシック</vt:lpstr>
      <vt:lpstr>Book Antiqua</vt:lpstr>
      <vt:lpstr>Wingdings 2</vt:lpstr>
      <vt:lpstr>Times</vt:lpstr>
      <vt:lpstr>Habitat</vt:lpstr>
      <vt:lpstr>Microsoft Word Document</vt:lpstr>
      <vt:lpstr>Return to Home Page</vt:lpstr>
      <vt:lpstr>Slide 2</vt:lpstr>
      <vt:lpstr>Slide 3</vt:lpstr>
      <vt:lpstr>Slide 4</vt:lpstr>
      <vt:lpstr>Slide 5</vt:lpstr>
      <vt:lpstr>Slide 6</vt:lpstr>
      <vt:lpstr>Slide 7</vt:lpstr>
      <vt:lpstr>Slide 8</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craigzb</cp:lastModifiedBy>
  <cp:revision>100</cp:revision>
  <cp:lastPrinted>2012-04-30T04:13:08Z</cp:lastPrinted>
  <dcterms:created xsi:type="dcterms:W3CDTF">2013-05-10T03:31:47Z</dcterms:created>
  <dcterms:modified xsi:type="dcterms:W3CDTF">2013-05-10T03:32:45Z</dcterms:modified>
  <cp:category/>
</cp:coreProperties>
</file>