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4" r:id="rId3"/>
    <p:sldMasterId id="2147483652" r:id="rId4"/>
    <p:sldMasterId id="2147483656" r:id="rId5"/>
    <p:sldMasterId id="2147483668" r:id="rId6"/>
    <p:sldMasterId id="2147483680" r:id="rId7"/>
    <p:sldMasterId id="2147483692" r:id="rId8"/>
  </p:sldMasterIdLst>
  <p:notesMasterIdLst>
    <p:notesMasterId r:id="rId58"/>
  </p:notesMasterIdLst>
  <p:sldIdLst>
    <p:sldId id="258" r:id="rId9"/>
    <p:sldId id="275" r:id="rId10"/>
    <p:sldId id="277" r:id="rId11"/>
    <p:sldId id="278" r:id="rId12"/>
    <p:sldId id="279" r:id="rId13"/>
    <p:sldId id="270" r:id="rId14"/>
    <p:sldId id="257" r:id="rId15"/>
    <p:sldId id="264" r:id="rId16"/>
    <p:sldId id="267" r:id="rId17"/>
    <p:sldId id="266" r:id="rId18"/>
    <p:sldId id="999" r:id="rId19"/>
    <p:sldId id="1001" r:id="rId20"/>
    <p:sldId id="256" r:id="rId21"/>
    <p:sldId id="283" r:id="rId22"/>
    <p:sldId id="269" r:id="rId23"/>
    <p:sldId id="265" r:id="rId24"/>
    <p:sldId id="1000" r:id="rId25"/>
    <p:sldId id="280" r:id="rId26"/>
    <p:sldId id="282" r:id="rId27"/>
    <p:sldId id="281" r:id="rId28"/>
    <p:sldId id="284" r:id="rId29"/>
    <p:sldId id="272" r:id="rId30"/>
    <p:sldId id="273" r:id="rId31"/>
    <p:sldId id="271" r:id="rId32"/>
    <p:sldId id="285" r:id="rId33"/>
    <p:sldId id="286" r:id="rId34"/>
    <p:sldId id="287" r:id="rId35"/>
    <p:sldId id="352" r:id="rId36"/>
    <p:sldId id="347" r:id="rId37"/>
    <p:sldId id="966" r:id="rId38"/>
    <p:sldId id="969" r:id="rId39"/>
    <p:sldId id="1003" r:id="rId40"/>
    <p:sldId id="1004" r:id="rId41"/>
    <p:sldId id="307" r:id="rId42"/>
    <p:sldId id="360" r:id="rId43"/>
    <p:sldId id="274" r:id="rId44"/>
    <p:sldId id="259" r:id="rId45"/>
    <p:sldId id="992" r:id="rId46"/>
    <p:sldId id="1010" r:id="rId47"/>
    <p:sldId id="1011" r:id="rId48"/>
    <p:sldId id="1012" r:id="rId49"/>
    <p:sldId id="1005" r:id="rId50"/>
    <p:sldId id="998" r:id="rId51"/>
    <p:sldId id="1002" r:id="rId52"/>
    <p:sldId id="359" r:id="rId53"/>
    <p:sldId id="308" r:id="rId54"/>
    <p:sldId id="1007" r:id="rId55"/>
    <p:sldId id="1008" r:id="rId56"/>
    <p:sldId id="1009" r:id="rId5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93D162-2DBB-4AA4-898B-5D92BBE0797B}" v="244" dt="2022-05-04T19:45:18.862"/>
    <p1510:client id="{5CB41276-5944-46EA-ACD3-CC9F6C36948B}" v="5" dt="2022-05-04T21:20:58.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4" autoAdjust="0"/>
    <p:restoredTop sz="96517" autoAdjust="0"/>
  </p:normalViewPr>
  <p:slideViewPr>
    <p:cSldViewPr snapToGrid="0" snapToObjects="1">
      <p:cViewPr varScale="1">
        <p:scale>
          <a:sx n="107" d="100"/>
          <a:sy n="107" d="100"/>
        </p:scale>
        <p:origin x="114" y="78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7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gersen, Christian" userId="2bf0d466-3d22-490c-aa48-3b0ca7554abe" providerId="ADAL" clId="{0693D162-2DBB-4AA4-898B-5D92BBE0797B}"/>
    <pc:docChg chg="undo custSel addSld delSld modSld sldOrd addMainMaster delMainMaster">
      <pc:chgData name="Torgersen, Christian" userId="2bf0d466-3d22-490c-aa48-3b0ca7554abe" providerId="ADAL" clId="{0693D162-2DBB-4AA4-898B-5D92BBE0797B}" dt="2022-05-04T19:45:56.221" v="3183" actId="5793"/>
      <pc:docMkLst>
        <pc:docMk/>
      </pc:docMkLst>
      <pc:sldChg chg="add">
        <pc:chgData name="Torgersen, Christian" userId="2bf0d466-3d22-490c-aa48-3b0ca7554abe" providerId="ADAL" clId="{0693D162-2DBB-4AA4-898B-5D92BBE0797B}" dt="2022-05-02T21:49:22.561" v="1955"/>
        <pc:sldMkLst>
          <pc:docMk/>
          <pc:sldMk cId="1377313491" sldId="256"/>
        </pc:sldMkLst>
      </pc:sldChg>
      <pc:sldChg chg="add del">
        <pc:chgData name="Torgersen, Christian" userId="2bf0d466-3d22-490c-aa48-3b0ca7554abe" providerId="ADAL" clId="{0693D162-2DBB-4AA4-898B-5D92BBE0797B}" dt="2022-05-02T19:33:43.622" v="491" actId="47"/>
        <pc:sldMkLst>
          <pc:docMk/>
          <pc:sldMk cId="0" sldId="257"/>
        </pc:sldMkLst>
      </pc:sldChg>
      <pc:sldChg chg="modSp add del mod">
        <pc:chgData name="Torgersen, Christian" userId="2bf0d466-3d22-490c-aa48-3b0ca7554abe" providerId="ADAL" clId="{0693D162-2DBB-4AA4-898B-5D92BBE0797B}" dt="2022-05-02T19:33:43.622" v="491" actId="47"/>
        <pc:sldMkLst>
          <pc:docMk/>
          <pc:sldMk cId="0" sldId="258"/>
        </pc:sldMkLst>
        <pc:spChg chg="mod">
          <ac:chgData name="Torgersen, Christian" userId="2bf0d466-3d22-490c-aa48-3b0ca7554abe" providerId="ADAL" clId="{0693D162-2DBB-4AA4-898B-5D92BBE0797B}" dt="2022-05-02T18:36:12.314" v="9" actId="1036"/>
          <ac:spMkLst>
            <pc:docMk/>
            <pc:sldMk cId="0" sldId="258"/>
            <ac:spMk id="2" creationId="{00000000-0000-0000-0000-000000000000}"/>
          </ac:spMkLst>
        </pc:spChg>
        <pc:spChg chg="mod">
          <ac:chgData name="Torgersen, Christian" userId="2bf0d466-3d22-490c-aa48-3b0ca7554abe" providerId="ADAL" clId="{0693D162-2DBB-4AA4-898B-5D92BBE0797B}" dt="2022-05-02T18:36:05.282" v="6" actId="14100"/>
          <ac:spMkLst>
            <pc:docMk/>
            <pc:sldMk cId="0" sldId="258"/>
            <ac:spMk id="4" creationId="{00000000-0000-0000-0000-000000000000}"/>
          </ac:spMkLst>
        </pc:spChg>
      </pc:sldChg>
      <pc:sldChg chg="modSp add del ord">
        <pc:chgData name="Torgersen, Christian" userId="2bf0d466-3d22-490c-aa48-3b0ca7554abe" providerId="ADAL" clId="{0693D162-2DBB-4AA4-898B-5D92BBE0797B}" dt="2022-05-04T17:36:09.380" v="3085"/>
        <pc:sldMkLst>
          <pc:docMk/>
          <pc:sldMk cId="1555067886" sldId="259"/>
        </pc:sldMkLst>
        <pc:spChg chg="mod">
          <ac:chgData name="Torgersen, Christian" userId="2bf0d466-3d22-490c-aa48-3b0ca7554abe" providerId="ADAL" clId="{0693D162-2DBB-4AA4-898B-5D92BBE0797B}" dt="2022-05-02T21:47:25.313" v="1953"/>
          <ac:spMkLst>
            <pc:docMk/>
            <pc:sldMk cId="1555067886" sldId="259"/>
            <ac:spMk id="3" creationId="{00000000-0000-0000-0000-000000000000}"/>
          </ac:spMkLst>
        </pc:spChg>
        <pc:spChg chg="mod">
          <ac:chgData name="Torgersen, Christian" userId="2bf0d466-3d22-490c-aa48-3b0ca7554abe" providerId="ADAL" clId="{0693D162-2DBB-4AA4-898B-5D92BBE0797B}" dt="2022-05-02T21:47:25.313" v="1953"/>
          <ac:spMkLst>
            <pc:docMk/>
            <pc:sldMk cId="1555067886" sldId="259"/>
            <ac:spMk id="6" creationId="{00000000-0000-0000-0000-000000000000}"/>
          </ac:spMkLst>
        </pc:spChg>
        <pc:spChg chg="mod">
          <ac:chgData name="Torgersen, Christian" userId="2bf0d466-3d22-490c-aa48-3b0ca7554abe" providerId="ADAL" clId="{0693D162-2DBB-4AA4-898B-5D92BBE0797B}" dt="2022-05-02T21:47:25.313" v="1953"/>
          <ac:spMkLst>
            <pc:docMk/>
            <pc:sldMk cId="1555067886" sldId="259"/>
            <ac:spMk id="8" creationId="{00000000-0000-0000-0000-000000000000}"/>
          </ac:spMkLst>
        </pc:spChg>
      </pc:sldChg>
      <pc:sldChg chg="add del">
        <pc:chgData name="Torgersen, Christian" userId="2bf0d466-3d22-490c-aa48-3b0ca7554abe" providerId="ADAL" clId="{0693D162-2DBB-4AA4-898B-5D92BBE0797B}" dt="2022-05-02T19:33:43.622" v="491" actId="47"/>
        <pc:sldMkLst>
          <pc:docMk/>
          <pc:sldMk cId="1321943239" sldId="264"/>
        </pc:sldMkLst>
      </pc:sldChg>
      <pc:sldChg chg="modSp add del mod">
        <pc:chgData name="Torgersen, Christian" userId="2bf0d466-3d22-490c-aa48-3b0ca7554abe" providerId="ADAL" clId="{0693D162-2DBB-4AA4-898B-5D92BBE0797B}" dt="2022-05-04T19:43:44.761" v="3166" actId="113"/>
        <pc:sldMkLst>
          <pc:docMk/>
          <pc:sldMk cId="843885057" sldId="265"/>
        </pc:sldMkLst>
        <pc:spChg chg="mod">
          <ac:chgData name="Torgersen, Christian" userId="2bf0d466-3d22-490c-aa48-3b0ca7554abe" providerId="ADAL" clId="{0693D162-2DBB-4AA4-898B-5D92BBE0797B}" dt="2022-05-02T19:39:41.152" v="575" actId="1037"/>
          <ac:spMkLst>
            <pc:docMk/>
            <pc:sldMk cId="843885057" sldId="265"/>
            <ac:spMk id="4" creationId="{1D9EC626-E3F1-4BF0-80B6-230A994B4819}"/>
          </ac:spMkLst>
        </pc:spChg>
        <pc:spChg chg="mod">
          <ac:chgData name="Torgersen, Christian" userId="2bf0d466-3d22-490c-aa48-3b0ca7554abe" providerId="ADAL" clId="{0693D162-2DBB-4AA4-898B-5D92BBE0797B}" dt="2022-05-04T19:43:44.761" v="3166" actId="113"/>
          <ac:spMkLst>
            <pc:docMk/>
            <pc:sldMk cId="843885057" sldId="265"/>
            <ac:spMk id="169" creationId="{6FEE53AA-9776-4AB4-8344-E3E0AE98B0D2}"/>
          </ac:spMkLst>
        </pc:spChg>
      </pc:sldChg>
      <pc:sldChg chg="add del">
        <pc:chgData name="Torgersen, Christian" userId="2bf0d466-3d22-490c-aa48-3b0ca7554abe" providerId="ADAL" clId="{0693D162-2DBB-4AA4-898B-5D92BBE0797B}" dt="2022-05-02T19:33:43.622" v="491" actId="47"/>
        <pc:sldMkLst>
          <pc:docMk/>
          <pc:sldMk cId="1028483189" sldId="266"/>
        </pc:sldMkLst>
      </pc:sldChg>
      <pc:sldChg chg="add del">
        <pc:chgData name="Torgersen, Christian" userId="2bf0d466-3d22-490c-aa48-3b0ca7554abe" providerId="ADAL" clId="{0693D162-2DBB-4AA4-898B-5D92BBE0797B}" dt="2022-05-02T19:33:43.622" v="491" actId="47"/>
        <pc:sldMkLst>
          <pc:docMk/>
          <pc:sldMk cId="4050533669" sldId="267"/>
        </pc:sldMkLst>
      </pc:sldChg>
      <pc:sldChg chg="del">
        <pc:chgData name="Torgersen, Christian" userId="2bf0d466-3d22-490c-aa48-3b0ca7554abe" providerId="ADAL" clId="{0693D162-2DBB-4AA4-898B-5D92BBE0797B}" dt="2022-05-02T19:23:13.363" v="333" actId="47"/>
        <pc:sldMkLst>
          <pc:docMk/>
          <pc:sldMk cId="3907526216" sldId="268"/>
        </pc:sldMkLst>
      </pc:sldChg>
      <pc:sldChg chg="add del">
        <pc:chgData name="Torgersen, Christian" userId="2bf0d466-3d22-490c-aa48-3b0ca7554abe" providerId="ADAL" clId="{0693D162-2DBB-4AA4-898B-5D92BBE0797B}" dt="2022-05-02T19:33:43.622" v="491" actId="47"/>
        <pc:sldMkLst>
          <pc:docMk/>
          <pc:sldMk cId="1139464213" sldId="269"/>
        </pc:sldMkLst>
      </pc:sldChg>
      <pc:sldChg chg="add del ord">
        <pc:chgData name="Torgersen, Christian" userId="2bf0d466-3d22-490c-aa48-3b0ca7554abe" providerId="ADAL" clId="{0693D162-2DBB-4AA4-898B-5D92BBE0797B}" dt="2022-05-02T19:33:43.622" v="491" actId="47"/>
        <pc:sldMkLst>
          <pc:docMk/>
          <pc:sldMk cId="3360457941" sldId="270"/>
        </pc:sldMkLst>
      </pc:sldChg>
      <pc:sldChg chg="addSp delSp modSp add del mod">
        <pc:chgData name="Torgersen, Christian" userId="2bf0d466-3d22-490c-aa48-3b0ca7554abe" providerId="ADAL" clId="{0693D162-2DBB-4AA4-898B-5D92BBE0797B}" dt="2022-05-02T20:33:21.766" v="1098" actId="20577"/>
        <pc:sldMkLst>
          <pc:docMk/>
          <pc:sldMk cId="281213061" sldId="271"/>
        </pc:sldMkLst>
        <pc:spChg chg="add mod">
          <ac:chgData name="Torgersen, Christian" userId="2bf0d466-3d22-490c-aa48-3b0ca7554abe" providerId="ADAL" clId="{0693D162-2DBB-4AA4-898B-5D92BBE0797B}" dt="2022-05-02T20:28:01.789" v="924" actId="1076"/>
          <ac:spMkLst>
            <pc:docMk/>
            <pc:sldMk cId="281213061" sldId="271"/>
            <ac:spMk id="12" creationId="{9382AE11-C4D5-49CC-9232-5E0AF5DEF3EA}"/>
          </ac:spMkLst>
        </pc:spChg>
        <pc:spChg chg="add mod">
          <ac:chgData name="Torgersen, Christian" userId="2bf0d466-3d22-490c-aa48-3b0ca7554abe" providerId="ADAL" clId="{0693D162-2DBB-4AA4-898B-5D92BBE0797B}" dt="2022-05-02T20:33:21.766" v="1098" actId="20577"/>
          <ac:spMkLst>
            <pc:docMk/>
            <pc:sldMk cId="281213061" sldId="271"/>
            <ac:spMk id="13" creationId="{AD107DBD-FF93-4D9F-8FB7-4EA50B785766}"/>
          </ac:spMkLst>
        </pc:spChg>
        <pc:spChg chg="del">
          <ac:chgData name="Torgersen, Christian" userId="2bf0d466-3d22-490c-aa48-3b0ca7554abe" providerId="ADAL" clId="{0693D162-2DBB-4AA4-898B-5D92BBE0797B}" dt="2022-05-02T20:26:57.346" v="915" actId="478"/>
          <ac:spMkLst>
            <pc:docMk/>
            <pc:sldMk cId="281213061" sldId="271"/>
            <ac:spMk id="90" creationId="{0AFFC796-644D-4E8B-851F-B4696B3A78EA}"/>
          </ac:spMkLst>
        </pc:spChg>
        <pc:spChg chg="del">
          <ac:chgData name="Torgersen, Christian" userId="2bf0d466-3d22-490c-aa48-3b0ca7554abe" providerId="ADAL" clId="{0693D162-2DBB-4AA4-898B-5D92BBE0797B}" dt="2022-05-02T20:26:57.346" v="915" actId="478"/>
          <ac:spMkLst>
            <pc:docMk/>
            <pc:sldMk cId="281213061" sldId="271"/>
            <ac:spMk id="101" creationId="{ABEA0BBC-3876-47B6-8029-9B3BC0823851}"/>
          </ac:spMkLst>
        </pc:spChg>
        <pc:spChg chg="del">
          <ac:chgData name="Torgersen, Christian" userId="2bf0d466-3d22-490c-aa48-3b0ca7554abe" providerId="ADAL" clId="{0693D162-2DBB-4AA4-898B-5D92BBE0797B}" dt="2022-05-02T20:26:57.346" v="915" actId="478"/>
          <ac:spMkLst>
            <pc:docMk/>
            <pc:sldMk cId="281213061" sldId="271"/>
            <ac:spMk id="103" creationId="{56F699CC-34B7-4087-88D3-DF39CB35D518}"/>
          </ac:spMkLst>
        </pc:spChg>
        <pc:spChg chg="del">
          <ac:chgData name="Torgersen, Christian" userId="2bf0d466-3d22-490c-aa48-3b0ca7554abe" providerId="ADAL" clId="{0693D162-2DBB-4AA4-898B-5D92BBE0797B}" dt="2022-05-02T20:26:57.346" v="915" actId="478"/>
          <ac:spMkLst>
            <pc:docMk/>
            <pc:sldMk cId="281213061" sldId="271"/>
            <ac:spMk id="105" creationId="{402F908F-9F34-4C70-A1E9-74054D951A87}"/>
          </ac:spMkLst>
        </pc:spChg>
        <pc:spChg chg="del">
          <ac:chgData name="Torgersen, Christian" userId="2bf0d466-3d22-490c-aa48-3b0ca7554abe" providerId="ADAL" clId="{0693D162-2DBB-4AA4-898B-5D92BBE0797B}" dt="2022-05-02T20:26:57.346" v="915" actId="478"/>
          <ac:spMkLst>
            <pc:docMk/>
            <pc:sldMk cId="281213061" sldId="271"/>
            <ac:spMk id="107" creationId="{9BF77CEB-3FE8-43DE-810B-40C2AB98212A}"/>
          </ac:spMkLst>
        </pc:spChg>
        <pc:spChg chg="del">
          <ac:chgData name="Torgersen, Christian" userId="2bf0d466-3d22-490c-aa48-3b0ca7554abe" providerId="ADAL" clId="{0693D162-2DBB-4AA4-898B-5D92BBE0797B}" dt="2022-05-02T20:26:57.346" v="915" actId="478"/>
          <ac:spMkLst>
            <pc:docMk/>
            <pc:sldMk cId="281213061" sldId="271"/>
            <ac:spMk id="108" creationId="{BE6EF37E-2823-46F5-9F7C-4199C7072C91}"/>
          </ac:spMkLst>
        </pc:spChg>
        <pc:spChg chg="del">
          <ac:chgData name="Torgersen, Christian" userId="2bf0d466-3d22-490c-aa48-3b0ca7554abe" providerId="ADAL" clId="{0693D162-2DBB-4AA4-898B-5D92BBE0797B}" dt="2022-05-02T20:26:57.346" v="915" actId="478"/>
          <ac:spMkLst>
            <pc:docMk/>
            <pc:sldMk cId="281213061" sldId="271"/>
            <ac:spMk id="109" creationId="{511AB6FC-9583-40A7-9A3F-E91462D7DC56}"/>
          </ac:spMkLst>
        </pc:spChg>
        <pc:picChg chg="add mod modCrop">
          <ac:chgData name="Torgersen, Christian" userId="2bf0d466-3d22-490c-aa48-3b0ca7554abe" providerId="ADAL" clId="{0693D162-2DBB-4AA4-898B-5D92BBE0797B}" dt="2022-05-02T20:28:40.836" v="925" actId="1076"/>
          <ac:picMkLst>
            <pc:docMk/>
            <pc:sldMk cId="281213061" sldId="271"/>
            <ac:picMk id="3" creationId="{399384F9-C38B-452B-AA45-4E8250B4C2A9}"/>
          </ac:picMkLst>
        </pc:picChg>
        <pc:picChg chg="del">
          <ac:chgData name="Torgersen, Christian" userId="2bf0d466-3d22-490c-aa48-3b0ca7554abe" providerId="ADAL" clId="{0693D162-2DBB-4AA4-898B-5D92BBE0797B}" dt="2022-05-02T20:26:57.346" v="915" actId="478"/>
          <ac:picMkLst>
            <pc:docMk/>
            <pc:sldMk cId="281213061" sldId="271"/>
            <ac:picMk id="89" creationId="{9D263F25-294E-43DC-82F9-95635DD88E4D}"/>
          </ac:picMkLst>
        </pc:picChg>
      </pc:sldChg>
      <pc:sldChg chg="modSp add del mod">
        <pc:chgData name="Torgersen, Christian" userId="2bf0d466-3d22-490c-aa48-3b0ca7554abe" providerId="ADAL" clId="{0693D162-2DBB-4AA4-898B-5D92BBE0797B}" dt="2022-05-02T21:04:01.847" v="1584" actId="1037"/>
        <pc:sldMkLst>
          <pc:docMk/>
          <pc:sldMk cId="4020741588" sldId="272"/>
        </pc:sldMkLst>
        <pc:spChg chg="mod">
          <ac:chgData name="Torgersen, Christian" userId="2bf0d466-3d22-490c-aa48-3b0ca7554abe" providerId="ADAL" clId="{0693D162-2DBB-4AA4-898B-5D92BBE0797B}" dt="2022-05-02T21:04:01.847" v="1584" actId="1037"/>
          <ac:spMkLst>
            <pc:docMk/>
            <pc:sldMk cId="4020741588" sldId="272"/>
            <ac:spMk id="959" creationId="{38E2A9E6-2806-407A-9E73-BA26909B68B6}"/>
          </ac:spMkLst>
        </pc:spChg>
        <pc:spChg chg="mod">
          <ac:chgData name="Torgersen, Christian" userId="2bf0d466-3d22-490c-aa48-3b0ca7554abe" providerId="ADAL" clId="{0693D162-2DBB-4AA4-898B-5D92BBE0797B}" dt="2022-05-02T20:34:19.046" v="1147" actId="14100"/>
          <ac:spMkLst>
            <pc:docMk/>
            <pc:sldMk cId="4020741588" sldId="272"/>
            <ac:spMk id="960" creationId="{64A728B3-CB16-469C-A4A5-D5349880D5F5}"/>
          </ac:spMkLst>
        </pc:spChg>
      </pc:sldChg>
      <pc:sldChg chg="modSp add del mod">
        <pc:chgData name="Torgersen, Christian" userId="2bf0d466-3d22-490c-aa48-3b0ca7554abe" providerId="ADAL" clId="{0693D162-2DBB-4AA4-898B-5D92BBE0797B}" dt="2022-05-02T20:33:45.864" v="1108" actId="1036"/>
        <pc:sldMkLst>
          <pc:docMk/>
          <pc:sldMk cId="254657892" sldId="273"/>
        </pc:sldMkLst>
        <pc:spChg chg="mod">
          <ac:chgData name="Torgersen, Christian" userId="2bf0d466-3d22-490c-aa48-3b0ca7554abe" providerId="ADAL" clId="{0693D162-2DBB-4AA4-898B-5D92BBE0797B}" dt="2022-05-02T20:33:45.864" v="1108" actId="1036"/>
          <ac:spMkLst>
            <pc:docMk/>
            <pc:sldMk cId="254657892" sldId="273"/>
            <ac:spMk id="9" creationId="{4C149083-AFF9-4C5A-8E75-5681BC15B7A0}"/>
          </ac:spMkLst>
        </pc:spChg>
      </pc:sldChg>
      <pc:sldChg chg="add del ord">
        <pc:chgData name="Torgersen, Christian" userId="2bf0d466-3d22-490c-aa48-3b0ca7554abe" providerId="ADAL" clId="{0693D162-2DBB-4AA4-898B-5D92BBE0797B}" dt="2022-05-03T00:00:35.938" v="2895"/>
        <pc:sldMkLst>
          <pc:docMk/>
          <pc:sldMk cId="260553961" sldId="274"/>
        </pc:sldMkLst>
      </pc:sldChg>
      <pc:sldChg chg="addSp delSp modSp add del mod ord setBg">
        <pc:chgData name="Torgersen, Christian" userId="2bf0d466-3d22-490c-aa48-3b0ca7554abe" providerId="ADAL" clId="{0693D162-2DBB-4AA4-898B-5D92BBE0797B}" dt="2022-05-02T19:33:43.622" v="491" actId="47"/>
        <pc:sldMkLst>
          <pc:docMk/>
          <pc:sldMk cId="2440988782" sldId="275"/>
        </pc:sldMkLst>
        <pc:spChg chg="del">
          <ac:chgData name="Torgersen, Christian" userId="2bf0d466-3d22-490c-aa48-3b0ca7554abe" providerId="ADAL" clId="{0693D162-2DBB-4AA4-898B-5D92BBE0797B}" dt="2022-05-02T18:36:40.199" v="11" actId="478"/>
          <ac:spMkLst>
            <pc:docMk/>
            <pc:sldMk cId="2440988782" sldId="275"/>
            <ac:spMk id="3" creationId="{8FBA684C-1C2C-4F72-AAF6-77A8A9980B5A}"/>
          </ac:spMkLst>
        </pc:spChg>
        <pc:spChg chg="add mod">
          <ac:chgData name="Torgersen, Christian" userId="2bf0d466-3d22-490c-aa48-3b0ca7554abe" providerId="ADAL" clId="{0693D162-2DBB-4AA4-898B-5D92BBE0797B}" dt="2022-05-02T19:00:55.016" v="235" actId="20577"/>
          <ac:spMkLst>
            <pc:docMk/>
            <pc:sldMk cId="2440988782" sldId="275"/>
            <ac:spMk id="7" creationId="{816E2D2E-3FD7-4D55-8ED8-0FAA80FC076A}"/>
          </ac:spMkLst>
        </pc:spChg>
        <pc:spChg chg="add">
          <ac:chgData name="Torgersen, Christian" userId="2bf0d466-3d22-490c-aa48-3b0ca7554abe" providerId="ADAL" clId="{0693D162-2DBB-4AA4-898B-5D92BBE0797B}" dt="2022-05-02T18:37:36.867" v="18" actId="26606"/>
          <ac:spMkLst>
            <pc:docMk/>
            <pc:sldMk cId="2440988782" sldId="275"/>
            <ac:spMk id="9" creationId="{B670DBD5-770C-4383-9F54-5B86E86BD5BB}"/>
          </ac:spMkLst>
        </pc:spChg>
        <pc:picChg chg="add mod modCrop">
          <ac:chgData name="Torgersen, Christian" userId="2bf0d466-3d22-490c-aa48-3b0ca7554abe" providerId="ADAL" clId="{0693D162-2DBB-4AA4-898B-5D92BBE0797B}" dt="2022-05-02T18:38:02.543" v="22" actId="1035"/>
          <ac:picMkLst>
            <pc:docMk/>
            <pc:sldMk cId="2440988782" sldId="275"/>
            <ac:picMk id="4" creationId="{4E0BF6C8-079D-4408-A37B-2BF27D5B5766}"/>
          </ac:picMkLst>
        </pc:picChg>
        <pc:picChg chg="del">
          <ac:chgData name="Torgersen, Christian" userId="2bf0d466-3d22-490c-aa48-3b0ca7554abe" providerId="ADAL" clId="{0693D162-2DBB-4AA4-898B-5D92BBE0797B}" dt="2022-05-02T18:36:40.199" v="11" actId="478"/>
          <ac:picMkLst>
            <pc:docMk/>
            <pc:sldMk cId="2440988782" sldId="275"/>
            <ac:picMk id="171" creationId="{717764E9-61F2-43B9-87E1-1806112CD7B3}"/>
          </ac:picMkLst>
        </pc:picChg>
      </pc:sldChg>
      <pc:sldChg chg="addSp delSp modSp add del mod ord">
        <pc:chgData name="Torgersen, Christian" userId="2bf0d466-3d22-490c-aa48-3b0ca7554abe" providerId="ADAL" clId="{0693D162-2DBB-4AA4-898B-5D92BBE0797B}" dt="2022-05-02T23:46:32.136" v="2530" actId="47"/>
        <pc:sldMkLst>
          <pc:docMk/>
          <pc:sldMk cId="3586283867" sldId="276"/>
        </pc:sldMkLst>
        <pc:spChg chg="add del mod">
          <ac:chgData name="Torgersen, Christian" userId="2bf0d466-3d22-490c-aa48-3b0ca7554abe" providerId="ADAL" clId="{0693D162-2DBB-4AA4-898B-5D92BBE0797B}" dt="2022-05-02T18:41:25.867" v="29" actId="478"/>
          <ac:spMkLst>
            <pc:docMk/>
            <pc:sldMk cId="3586283867" sldId="276"/>
            <ac:spMk id="5" creationId="{086809A5-BCD2-4272-926F-8C6EF7E9DE01}"/>
          </ac:spMkLst>
        </pc:spChg>
        <pc:spChg chg="add del">
          <ac:chgData name="Torgersen, Christian" userId="2bf0d466-3d22-490c-aa48-3b0ca7554abe" providerId="ADAL" clId="{0693D162-2DBB-4AA4-898B-5D92BBE0797B}" dt="2022-05-02T18:41:32.606" v="31" actId="22"/>
          <ac:spMkLst>
            <pc:docMk/>
            <pc:sldMk cId="3586283867" sldId="276"/>
            <ac:spMk id="7" creationId="{04C89588-B1AD-49B6-A139-45E0DA29446B}"/>
          </ac:spMkLst>
        </pc:spChg>
        <pc:spChg chg="del">
          <ac:chgData name="Torgersen, Christian" userId="2bf0d466-3d22-490c-aa48-3b0ca7554abe" providerId="ADAL" clId="{0693D162-2DBB-4AA4-898B-5D92BBE0797B}" dt="2022-05-02T18:38:30.913" v="24" actId="478"/>
          <ac:spMkLst>
            <pc:docMk/>
            <pc:sldMk cId="3586283867" sldId="276"/>
            <ac:spMk id="9" creationId="{B670DBD5-770C-4383-9F54-5B86E86BD5BB}"/>
          </ac:spMkLst>
        </pc:spChg>
        <pc:spChg chg="add del mod">
          <ac:chgData name="Torgersen, Christian" userId="2bf0d466-3d22-490c-aa48-3b0ca7554abe" providerId="ADAL" clId="{0693D162-2DBB-4AA4-898B-5D92BBE0797B}" dt="2022-05-02T23:46:19.096" v="2529" actId="478"/>
          <ac:spMkLst>
            <pc:docMk/>
            <pc:sldMk cId="3586283867" sldId="276"/>
            <ac:spMk id="10" creationId="{ECBDEFE9-C8EB-4524-B9F7-4B0275A792DF}"/>
          </ac:spMkLst>
        </pc:spChg>
        <pc:spChg chg="add del mod">
          <ac:chgData name="Torgersen, Christian" userId="2bf0d466-3d22-490c-aa48-3b0ca7554abe" providerId="ADAL" clId="{0693D162-2DBB-4AA4-898B-5D92BBE0797B}" dt="2022-05-02T18:43:35.643" v="49" actId="22"/>
          <ac:spMkLst>
            <pc:docMk/>
            <pc:sldMk cId="3586283867" sldId="276"/>
            <ac:spMk id="11" creationId="{3D194E44-673D-4BF0-9F74-C8684C24FDD3}"/>
          </ac:spMkLst>
        </pc:spChg>
        <pc:spChg chg="add del mod">
          <ac:chgData name="Torgersen, Christian" userId="2bf0d466-3d22-490c-aa48-3b0ca7554abe" providerId="ADAL" clId="{0693D162-2DBB-4AA4-898B-5D92BBE0797B}" dt="2022-05-02T23:46:19.096" v="2529" actId="478"/>
          <ac:spMkLst>
            <pc:docMk/>
            <pc:sldMk cId="3586283867" sldId="276"/>
            <ac:spMk id="13" creationId="{2850E157-0B4B-4F2A-A2FC-61D28B79BAF7}"/>
          </ac:spMkLst>
        </pc:spChg>
        <pc:picChg chg="del">
          <ac:chgData name="Torgersen, Christian" userId="2bf0d466-3d22-490c-aa48-3b0ca7554abe" providerId="ADAL" clId="{0693D162-2DBB-4AA4-898B-5D92BBE0797B}" dt="2022-05-02T18:38:30.913" v="24" actId="478"/>
          <ac:picMkLst>
            <pc:docMk/>
            <pc:sldMk cId="3586283867" sldId="276"/>
            <ac:picMk id="4" creationId="{4E0BF6C8-079D-4408-A37B-2BF27D5B5766}"/>
          </ac:picMkLst>
        </pc:picChg>
      </pc:sldChg>
      <pc:sldChg chg="addSp delSp modSp add del mod">
        <pc:chgData name="Torgersen, Christian" userId="2bf0d466-3d22-490c-aa48-3b0ca7554abe" providerId="ADAL" clId="{0693D162-2DBB-4AA4-898B-5D92BBE0797B}" dt="2022-05-02T19:33:43.622" v="491" actId="47"/>
        <pc:sldMkLst>
          <pc:docMk/>
          <pc:sldMk cId="2805188353" sldId="277"/>
        </pc:sldMkLst>
        <pc:spChg chg="add mod">
          <ac:chgData name="Torgersen, Christian" userId="2bf0d466-3d22-490c-aa48-3b0ca7554abe" providerId="ADAL" clId="{0693D162-2DBB-4AA4-898B-5D92BBE0797B}" dt="2022-05-02T18:58:40.392" v="226" actId="1076"/>
          <ac:spMkLst>
            <pc:docMk/>
            <pc:sldMk cId="2805188353" sldId="277"/>
            <ac:spMk id="6" creationId="{94D388F3-E389-42BD-8F77-3912EB75CCEF}"/>
          </ac:spMkLst>
        </pc:spChg>
        <pc:spChg chg="del">
          <ac:chgData name="Torgersen, Christian" userId="2bf0d466-3d22-490c-aa48-3b0ca7554abe" providerId="ADAL" clId="{0693D162-2DBB-4AA4-898B-5D92BBE0797B}" dt="2022-05-02T18:54:45.111" v="198" actId="478"/>
          <ac:spMkLst>
            <pc:docMk/>
            <pc:sldMk cId="2805188353" sldId="277"/>
            <ac:spMk id="10" creationId="{ECBDEFE9-C8EB-4524-B9F7-4B0275A792DF}"/>
          </ac:spMkLst>
        </pc:spChg>
        <pc:spChg chg="del">
          <ac:chgData name="Torgersen, Christian" userId="2bf0d466-3d22-490c-aa48-3b0ca7554abe" providerId="ADAL" clId="{0693D162-2DBB-4AA4-898B-5D92BBE0797B}" dt="2022-05-02T18:54:45.111" v="198" actId="478"/>
          <ac:spMkLst>
            <pc:docMk/>
            <pc:sldMk cId="2805188353" sldId="277"/>
            <ac:spMk id="13" creationId="{2850E157-0B4B-4F2A-A2FC-61D28B79BAF7}"/>
          </ac:spMkLst>
        </pc:spChg>
        <pc:picChg chg="add mod modCrop">
          <ac:chgData name="Torgersen, Christian" userId="2bf0d466-3d22-490c-aa48-3b0ca7554abe" providerId="ADAL" clId="{0693D162-2DBB-4AA4-898B-5D92BBE0797B}" dt="2022-05-02T18:57:17.160" v="210" actId="14100"/>
          <ac:picMkLst>
            <pc:docMk/>
            <pc:sldMk cId="2805188353" sldId="277"/>
            <ac:picMk id="3" creationId="{5F230EA5-4B4A-47C4-BA07-08A0FC4EE345}"/>
          </ac:picMkLst>
        </pc:picChg>
      </pc:sldChg>
      <pc:sldChg chg="addSp delSp modSp add del mod">
        <pc:chgData name="Torgersen, Christian" userId="2bf0d466-3d22-490c-aa48-3b0ca7554abe" providerId="ADAL" clId="{0693D162-2DBB-4AA4-898B-5D92BBE0797B}" dt="2022-05-02T19:33:43.622" v="491" actId="47"/>
        <pc:sldMkLst>
          <pc:docMk/>
          <pc:sldMk cId="3821036087" sldId="278"/>
        </pc:sldMkLst>
        <pc:spChg chg="del">
          <ac:chgData name="Torgersen, Christian" userId="2bf0d466-3d22-490c-aa48-3b0ca7554abe" providerId="ADAL" clId="{0693D162-2DBB-4AA4-898B-5D92BBE0797B}" dt="2022-05-02T18:59:32.120" v="228" actId="478"/>
          <ac:spMkLst>
            <pc:docMk/>
            <pc:sldMk cId="3821036087" sldId="278"/>
            <ac:spMk id="6" creationId="{94D388F3-E389-42BD-8F77-3912EB75CCEF}"/>
          </ac:spMkLst>
        </pc:spChg>
        <pc:spChg chg="add mod">
          <ac:chgData name="Torgersen, Christian" userId="2bf0d466-3d22-490c-aa48-3b0ca7554abe" providerId="ADAL" clId="{0693D162-2DBB-4AA4-898B-5D92BBE0797B}" dt="2022-05-02T19:08:27.368" v="242" actId="20577"/>
          <ac:spMkLst>
            <pc:docMk/>
            <pc:sldMk cId="3821036087" sldId="278"/>
            <ac:spMk id="7" creationId="{6F25FB16-9624-4DC0-ACC2-ADC26B167326}"/>
          </ac:spMkLst>
        </pc:spChg>
        <pc:spChg chg="add">
          <ac:chgData name="Torgersen, Christian" userId="2bf0d466-3d22-490c-aa48-3b0ca7554abe" providerId="ADAL" clId="{0693D162-2DBB-4AA4-898B-5D92BBE0797B}" dt="2022-05-02T19:00:33.591" v="230" actId="26606"/>
          <ac:spMkLst>
            <pc:docMk/>
            <pc:sldMk cId="3821036087" sldId="278"/>
            <ac:spMk id="9" creationId="{B670DBD5-770C-4383-9F54-5B86E86BD5BB}"/>
          </ac:spMkLst>
        </pc:spChg>
        <pc:picChg chg="del">
          <ac:chgData name="Torgersen, Christian" userId="2bf0d466-3d22-490c-aa48-3b0ca7554abe" providerId="ADAL" clId="{0693D162-2DBB-4AA4-898B-5D92BBE0797B}" dt="2022-05-02T18:59:32.120" v="228" actId="478"/>
          <ac:picMkLst>
            <pc:docMk/>
            <pc:sldMk cId="3821036087" sldId="278"/>
            <ac:picMk id="3" creationId="{5F230EA5-4B4A-47C4-BA07-08A0FC4EE345}"/>
          </ac:picMkLst>
        </pc:picChg>
        <pc:picChg chg="add mod">
          <ac:chgData name="Torgersen, Christian" userId="2bf0d466-3d22-490c-aa48-3b0ca7554abe" providerId="ADAL" clId="{0693D162-2DBB-4AA4-898B-5D92BBE0797B}" dt="2022-05-02T19:00:33.591" v="230" actId="26606"/>
          <ac:picMkLst>
            <pc:docMk/>
            <pc:sldMk cId="3821036087" sldId="278"/>
            <ac:picMk id="4" creationId="{07452BCD-3491-4565-8982-B82E5EED27A0}"/>
          </ac:picMkLst>
        </pc:picChg>
      </pc:sldChg>
      <pc:sldChg chg="addSp delSp modSp add del mod">
        <pc:chgData name="Torgersen, Christian" userId="2bf0d466-3d22-490c-aa48-3b0ca7554abe" providerId="ADAL" clId="{0693D162-2DBB-4AA4-898B-5D92BBE0797B}" dt="2022-05-02T19:42:12.026" v="589" actId="20577"/>
        <pc:sldMkLst>
          <pc:docMk/>
          <pc:sldMk cId="756470311" sldId="279"/>
        </pc:sldMkLst>
        <pc:spChg chg="add mod">
          <ac:chgData name="Torgersen, Christian" userId="2bf0d466-3d22-490c-aa48-3b0ca7554abe" providerId="ADAL" clId="{0693D162-2DBB-4AA4-898B-5D92BBE0797B}" dt="2022-05-02T19:09:09.695" v="250" actId="20577"/>
          <ac:spMkLst>
            <pc:docMk/>
            <pc:sldMk cId="756470311" sldId="279"/>
            <ac:spMk id="5" creationId="{6A6680F0-3E7B-41CD-9B94-6EF2E9EA73B0}"/>
          </ac:spMkLst>
        </pc:spChg>
        <pc:spChg chg="del mod">
          <ac:chgData name="Torgersen, Christian" userId="2bf0d466-3d22-490c-aa48-3b0ca7554abe" providerId="ADAL" clId="{0693D162-2DBB-4AA4-898B-5D92BBE0797B}" dt="2022-05-02T19:08:58.236" v="247" actId="478"/>
          <ac:spMkLst>
            <pc:docMk/>
            <pc:sldMk cId="756470311" sldId="279"/>
            <ac:spMk id="7" creationId="{6F25FB16-9624-4DC0-ACC2-ADC26B167326}"/>
          </ac:spMkLst>
        </pc:spChg>
        <pc:spChg chg="add del mod">
          <ac:chgData name="Torgersen, Christian" userId="2bf0d466-3d22-490c-aa48-3b0ca7554abe" providerId="ADAL" clId="{0693D162-2DBB-4AA4-898B-5D92BBE0797B}" dt="2022-05-02T19:17:55.915" v="275" actId="478"/>
          <ac:spMkLst>
            <pc:docMk/>
            <pc:sldMk cId="756470311" sldId="279"/>
            <ac:spMk id="8" creationId="{D715B9AA-C4B1-4214-9259-CE2C21752DA0}"/>
          </ac:spMkLst>
        </pc:spChg>
        <pc:spChg chg="del">
          <ac:chgData name="Torgersen, Christian" userId="2bf0d466-3d22-490c-aa48-3b0ca7554abe" providerId="ADAL" clId="{0693D162-2DBB-4AA4-898B-5D92BBE0797B}" dt="2022-05-02T19:08:58.236" v="247" actId="478"/>
          <ac:spMkLst>
            <pc:docMk/>
            <pc:sldMk cId="756470311" sldId="279"/>
            <ac:spMk id="9" creationId="{B670DBD5-770C-4383-9F54-5B86E86BD5BB}"/>
          </ac:spMkLst>
        </pc:spChg>
        <pc:spChg chg="add mod">
          <ac:chgData name="Torgersen, Christian" userId="2bf0d466-3d22-490c-aa48-3b0ca7554abe" providerId="ADAL" clId="{0693D162-2DBB-4AA4-898B-5D92BBE0797B}" dt="2022-05-02T19:21:16.334" v="332" actId="1038"/>
          <ac:spMkLst>
            <pc:docMk/>
            <pc:sldMk cId="756470311" sldId="279"/>
            <ac:spMk id="12" creationId="{A3C48814-AAF3-420B-BD32-17538925B44E}"/>
          </ac:spMkLst>
        </pc:spChg>
        <pc:spChg chg="add mod">
          <ac:chgData name="Torgersen, Christian" userId="2bf0d466-3d22-490c-aa48-3b0ca7554abe" providerId="ADAL" clId="{0693D162-2DBB-4AA4-898B-5D92BBE0797B}" dt="2022-05-02T19:42:12.026" v="589" actId="20577"/>
          <ac:spMkLst>
            <pc:docMk/>
            <pc:sldMk cId="756470311" sldId="279"/>
            <ac:spMk id="13" creationId="{C17A983E-074E-4FE7-8419-600C1E7B0C9F}"/>
          </ac:spMkLst>
        </pc:spChg>
        <pc:picChg chg="add mod modCrop">
          <ac:chgData name="Torgersen, Christian" userId="2bf0d466-3d22-490c-aa48-3b0ca7554abe" providerId="ADAL" clId="{0693D162-2DBB-4AA4-898B-5D92BBE0797B}" dt="2022-05-02T19:21:16.334" v="332" actId="1038"/>
          <ac:picMkLst>
            <pc:docMk/>
            <pc:sldMk cId="756470311" sldId="279"/>
            <ac:picMk id="3" creationId="{1A84752D-9388-469F-B0C9-34ABC858FAE2}"/>
          </ac:picMkLst>
        </pc:picChg>
        <pc:picChg chg="del">
          <ac:chgData name="Torgersen, Christian" userId="2bf0d466-3d22-490c-aa48-3b0ca7554abe" providerId="ADAL" clId="{0693D162-2DBB-4AA4-898B-5D92BBE0797B}" dt="2022-05-02T19:08:47.944" v="246" actId="478"/>
          <ac:picMkLst>
            <pc:docMk/>
            <pc:sldMk cId="756470311" sldId="279"/>
            <ac:picMk id="4" creationId="{07452BCD-3491-4565-8982-B82E5EED27A0}"/>
          </ac:picMkLst>
        </pc:picChg>
        <pc:picChg chg="add mod modCrop">
          <ac:chgData name="Torgersen, Christian" userId="2bf0d466-3d22-490c-aa48-3b0ca7554abe" providerId="ADAL" clId="{0693D162-2DBB-4AA4-898B-5D92BBE0797B}" dt="2022-05-02T19:21:16.334" v="332" actId="1038"/>
          <ac:picMkLst>
            <pc:docMk/>
            <pc:sldMk cId="756470311" sldId="279"/>
            <ac:picMk id="10" creationId="{49BFCB0B-C083-4FEA-984A-80D4BB1DE0F0}"/>
          </ac:picMkLst>
        </pc:picChg>
      </pc:sldChg>
      <pc:sldChg chg="addSp delSp modSp add del mod">
        <pc:chgData name="Torgersen, Christian" userId="2bf0d466-3d22-490c-aa48-3b0ca7554abe" providerId="ADAL" clId="{0693D162-2DBB-4AA4-898B-5D92BBE0797B}" dt="2022-05-02T21:42:50.289" v="1883" actId="20577"/>
        <pc:sldMkLst>
          <pc:docMk/>
          <pc:sldMk cId="103167885" sldId="280"/>
        </pc:sldMkLst>
        <pc:spChg chg="del">
          <ac:chgData name="Torgersen, Christian" userId="2bf0d466-3d22-490c-aa48-3b0ca7554abe" providerId="ADAL" clId="{0693D162-2DBB-4AA4-898B-5D92BBE0797B}" dt="2022-05-02T19:31:39.601" v="382" actId="478"/>
          <ac:spMkLst>
            <pc:docMk/>
            <pc:sldMk cId="103167885" sldId="280"/>
            <ac:spMk id="4" creationId="{1D9EC626-E3F1-4BF0-80B6-230A994B4819}"/>
          </ac:spMkLst>
        </pc:spChg>
        <pc:spChg chg="add del mod">
          <ac:chgData name="Torgersen, Christian" userId="2bf0d466-3d22-490c-aa48-3b0ca7554abe" providerId="ADAL" clId="{0693D162-2DBB-4AA4-898B-5D92BBE0797B}" dt="2022-05-02T19:34:26.136" v="492" actId="478"/>
          <ac:spMkLst>
            <pc:docMk/>
            <pc:sldMk cId="103167885" sldId="280"/>
            <ac:spMk id="5" creationId="{67DB06BC-FC7F-463E-A06B-3020C31AFB29}"/>
          </ac:spMkLst>
        </pc:spChg>
        <pc:spChg chg="add del mod">
          <ac:chgData name="Torgersen, Christian" userId="2bf0d466-3d22-490c-aa48-3b0ca7554abe" providerId="ADAL" clId="{0693D162-2DBB-4AA4-898B-5D92BBE0797B}" dt="2022-05-02T19:34:26.136" v="492" actId="478"/>
          <ac:spMkLst>
            <pc:docMk/>
            <pc:sldMk cId="103167885" sldId="280"/>
            <ac:spMk id="6" creationId="{33811FE8-F620-4DCC-87D4-789A111AA55C}"/>
          </ac:spMkLst>
        </pc:spChg>
        <pc:spChg chg="add mod">
          <ac:chgData name="Torgersen, Christian" userId="2bf0d466-3d22-490c-aa48-3b0ca7554abe" providerId="ADAL" clId="{0693D162-2DBB-4AA4-898B-5D92BBE0797B}" dt="2022-05-02T21:42:50.289" v="1883" actId="20577"/>
          <ac:spMkLst>
            <pc:docMk/>
            <pc:sldMk cId="103167885" sldId="280"/>
            <ac:spMk id="10" creationId="{DE8ECDA4-880D-47C4-8DA3-D16702F9BA55}"/>
          </ac:spMkLst>
        </pc:spChg>
        <pc:spChg chg="add mod">
          <ac:chgData name="Torgersen, Christian" userId="2bf0d466-3d22-490c-aa48-3b0ca7554abe" providerId="ADAL" clId="{0693D162-2DBB-4AA4-898B-5D92BBE0797B}" dt="2022-05-02T19:42:02.729" v="588" actId="20577"/>
          <ac:spMkLst>
            <pc:docMk/>
            <pc:sldMk cId="103167885" sldId="280"/>
            <ac:spMk id="11" creationId="{29CE6A5B-54FC-4A14-BE5B-FB03F369B824}"/>
          </ac:spMkLst>
        </pc:spChg>
        <pc:spChg chg="del">
          <ac:chgData name="Torgersen, Christian" userId="2bf0d466-3d22-490c-aa48-3b0ca7554abe" providerId="ADAL" clId="{0693D162-2DBB-4AA4-898B-5D92BBE0797B}" dt="2022-05-02T19:31:39.601" v="382" actId="478"/>
          <ac:spMkLst>
            <pc:docMk/>
            <pc:sldMk cId="103167885" sldId="280"/>
            <ac:spMk id="169" creationId="{6FEE53AA-9776-4AB4-8344-E3E0AE98B0D2}"/>
          </ac:spMkLst>
        </pc:spChg>
        <pc:picChg chg="add del mod">
          <ac:chgData name="Torgersen, Christian" userId="2bf0d466-3d22-490c-aa48-3b0ca7554abe" providerId="ADAL" clId="{0693D162-2DBB-4AA4-898B-5D92BBE0797B}" dt="2022-05-02T19:34:26.136" v="492" actId="478"/>
          <ac:picMkLst>
            <pc:docMk/>
            <pc:sldMk cId="103167885" sldId="280"/>
            <ac:picMk id="7" creationId="{F38F186D-94B7-4D6B-976E-A00FE7F11827}"/>
          </ac:picMkLst>
        </pc:picChg>
        <pc:picChg chg="add mod">
          <ac:chgData name="Torgersen, Christian" userId="2bf0d466-3d22-490c-aa48-3b0ca7554abe" providerId="ADAL" clId="{0693D162-2DBB-4AA4-898B-5D92BBE0797B}" dt="2022-05-02T19:35:27.035" v="502" actId="732"/>
          <ac:picMkLst>
            <pc:docMk/>
            <pc:sldMk cId="103167885" sldId="280"/>
            <ac:picMk id="8" creationId="{A54971D5-2AC4-45E9-91AB-6FDD78B92B60}"/>
          </ac:picMkLst>
        </pc:picChg>
        <pc:picChg chg="add mod">
          <ac:chgData name="Torgersen, Christian" userId="2bf0d466-3d22-490c-aa48-3b0ca7554abe" providerId="ADAL" clId="{0693D162-2DBB-4AA4-898B-5D92BBE0797B}" dt="2022-05-02T21:36:18.811" v="1788" actId="1076"/>
          <ac:picMkLst>
            <pc:docMk/>
            <pc:sldMk cId="103167885" sldId="280"/>
            <ac:picMk id="9" creationId="{8D36A4D6-E554-4965-8B56-CC68491DC888}"/>
          </ac:picMkLst>
        </pc:picChg>
        <pc:picChg chg="del">
          <ac:chgData name="Torgersen, Christian" userId="2bf0d466-3d22-490c-aa48-3b0ca7554abe" providerId="ADAL" clId="{0693D162-2DBB-4AA4-898B-5D92BBE0797B}" dt="2022-05-02T19:31:39.601" v="382" actId="478"/>
          <ac:picMkLst>
            <pc:docMk/>
            <pc:sldMk cId="103167885" sldId="280"/>
            <ac:picMk id="166" creationId="{28444265-A841-4E7E-912E-F1F0B562841F}"/>
          </ac:picMkLst>
        </pc:picChg>
      </pc:sldChg>
      <pc:sldChg chg="modSp add del mod">
        <pc:chgData name="Torgersen, Christian" userId="2bf0d466-3d22-490c-aa48-3b0ca7554abe" providerId="ADAL" clId="{0693D162-2DBB-4AA4-898B-5D92BBE0797B}" dt="2022-05-02T20:00:14.507" v="904" actId="1035"/>
        <pc:sldMkLst>
          <pc:docMk/>
          <pc:sldMk cId="834618413" sldId="281"/>
        </pc:sldMkLst>
        <pc:spChg chg="mod">
          <ac:chgData name="Torgersen, Christian" userId="2bf0d466-3d22-490c-aa48-3b0ca7554abe" providerId="ADAL" clId="{0693D162-2DBB-4AA4-898B-5D92BBE0797B}" dt="2022-05-02T19:40:00.547" v="580" actId="1036"/>
          <ac:spMkLst>
            <pc:docMk/>
            <pc:sldMk cId="834618413" sldId="281"/>
            <ac:spMk id="5" creationId="{67DB06BC-FC7F-463E-A06B-3020C31AFB29}"/>
          </ac:spMkLst>
        </pc:spChg>
        <pc:spChg chg="mod">
          <ac:chgData name="Torgersen, Christian" userId="2bf0d466-3d22-490c-aa48-3b0ca7554abe" providerId="ADAL" clId="{0693D162-2DBB-4AA4-898B-5D92BBE0797B}" dt="2022-05-02T19:59:33.842" v="900" actId="113"/>
          <ac:spMkLst>
            <pc:docMk/>
            <pc:sldMk cId="834618413" sldId="281"/>
            <ac:spMk id="6" creationId="{33811FE8-F620-4DCC-87D4-789A111AA55C}"/>
          </ac:spMkLst>
        </pc:spChg>
        <pc:picChg chg="mod">
          <ac:chgData name="Torgersen, Christian" userId="2bf0d466-3d22-490c-aa48-3b0ca7554abe" providerId="ADAL" clId="{0693D162-2DBB-4AA4-898B-5D92BBE0797B}" dt="2022-05-02T20:00:14.507" v="904" actId="1035"/>
          <ac:picMkLst>
            <pc:docMk/>
            <pc:sldMk cId="834618413" sldId="281"/>
            <ac:picMk id="7" creationId="{F38F186D-94B7-4D6B-976E-A00FE7F11827}"/>
          </ac:picMkLst>
        </pc:picChg>
      </pc:sldChg>
      <pc:sldChg chg="addSp delSp modSp add mod ord">
        <pc:chgData name="Torgersen, Christian" userId="2bf0d466-3d22-490c-aa48-3b0ca7554abe" providerId="ADAL" clId="{0693D162-2DBB-4AA4-898B-5D92BBE0797B}" dt="2022-05-02T19:59:08.956" v="898" actId="1076"/>
        <pc:sldMkLst>
          <pc:docMk/>
          <pc:sldMk cId="511337106" sldId="282"/>
        </pc:sldMkLst>
        <pc:spChg chg="del mod">
          <ac:chgData name="Torgersen, Christian" userId="2bf0d466-3d22-490c-aa48-3b0ca7554abe" providerId="ADAL" clId="{0693D162-2DBB-4AA4-898B-5D92BBE0797B}" dt="2022-05-02T19:57:58.112" v="834" actId="478"/>
          <ac:spMkLst>
            <pc:docMk/>
            <pc:sldMk cId="511337106" sldId="282"/>
            <ac:spMk id="5" creationId="{67DB06BC-FC7F-463E-A06B-3020C31AFB29}"/>
          </ac:spMkLst>
        </pc:spChg>
        <pc:spChg chg="mod">
          <ac:chgData name="Torgersen, Christian" userId="2bf0d466-3d22-490c-aa48-3b0ca7554abe" providerId="ADAL" clId="{0693D162-2DBB-4AA4-898B-5D92BBE0797B}" dt="2022-05-02T19:59:02.106" v="897" actId="1036"/>
          <ac:spMkLst>
            <pc:docMk/>
            <pc:sldMk cId="511337106" sldId="282"/>
            <ac:spMk id="6" creationId="{33811FE8-F620-4DCC-87D4-789A111AA55C}"/>
          </ac:spMkLst>
        </pc:spChg>
        <pc:spChg chg="add mod">
          <ac:chgData name="Torgersen, Christian" userId="2bf0d466-3d22-490c-aa48-3b0ca7554abe" providerId="ADAL" clId="{0693D162-2DBB-4AA4-898B-5D92BBE0797B}" dt="2022-05-02T19:59:08.956" v="898" actId="1076"/>
          <ac:spMkLst>
            <pc:docMk/>
            <pc:sldMk cId="511337106" sldId="282"/>
            <ac:spMk id="8" creationId="{66C00DBC-ACA6-4774-A79F-D6886362F6D9}"/>
          </ac:spMkLst>
        </pc:spChg>
        <pc:picChg chg="add mod modCrop">
          <ac:chgData name="Torgersen, Christian" userId="2bf0d466-3d22-490c-aa48-3b0ca7554abe" providerId="ADAL" clId="{0693D162-2DBB-4AA4-898B-5D92BBE0797B}" dt="2022-05-02T19:58:48.105" v="872" actId="1038"/>
          <ac:picMkLst>
            <pc:docMk/>
            <pc:sldMk cId="511337106" sldId="282"/>
            <ac:picMk id="3" creationId="{073C2F2A-39A1-43C0-89C4-2601CC61A643}"/>
          </ac:picMkLst>
        </pc:picChg>
        <pc:picChg chg="del">
          <ac:chgData name="Torgersen, Christian" userId="2bf0d466-3d22-490c-aa48-3b0ca7554abe" providerId="ADAL" clId="{0693D162-2DBB-4AA4-898B-5D92BBE0797B}" dt="2022-05-02T19:43:22.326" v="611" actId="478"/>
          <ac:picMkLst>
            <pc:docMk/>
            <pc:sldMk cId="511337106" sldId="282"/>
            <ac:picMk id="7" creationId="{F38F186D-94B7-4D6B-976E-A00FE7F11827}"/>
          </ac:picMkLst>
        </pc:picChg>
      </pc:sldChg>
      <pc:sldChg chg="modSp add del">
        <pc:chgData name="Torgersen, Christian" userId="2bf0d466-3d22-490c-aa48-3b0ca7554abe" providerId="ADAL" clId="{0693D162-2DBB-4AA4-898B-5D92BBE0797B}" dt="2022-05-02T19:53:04.494" v="817" actId="2711"/>
        <pc:sldMkLst>
          <pc:docMk/>
          <pc:sldMk cId="2441560822" sldId="283"/>
        </pc:sldMkLst>
        <pc:spChg chg="mod">
          <ac:chgData name="Torgersen, Christian" userId="2bf0d466-3d22-490c-aa48-3b0ca7554abe" providerId="ADAL" clId="{0693D162-2DBB-4AA4-898B-5D92BBE0797B}" dt="2022-05-02T19:53:04.494" v="817" actId="2711"/>
          <ac:spMkLst>
            <pc:docMk/>
            <pc:sldMk cId="2441560822" sldId="283"/>
            <ac:spMk id="369671" creationId="{00000000-0000-0000-0000-000000000000}"/>
          </ac:spMkLst>
        </pc:spChg>
        <pc:spChg chg="mod">
          <ac:chgData name="Torgersen, Christian" userId="2bf0d466-3d22-490c-aa48-3b0ca7554abe" providerId="ADAL" clId="{0693D162-2DBB-4AA4-898B-5D92BBE0797B}" dt="2022-05-02T19:53:04.494" v="817" actId="2711"/>
          <ac:spMkLst>
            <pc:docMk/>
            <pc:sldMk cId="2441560822" sldId="283"/>
            <ac:spMk id="369672" creationId="{00000000-0000-0000-0000-000000000000}"/>
          </ac:spMkLst>
        </pc:spChg>
        <pc:spChg chg="mod">
          <ac:chgData name="Torgersen, Christian" userId="2bf0d466-3d22-490c-aa48-3b0ca7554abe" providerId="ADAL" clId="{0693D162-2DBB-4AA4-898B-5D92BBE0797B}" dt="2022-05-02T19:53:04.494" v="817" actId="2711"/>
          <ac:spMkLst>
            <pc:docMk/>
            <pc:sldMk cId="2441560822" sldId="283"/>
            <ac:spMk id="369673" creationId="{00000000-0000-0000-0000-000000000000}"/>
          </ac:spMkLst>
        </pc:spChg>
        <pc:spChg chg="mod">
          <ac:chgData name="Torgersen, Christian" userId="2bf0d466-3d22-490c-aa48-3b0ca7554abe" providerId="ADAL" clId="{0693D162-2DBB-4AA4-898B-5D92BBE0797B}" dt="2022-05-02T19:53:04.494" v="817" actId="2711"/>
          <ac:spMkLst>
            <pc:docMk/>
            <pc:sldMk cId="2441560822" sldId="283"/>
            <ac:spMk id="369677" creationId="{00000000-0000-0000-0000-000000000000}"/>
          </ac:spMkLst>
        </pc:spChg>
        <pc:spChg chg="mod">
          <ac:chgData name="Torgersen, Christian" userId="2bf0d466-3d22-490c-aa48-3b0ca7554abe" providerId="ADAL" clId="{0693D162-2DBB-4AA4-898B-5D92BBE0797B}" dt="2022-05-02T19:53:04.494" v="817" actId="2711"/>
          <ac:spMkLst>
            <pc:docMk/>
            <pc:sldMk cId="2441560822" sldId="283"/>
            <ac:spMk id="369678" creationId="{00000000-0000-0000-0000-000000000000}"/>
          </ac:spMkLst>
        </pc:spChg>
        <pc:spChg chg="mod">
          <ac:chgData name="Torgersen, Christian" userId="2bf0d466-3d22-490c-aa48-3b0ca7554abe" providerId="ADAL" clId="{0693D162-2DBB-4AA4-898B-5D92BBE0797B}" dt="2022-05-02T19:53:04.494" v="817" actId="2711"/>
          <ac:spMkLst>
            <pc:docMk/>
            <pc:sldMk cId="2441560822" sldId="283"/>
            <ac:spMk id="369679" creationId="{00000000-0000-0000-0000-000000000000}"/>
          </ac:spMkLst>
        </pc:spChg>
        <pc:spChg chg="mod">
          <ac:chgData name="Torgersen, Christian" userId="2bf0d466-3d22-490c-aa48-3b0ca7554abe" providerId="ADAL" clId="{0693D162-2DBB-4AA4-898B-5D92BBE0797B}" dt="2022-05-02T19:53:04.494" v="817" actId="2711"/>
          <ac:spMkLst>
            <pc:docMk/>
            <pc:sldMk cId="2441560822" sldId="283"/>
            <ac:spMk id="369680" creationId="{00000000-0000-0000-0000-000000000000}"/>
          </ac:spMkLst>
        </pc:spChg>
        <pc:spChg chg="mod">
          <ac:chgData name="Torgersen, Christian" userId="2bf0d466-3d22-490c-aa48-3b0ca7554abe" providerId="ADAL" clId="{0693D162-2DBB-4AA4-898B-5D92BBE0797B}" dt="2022-05-02T19:53:04.494" v="817" actId="2711"/>
          <ac:spMkLst>
            <pc:docMk/>
            <pc:sldMk cId="2441560822" sldId="283"/>
            <ac:spMk id="369686" creationId="{00000000-0000-0000-0000-000000000000}"/>
          </ac:spMkLst>
        </pc:spChg>
        <pc:spChg chg="mod">
          <ac:chgData name="Torgersen, Christian" userId="2bf0d466-3d22-490c-aa48-3b0ca7554abe" providerId="ADAL" clId="{0693D162-2DBB-4AA4-898B-5D92BBE0797B}" dt="2022-05-02T19:53:04.494" v="817" actId="2711"/>
          <ac:spMkLst>
            <pc:docMk/>
            <pc:sldMk cId="2441560822" sldId="283"/>
            <ac:spMk id="369687" creationId="{00000000-0000-0000-0000-000000000000}"/>
          </ac:spMkLst>
        </pc:spChg>
        <pc:spChg chg="mod">
          <ac:chgData name="Torgersen, Christian" userId="2bf0d466-3d22-490c-aa48-3b0ca7554abe" providerId="ADAL" clId="{0693D162-2DBB-4AA4-898B-5D92BBE0797B}" dt="2022-05-02T19:53:04.494" v="817" actId="2711"/>
          <ac:spMkLst>
            <pc:docMk/>
            <pc:sldMk cId="2441560822" sldId="283"/>
            <ac:spMk id="369688" creationId="{00000000-0000-0000-0000-000000000000}"/>
          </ac:spMkLst>
        </pc:spChg>
      </pc:sldChg>
      <pc:sldChg chg="addSp delSp modSp add del mod">
        <pc:chgData name="Torgersen, Christian" userId="2bf0d466-3d22-490c-aa48-3b0ca7554abe" providerId="ADAL" clId="{0693D162-2DBB-4AA4-898B-5D92BBE0797B}" dt="2022-05-02T19:52:19.468" v="813" actId="47"/>
        <pc:sldMkLst>
          <pc:docMk/>
          <pc:sldMk cId="2982420744" sldId="283"/>
        </pc:sldMkLst>
        <pc:spChg chg="add mod">
          <ac:chgData name="Torgersen, Christian" userId="2bf0d466-3d22-490c-aa48-3b0ca7554abe" providerId="ADAL" clId="{0693D162-2DBB-4AA4-898B-5D92BBE0797B}" dt="2022-05-02T19:52:06.252" v="812"/>
          <ac:spMkLst>
            <pc:docMk/>
            <pc:sldMk cId="2982420744" sldId="283"/>
            <ac:spMk id="4" creationId="{B4EA97C6-AB85-4A2C-8294-E506ECE3A21C}"/>
          </ac:spMkLst>
        </pc:spChg>
        <pc:spChg chg="add mod">
          <ac:chgData name="Torgersen, Christian" userId="2bf0d466-3d22-490c-aa48-3b0ca7554abe" providerId="ADAL" clId="{0693D162-2DBB-4AA4-898B-5D92BBE0797B}" dt="2022-05-02T19:52:06.252" v="812"/>
          <ac:spMkLst>
            <pc:docMk/>
            <pc:sldMk cId="2982420744" sldId="283"/>
            <ac:spMk id="5" creationId="{6B40AF80-CF7E-4566-87AF-940F5111803E}"/>
          </ac:spMkLst>
        </pc:spChg>
        <pc:spChg chg="add mod">
          <ac:chgData name="Torgersen, Christian" userId="2bf0d466-3d22-490c-aa48-3b0ca7554abe" providerId="ADAL" clId="{0693D162-2DBB-4AA4-898B-5D92BBE0797B}" dt="2022-05-02T19:52:06.252" v="812"/>
          <ac:spMkLst>
            <pc:docMk/>
            <pc:sldMk cId="2982420744" sldId="283"/>
            <ac:spMk id="6" creationId="{9A3FEC11-0019-44BA-9A20-DBF134D68417}"/>
          </ac:spMkLst>
        </pc:spChg>
        <pc:spChg chg="add mod">
          <ac:chgData name="Torgersen, Christian" userId="2bf0d466-3d22-490c-aa48-3b0ca7554abe" providerId="ADAL" clId="{0693D162-2DBB-4AA4-898B-5D92BBE0797B}" dt="2022-05-02T19:52:06.252" v="812"/>
          <ac:spMkLst>
            <pc:docMk/>
            <pc:sldMk cId="2982420744" sldId="283"/>
            <ac:spMk id="8" creationId="{1BD4D47A-A9E1-427A-BF33-11975D062A02}"/>
          </ac:spMkLst>
        </pc:spChg>
        <pc:spChg chg="add mod">
          <ac:chgData name="Torgersen, Christian" userId="2bf0d466-3d22-490c-aa48-3b0ca7554abe" providerId="ADAL" clId="{0693D162-2DBB-4AA4-898B-5D92BBE0797B}" dt="2022-05-02T19:52:06.252" v="812"/>
          <ac:spMkLst>
            <pc:docMk/>
            <pc:sldMk cId="2982420744" sldId="283"/>
            <ac:spMk id="9" creationId="{C9563DBB-C8BC-4CB0-97E2-015B39599A90}"/>
          </ac:spMkLst>
        </pc:spChg>
        <pc:spChg chg="add mod">
          <ac:chgData name="Torgersen, Christian" userId="2bf0d466-3d22-490c-aa48-3b0ca7554abe" providerId="ADAL" clId="{0693D162-2DBB-4AA4-898B-5D92BBE0797B}" dt="2022-05-02T19:52:06.252" v="812"/>
          <ac:spMkLst>
            <pc:docMk/>
            <pc:sldMk cId="2982420744" sldId="283"/>
            <ac:spMk id="10" creationId="{853FABC5-727E-403A-B33C-1C48098449CC}"/>
          </ac:spMkLst>
        </pc:spChg>
        <pc:spChg chg="add mod">
          <ac:chgData name="Torgersen, Christian" userId="2bf0d466-3d22-490c-aa48-3b0ca7554abe" providerId="ADAL" clId="{0693D162-2DBB-4AA4-898B-5D92BBE0797B}" dt="2022-05-02T19:52:06.252" v="812"/>
          <ac:spMkLst>
            <pc:docMk/>
            <pc:sldMk cId="2982420744" sldId="283"/>
            <ac:spMk id="11" creationId="{ABCF7EE4-1133-4F9F-B627-632412839EA5}"/>
          </ac:spMkLst>
        </pc:spChg>
        <pc:spChg chg="add mod">
          <ac:chgData name="Torgersen, Christian" userId="2bf0d466-3d22-490c-aa48-3b0ca7554abe" providerId="ADAL" clId="{0693D162-2DBB-4AA4-898B-5D92BBE0797B}" dt="2022-05-02T19:52:06.252" v="812"/>
          <ac:spMkLst>
            <pc:docMk/>
            <pc:sldMk cId="2982420744" sldId="283"/>
            <ac:spMk id="13" creationId="{51588C8B-82F8-4B2C-8A85-64910F3A7553}"/>
          </ac:spMkLst>
        </pc:spChg>
        <pc:spChg chg="add mod">
          <ac:chgData name="Torgersen, Christian" userId="2bf0d466-3d22-490c-aa48-3b0ca7554abe" providerId="ADAL" clId="{0693D162-2DBB-4AA4-898B-5D92BBE0797B}" dt="2022-05-02T19:52:06.252" v="812"/>
          <ac:spMkLst>
            <pc:docMk/>
            <pc:sldMk cId="2982420744" sldId="283"/>
            <ac:spMk id="14" creationId="{CD40EEB5-DDC1-4FA0-945F-43CAA18F485A}"/>
          </ac:spMkLst>
        </pc:spChg>
        <pc:spChg chg="add mod">
          <ac:chgData name="Torgersen, Christian" userId="2bf0d466-3d22-490c-aa48-3b0ca7554abe" providerId="ADAL" clId="{0693D162-2DBB-4AA4-898B-5D92BBE0797B}" dt="2022-05-02T19:52:06.252" v="812"/>
          <ac:spMkLst>
            <pc:docMk/>
            <pc:sldMk cId="2982420744" sldId="283"/>
            <ac:spMk id="15" creationId="{FDA07068-0A85-4CFF-A0A7-CB08FED76465}"/>
          </ac:spMkLst>
        </pc:spChg>
        <pc:spChg chg="add mod">
          <ac:chgData name="Torgersen, Christian" userId="2bf0d466-3d22-490c-aa48-3b0ca7554abe" providerId="ADAL" clId="{0693D162-2DBB-4AA4-898B-5D92BBE0797B}" dt="2022-05-02T19:52:06.252" v="812"/>
          <ac:spMkLst>
            <pc:docMk/>
            <pc:sldMk cId="2982420744" sldId="283"/>
            <ac:spMk id="16" creationId="{A4E63AAE-36E4-4730-B1C6-022FDC181057}"/>
          </ac:spMkLst>
        </pc:spChg>
        <pc:spChg chg="add mod">
          <ac:chgData name="Torgersen, Christian" userId="2bf0d466-3d22-490c-aa48-3b0ca7554abe" providerId="ADAL" clId="{0693D162-2DBB-4AA4-898B-5D92BBE0797B}" dt="2022-05-02T19:52:06.252" v="812"/>
          <ac:spMkLst>
            <pc:docMk/>
            <pc:sldMk cId="2982420744" sldId="283"/>
            <ac:spMk id="17" creationId="{B7D50F59-3358-486A-841A-478AEB828257}"/>
          </ac:spMkLst>
        </pc:spChg>
        <pc:spChg chg="add mod">
          <ac:chgData name="Torgersen, Christian" userId="2bf0d466-3d22-490c-aa48-3b0ca7554abe" providerId="ADAL" clId="{0693D162-2DBB-4AA4-898B-5D92BBE0797B}" dt="2022-05-02T19:52:06.252" v="812"/>
          <ac:spMkLst>
            <pc:docMk/>
            <pc:sldMk cId="2982420744" sldId="283"/>
            <ac:spMk id="18" creationId="{9EFF1822-CC1B-4DAC-A314-459175C5D70E}"/>
          </ac:spMkLst>
        </pc:spChg>
        <pc:spChg chg="mod">
          <ac:chgData name="Torgersen, Christian" userId="2bf0d466-3d22-490c-aa48-3b0ca7554abe" providerId="ADAL" clId="{0693D162-2DBB-4AA4-898B-5D92BBE0797B}" dt="2022-05-02T19:52:06.252" v="812"/>
          <ac:spMkLst>
            <pc:docMk/>
            <pc:sldMk cId="2982420744" sldId="283"/>
            <ac:spMk id="20" creationId="{59306918-B629-4479-BA58-C7505BA5FC32}"/>
          </ac:spMkLst>
        </pc:spChg>
        <pc:spChg chg="mod">
          <ac:chgData name="Torgersen, Christian" userId="2bf0d466-3d22-490c-aa48-3b0ca7554abe" providerId="ADAL" clId="{0693D162-2DBB-4AA4-898B-5D92BBE0797B}" dt="2022-05-02T19:52:06.252" v="812"/>
          <ac:spMkLst>
            <pc:docMk/>
            <pc:sldMk cId="2982420744" sldId="283"/>
            <ac:spMk id="21" creationId="{E7AA6F79-E619-4363-A691-EB85D8C71E86}"/>
          </ac:spMkLst>
        </pc:spChg>
        <pc:spChg chg="mod">
          <ac:chgData name="Torgersen, Christian" userId="2bf0d466-3d22-490c-aa48-3b0ca7554abe" providerId="ADAL" clId="{0693D162-2DBB-4AA4-898B-5D92BBE0797B}" dt="2022-05-02T19:52:06.252" v="812"/>
          <ac:spMkLst>
            <pc:docMk/>
            <pc:sldMk cId="2982420744" sldId="283"/>
            <ac:spMk id="22" creationId="{FE94745C-4D1B-4348-B62E-D416F88AB483}"/>
          </ac:spMkLst>
        </pc:spChg>
        <pc:spChg chg="add mod">
          <ac:chgData name="Torgersen, Christian" userId="2bf0d466-3d22-490c-aa48-3b0ca7554abe" providerId="ADAL" clId="{0693D162-2DBB-4AA4-898B-5D92BBE0797B}" dt="2022-05-02T19:52:06.252" v="812"/>
          <ac:spMkLst>
            <pc:docMk/>
            <pc:sldMk cId="2982420744" sldId="283"/>
            <ac:spMk id="23" creationId="{797B0AFE-8202-48D8-824E-EE7B67F6F6C8}"/>
          </ac:spMkLst>
        </pc:spChg>
        <pc:spChg chg="add mod">
          <ac:chgData name="Torgersen, Christian" userId="2bf0d466-3d22-490c-aa48-3b0ca7554abe" providerId="ADAL" clId="{0693D162-2DBB-4AA4-898B-5D92BBE0797B}" dt="2022-05-02T19:52:06.252" v="812"/>
          <ac:spMkLst>
            <pc:docMk/>
            <pc:sldMk cId="2982420744" sldId="283"/>
            <ac:spMk id="24" creationId="{5E10A676-3AB9-4B9A-BF18-0EE4F840F9FD}"/>
          </ac:spMkLst>
        </pc:spChg>
        <pc:spChg chg="add mod">
          <ac:chgData name="Torgersen, Christian" userId="2bf0d466-3d22-490c-aa48-3b0ca7554abe" providerId="ADAL" clId="{0693D162-2DBB-4AA4-898B-5D92BBE0797B}" dt="2022-05-02T19:52:06.252" v="812"/>
          <ac:spMkLst>
            <pc:docMk/>
            <pc:sldMk cId="2982420744" sldId="283"/>
            <ac:spMk id="25" creationId="{6711EE8A-3FBC-4BC5-9087-3E4680289E45}"/>
          </ac:spMkLst>
        </pc:spChg>
        <pc:spChg chg="add mod">
          <ac:chgData name="Torgersen, Christian" userId="2bf0d466-3d22-490c-aa48-3b0ca7554abe" providerId="ADAL" clId="{0693D162-2DBB-4AA4-898B-5D92BBE0797B}" dt="2022-05-02T19:52:06.252" v="812"/>
          <ac:spMkLst>
            <pc:docMk/>
            <pc:sldMk cId="2982420744" sldId="283"/>
            <ac:spMk id="26" creationId="{FF37F61D-3632-41F3-B2D9-E6D42925C41D}"/>
          </ac:spMkLst>
        </pc:spChg>
        <pc:grpChg chg="add mod">
          <ac:chgData name="Torgersen, Christian" userId="2bf0d466-3d22-490c-aa48-3b0ca7554abe" providerId="ADAL" clId="{0693D162-2DBB-4AA4-898B-5D92BBE0797B}" dt="2022-05-02T19:52:06.252" v="812"/>
          <ac:grpSpMkLst>
            <pc:docMk/>
            <pc:sldMk cId="2982420744" sldId="283"/>
            <ac:grpSpMk id="19" creationId="{91405C1C-48FC-46CB-8DCE-D07C55F0A139}"/>
          </ac:grpSpMkLst>
        </pc:grpChg>
        <pc:picChg chg="add mod">
          <ac:chgData name="Torgersen, Christian" userId="2bf0d466-3d22-490c-aa48-3b0ca7554abe" providerId="ADAL" clId="{0693D162-2DBB-4AA4-898B-5D92BBE0797B}" dt="2022-05-02T19:52:06.252" v="812"/>
          <ac:picMkLst>
            <pc:docMk/>
            <pc:sldMk cId="2982420744" sldId="283"/>
            <ac:picMk id="3" creationId="{EEB49981-BF26-4B61-B877-84976A903559}"/>
          </ac:picMkLst>
        </pc:picChg>
        <pc:picChg chg="del">
          <ac:chgData name="Torgersen, Christian" userId="2bf0d466-3d22-490c-aa48-3b0ca7554abe" providerId="ADAL" clId="{0693D162-2DBB-4AA4-898B-5D92BBE0797B}" dt="2022-05-02T19:51:49.614" v="811" actId="478"/>
          <ac:picMkLst>
            <pc:docMk/>
            <pc:sldMk cId="2982420744" sldId="283"/>
            <ac:picMk id="7" creationId="{85A1AAF8-6D12-4B60-8276-1A4B548EEB7E}"/>
          </ac:picMkLst>
        </pc:picChg>
        <pc:picChg chg="add mod">
          <ac:chgData name="Torgersen, Christian" userId="2bf0d466-3d22-490c-aa48-3b0ca7554abe" providerId="ADAL" clId="{0693D162-2DBB-4AA4-898B-5D92BBE0797B}" dt="2022-05-02T19:52:06.252" v="812"/>
          <ac:picMkLst>
            <pc:docMk/>
            <pc:sldMk cId="2982420744" sldId="283"/>
            <ac:picMk id="12" creationId="{380759DD-93C8-4CDB-96BC-2AC6CC402702}"/>
          </ac:picMkLst>
        </pc:picChg>
      </pc:sldChg>
      <pc:sldChg chg="addSp delSp modSp add mod setBg">
        <pc:chgData name="Torgersen, Christian" userId="2bf0d466-3d22-490c-aa48-3b0ca7554abe" providerId="ADAL" clId="{0693D162-2DBB-4AA4-898B-5D92BBE0797B}" dt="2022-05-02T20:25:03.517" v="913" actId="20577"/>
        <pc:sldMkLst>
          <pc:docMk/>
          <pc:sldMk cId="704076545" sldId="284"/>
        </pc:sldMkLst>
        <pc:spChg chg="del">
          <ac:chgData name="Torgersen, Christian" userId="2bf0d466-3d22-490c-aa48-3b0ca7554abe" providerId="ADAL" clId="{0693D162-2DBB-4AA4-898B-5D92BBE0797B}" dt="2022-05-02T19:55:43.561" v="833" actId="478"/>
          <ac:spMkLst>
            <pc:docMk/>
            <pc:sldMk cId="704076545" sldId="284"/>
            <ac:spMk id="5" creationId="{67DB06BC-FC7F-463E-A06B-3020C31AFB29}"/>
          </ac:spMkLst>
        </pc:spChg>
        <pc:spChg chg="del">
          <ac:chgData name="Torgersen, Christian" userId="2bf0d466-3d22-490c-aa48-3b0ca7554abe" providerId="ADAL" clId="{0693D162-2DBB-4AA4-898B-5D92BBE0797B}" dt="2022-05-02T19:55:43.561" v="833" actId="478"/>
          <ac:spMkLst>
            <pc:docMk/>
            <pc:sldMk cId="704076545" sldId="284"/>
            <ac:spMk id="6" creationId="{33811FE8-F620-4DCC-87D4-789A111AA55C}"/>
          </ac:spMkLst>
        </pc:spChg>
        <pc:spChg chg="add">
          <ac:chgData name="Torgersen, Christian" userId="2bf0d466-3d22-490c-aa48-3b0ca7554abe" providerId="ADAL" clId="{0693D162-2DBB-4AA4-898B-5D92BBE0797B}" dt="2022-05-02T20:00:49.947" v="908" actId="26606"/>
          <ac:spMkLst>
            <pc:docMk/>
            <pc:sldMk cId="704076545" sldId="284"/>
            <ac:spMk id="8" creationId="{B670DBD5-770C-4383-9F54-5B86E86BD5BB}"/>
          </ac:spMkLst>
        </pc:spChg>
        <pc:spChg chg="add mod">
          <ac:chgData name="Torgersen, Christian" userId="2bf0d466-3d22-490c-aa48-3b0ca7554abe" providerId="ADAL" clId="{0693D162-2DBB-4AA4-898B-5D92BBE0797B}" dt="2022-05-02T20:25:03.517" v="913" actId="20577"/>
          <ac:spMkLst>
            <pc:docMk/>
            <pc:sldMk cId="704076545" sldId="284"/>
            <ac:spMk id="9" creationId="{68A3D924-23FB-4E90-A714-8A286CBF2CF5}"/>
          </ac:spMkLst>
        </pc:spChg>
        <pc:picChg chg="add mod">
          <ac:chgData name="Torgersen, Christian" userId="2bf0d466-3d22-490c-aa48-3b0ca7554abe" providerId="ADAL" clId="{0693D162-2DBB-4AA4-898B-5D92BBE0797B}" dt="2022-05-02T20:00:49.947" v="908" actId="26606"/>
          <ac:picMkLst>
            <pc:docMk/>
            <pc:sldMk cId="704076545" sldId="284"/>
            <ac:picMk id="3" creationId="{452530D0-9768-45E6-A590-35FE1D11EE8A}"/>
          </ac:picMkLst>
        </pc:picChg>
        <pc:picChg chg="del">
          <ac:chgData name="Torgersen, Christian" userId="2bf0d466-3d22-490c-aa48-3b0ca7554abe" providerId="ADAL" clId="{0693D162-2DBB-4AA4-898B-5D92BBE0797B}" dt="2022-05-02T19:55:43.561" v="833" actId="478"/>
          <ac:picMkLst>
            <pc:docMk/>
            <pc:sldMk cId="704076545" sldId="284"/>
            <ac:picMk id="7" creationId="{F38F186D-94B7-4D6B-976E-A00FE7F11827}"/>
          </ac:picMkLst>
        </pc:picChg>
      </pc:sldChg>
      <pc:sldChg chg="add">
        <pc:chgData name="Torgersen, Christian" userId="2bf0d466-3d22-490c-aa48-3b0ca7554abe" providerId="ADAL" clId="{0693D162-2DBB-4AA4-898B-5D92BBE0797B}" dt="2022-05-02T20:26:21.173" v="914" actId="2890"/>
        <pc:sldMkLst>
          <pc:docMk/>
          <pc:sldMk cId="2062531553" sldId="285"/>
        </pc:sldMkLst>
      </pc:sldChg>
      <pc:sldChg chg="addSp delSp modSp add mod setBg">
        <pc:chgData name="Torgersen, Christian" userId="2bf0d466-3d22-490c-aa48-3b0ca7554abe" providerId="ADAL" clId="{0693D162-2DBB-4AA4-898B-5D92BBE0797B}" dt="2022-05-02T21:03:01.245" v="1570" actId="1036"/>
        <pc:sldMkLst>
          <pc:docMk/>
          <pc:sldMk cId="3494654644" sldId="286"/>
        </pc:sldMkLst>
        <pc:spChg chg="add">
          <ac:chgData name="Torgersen, Christian" userId="2bf0d466-3d22-490c-aa48-3b0ca7554abe" providerId="ADAL" clId="{0693D162-2DBB-4AA4-898B-5D92BBE0797B}" dt="2022-05-02T20:39:10.791" v="1156" actId="26606"/>
          <ac:spMkLst>
            <pc:docMk/>
            <pc:sldMk cId="3494654644" sldId="286"/>
            <ac:spMk id="9" creationId="{42A4FC2C-047E-45A5-965D-8E1E3BF09BC6}"/>
          </ac:spMkLst>
        </pc:spChg>
        <pc:spChg chg="add del mod">
          <ac:chgData name="Torgersen, Christian" userId="2bf0d466-3d22-490c-aa48-3b0ca7554abe" providerId="ADAL" clId="{0693D162-2DBB-4AA4-898B-5D92BBE0797B}" dt="2022-05-02T20:40:41.441" v="1200" actId="478"/>
          <ac:spMkLst>
            <pc:docMk/>
            <pc:sldMk cId="3494654644" sldId="286"/>
            <ac:spMk id="14" creationId="{AE8FF17F-BD48-43DE-82D0-3BAD17C7A9BC}"/>
          </ac:spMkLst>
        </pc:spChg>
        <pc:spChg chg="add mod">
          <ac:chgData name="Torgersen, Christian" userId="2bf0d466-3d22-490c-aa48-3b0ca7554abe" providerId="ADAL" clId="{0693D162-2DBB-4AA4-898B-5D92BBE0797B}" dt="2022-05-02T20:49:50.801" v="1260" actId="1076"/>
          <ac:spMkLst>
            <pc:docMk/>
            <pc:sldMk cId="3494654644" sldId="286"/>
            <ac:spMk id="25" creationId="{E6D1F5D7-1139-4C22-BD60-206EEBE9D925}"/>
          </ac:spMkLst>
        </pc:spChg>
        <pc:spChg chg="add mod">
          <ac:chgData name="Torgersen, Christian" userId="2bf0d466-3d22-490c-aa48-3b0ca7554abe" providerId="ADAL" clId="{0693D162-2DBB-4AA4-898B-5D92BBE0797B}" dt="2022-05-02T21:02:31.464" v="1557" actId="14100"/>
          <ac:spMkLst>
            <pc:docMk/>
            <pc:sldMk cId="3494654644" sldId="286"/>
            <ac:spMk id="26" creationId="{16EA116B-78D9-4266-B933-8DCBF93248A3}"/>
          </ac:spMkLst>
        </pc:spChg>
        <pc:spChg chg="del">
          <ac:chgData name="Torgersen, Christian" userId="2bf0d466-3d22-490c-aa48-3b0ca7554abe" providerId="ADAL" clId="{0693D162-2DBB-4AA4-898B-5D92BBE0797B}" dt="2022-05-02T20:34:53.300" v="1149" actId="478"/>
          <ac:spMkLst>
            <pc:docMk/>
            <pc:sldMk cId="3494654644" sldId="286"/>
            <ac:spMk id="90" creationId="{0AFFC796-644D-4E8B-851F-B4696B3A78EA}"/>
          </ac:spMkLst>
        </pc:spChg>
        <pc:spChg chg="del">
          <ac:chgData name="Torgersen, Christian" userId="2bf0d466-3d22-490c-aa48-3b0ca7554abe" providerId="ADAL" clId="{0693D162-2DBB-4AA4-898B-5D92BBE0797B}" dt="2022-05-02T20:34:53.300" v="1149" actId="478"/>
          <ac:spMkLst>
            <pc:docMk/>
            <pc:sldMk cId="3494654644" sldId="286"/>
            <ac:spMk id="101" creationId="{ABEA0BBC-3876-47B6-8029-9B3BC0823851}"/>
          </ac:spMkLst>
        </pc:spChg>
        <pc:spChg chg="del">
          <ac:chgData name="Torgersen, Christian" userId="2bf0d466-3d22-490c-aa48-3b0ca7554abe" providerId="ADAL" clId="{0693D162-2DBB-4AA4-898B-5D92BBE0797B}" dt="2022-05-02T20:34:53.300" v="1149" actId="478"/>
          <ac:spMkLst>
            <pc:docMk/>
            <pc:sldMk cId="3494654644" sldId="286"/>
            <ac:spMk id="103" creationId="{56F699CC-34B7-4087-88D3-DF39CB35D518}"/>
          </ac:spMkLst>
        </pc:spChg>
        <pc:spChg chg="del">
          <ac:chgData name="Torgersen, Christian" userId="2bf0d466-3d22-490c-aa48-3b0ca7554abe" providerId="ADAL" clId="{0693D162-2DBB-4AA4-898B-5D92BBE0797B}" dt="2022-05-02T20:34:53.300" v="1149" actId="478"/>
          <ac:spMkLst>
            <pc:docMk/>
            <pc:sldMk cId="3494654644" sldId="286"/>
            <ac:spMk id="105" creationId="{402F908F-9F34-4C70-A1E9-74054D951A87}"/>
          </ac:spMkLst>
        </pc:spChg>
        <pc:spChg chg="del">
          <ac:chgData name="Torgersen, Christian" userId="2bf0d466-3d22-490c-aa48-3b0ca7554abe" providerId="ADAL" clId="{0693D162-2DBB-4AA4-898B-5D92BBE0797B}" dt="2022-05-02T20:34:53.300" v="1149" actId="478"/>
          <ac:spMkLst>
            <pc:docMk/>
            <pc:sldMk cId="3494654644" sldId="286"/>
            <ac:spMk id="107" creationId="{9BF77CEB-3FE8-43DE-810B-40C2AB98212A}"/>
          </ac:spMkLst>
        </pc:spChg>
        <pc:spChg chg="del">
          <ac:chgData name="Torgersen, Christian" userId="2bf0d466-3d22-490c-aa48-3b0ca7554abe" providerId="ADAL" clId="{0693D162-2DBB-4AA4-898B-5D92BBE0797B}" dt="2022-05-02T20:34:53.300" v="1149" actId="478"/>
          <ac:spMkLst>
            <pc:docMk/>
            <pc:sldMk cId="3494654644" sldId="286"/>
            <ac:spMk id="108" creationId="{BE6EF37E-2823-46F5-9F7C-4199C7072C91}"/>
          </ac:spMkLst>
        </pc:spChg>
        <pc:spChg chg="del">
          <ac:chgData name="Torgersen, Christian" userId="2bf0d466-3d22-490c-aa48-3b0ca7554abe" providerId="ADAL" clId="{0693D162-2DBB-4AA4-898B-5D92BBE0797B}" dt="2022-05-02T20:34:53.300" v="1149" actId="478"/>
          <ac:spMkLst>
            <pc:docMk/>
            <pc:sldMk cId="3494654644" sldId="286"/>
            <ac:spMk id="109" creationId="{511AB6FC-9583-40A7-9A3F-E91462D7DC56}"/>
          </ac:spMkLst>
        </pc:spChg>
        <pc:grpChg chg="add del mod">
          <ac:chgData name="Torgersen, Christian" userId="2bf0d466-3d22-490c-aa48-3b0ca7554abe" providerId="ADAL" clId="{0693D162-2DBB-4AA4-898B-5D92BBE0797B}" dt="2022-05-02T20:43:41.169" v="1229" actId="478"/>
          <ac:grpSpMkLst>
            <pc:docMk/>
            <pc:sldMk cId="3494654644" sldId="286"/>
            <ac:grpSpMk id="7" creationId="{3A74AA59-9669-41BC-817E-740EE12F8FEB}"/>
          </ac:grpSpMkLst>
        </pc:grpChg>
        <pc:grpChg chg="add del mod">
          <ac:chgData name="Torgersen, Christian" userId="2bf0d466-3d22-490c-aa48-3b0ca7554abe" providerId="ADAL" clId="{0693D162-2DBB-4AA4-898B-5D92BBE0797B}" dt="2022-05-02T21:02:41.966" v="1558" actId="165"/>
          <ac:grpSpMkLst>
            <pc:docMk/>
            <pc:sldMk cId="3494654644" sldId="286"/>
            <ac:grpSpMk id="13" creationId="{91E485B7-D93C-405C-9051-F87B63E5342D}"/>
          </ac:grpSpMkLst>
        </pc:grpChg>
        <pc:graphicFrameChg chg="add del mod">
          <ac:chgData name="Torgersen, Christian" userId="2bf0d466-3d22-490c-aa48-3b0ca7554abe" providerId="ADAL" clId="{0693D162-2DBB-4AA4-898B-5D92BBE0797B}" dt="2022-05-02T20:37:29.403" v="1152" actId="478"/>
          <ac:graphicFrameMkLst>
            <pc:docMk/>
            <pc:sldMk cId="3494654644" sldId="286"/>
            <ac:graphicFrameMk id="2" creationId="{1ED09319-E002-4938-8074-A132EAF588B5}"/>
          </ac:graphicFrameMkLst>
        </pc:graphicFrameChg>
        <pc:picChg chg="add del mod modCrop">
          <ac:chgData name="Torgersen, Christian" userId="2bf0d466-3d22-490c-aa48-3b0ca7554abe" providerId="ADAL" clId="{0693D162-2DBB-4AA4-898B-5D92BBE0797B}" dt="2022-05-02T20:40:35.664" v="1199" actId="478"/>
          <ac:picMkLst>
            <pc:docMk/>
            <pc:sldMk cId="3494654644" sldId="286"/>
            <ac:picMk id="4" creationId="{E1DF5A18-47E3-4DF2-93B7-458465C39CFD}"/>
          </ac:picMkLst>
        </pc:picChg>
        <pc:picChg chg="add mod modCrop">
          <ac:chgData name="Torgersen, Christian" userId="2bf0d466-3d22-490c-aa48-3b0ca7554abe" providerId="ADAL" clId="{0693D162-2DBB-4AA4-898B-5D92BBE0797B}" dt="2022-05-02T20:43:09.363" v="1226" actId="164"/>
          <ac:picMkLst>
            <pc:docMk/>
            <pc:sldMk cId="3494654644" sldId="286"/>
            <ac:picMk id="6" creationId="{F0AE102D-E385-4D4E-BF2F-9C6611738BFA}"/>
          </ac:picMkLst>
        </pc:picChg>
        <pc:picChg chg="add del mod">
          <ac:chgData name="Torgersen, Christian" userId="2bf0d466-3d22-490c-aa48-3b0ca7554abe" providerId="ADAL" clId="{0693D162-2DBB-4AA4-898B-5D92BBE0797B}" dt="2022-05-02T20:45:03.439" v="1233" actId="478"/>
          <ac:picMkLst>
            <pc:docMk/>
            <pc:sldMk cId="3494654644" sldId="286"/>
            <ac:picMk id="10" creationId="{12C88E62-2CEB-4BB1-A598-30C01311EF6C}"/>
          </ac:picMkLst>
        </pc:picChg>
        <pc:picChg chg="add mod topLvl modCrop">
          <ac:chgData name="Torgersen, Christian" userId="2bf0d466-3d22-490c-aa48-3b0ca7554abe" providerId="ADAL" clId="{0693D162-2DBB-4AA4-898B-5D92BBE0797B}" dt="2022-05-02T21:03:01.245" v="1570" actId="1036"/>
          <ac:picMkLst>
            <pc:docMk/>
            <pc:sldMk cId="3494654644" sldId="286"/>
            <ac:picMk id="12" creationId="{AA2E8ADD-FC7A-44BC-8ECC-B1E5870578CF}"/>
          </ac:picMkLst>
        </pc:picChg>
        <pc:picChg chg="add mod modCrop">
          <ac:chgData name="Torgersen, Christian" userId="2bf0d466-3d22-490c-aa48-3b0ca7554abe" providerId="ADAL" clId="{0693D162-2DBB-4AA4-898B-5D92BBE0797B}" dt="2022-05-02T20:43:09.363" v="1226" actId="164"/>
          <ac:picMkLst>
            <pc:docMk/>
            <pc:sldMk cId="3494654644" sldId="286"/>
            <ac:picMk id="17" creationId="{3424CA2A-ADBB-45CD-A8C1-3BA7FC1795AC}"/>
          </ac:picMkLst>
        </pc:picChg>
        <pc:picChg chg="add mod topLvl modCrop">
          <ac:chgData name="Torgersen, Christian" userId="2bf0d466-3d22-490c-aa48-3b0ca7554abe" providerId="ADAL" clId="{0693D162-2DBB-4AA4-898B-5D92BBE0797B}" dt="2022-05-02T21:03:01.245" v="1570" actId="1036"/>
          <ac:picMkLst>
            <pc:docMk/>
            <pc:sldMk cId="3494654644" sldId="286"/>
            <ac:picMk id="23" creationId="{DF8B9837-5DDF-42E3-BAE6-B310ABC5EEAF}"/>
          </ac:picMkLst>
        </pc:picChg>
        <pc:picChg chg="del">
          <ac:chgData name="Torgersen, Christian" userId="2bf0d466-3d22-490c-aa48-3b0ca7554abe" providerId="ADAL" clId="{0693D162-2DBB-4AA4-898B-5D92BBE0797B}" dt="2022-05-02T20:34:53.300" v="1149" actId="478"/>
          <ac:picMkLst>
            <pc:docMk/>
            <pc:sldMk cId="3494654644" sldId="286"/>
            <ac:picMk id="89" creationId="{9D263F25-294E-43DC-82F9-95635DD88E4D}"/>
          </ac:picMkLst>
        </pc:picChg>
      </pc:sldChg>
      <pc:sldChg chg="addSp delSp modSp add mod">
        <pc:chgData name="Torgersen, Christian" userId="2bf0d466-3d22-490c-aa48-3b0ca7554abe" providerId="ADAL" clId="{0693D162-2DBB-4AA4-898B-5D92BBE0797B}" dt="2022-05-02T21:16:14.106" v="1740" actId="313"/>
        <pc:sldMkLst>
          <pc:docMk/>
          <pc:sldMk cId="3137118689" sldId="287"/>
        </pc:sldMkLst>
        <pc:spChg chg="add mod">
          <ac:chgData name="Torgersen, Christian" userId="2bf0d466-3d22-490c-aa48-3b0ca7554abe" providerId="ADAL" clId="{0693D162-2DBB-4AA4-898B-5D92BBE0797B}" dt="2022-05-02T21:16:14.106" v="1740" actId="313"/>
          <ac:spMkLst>
            <pc:docMk/>
            <pc:sldMk cId="3137118689" sldId="287"/>
            <ac:spMk id="10" creationId="{7372C894-9736-4F4B-BE90-E493F7E6AF24}"/>
          </ac:spMkLst>
        </pc:spChg>
        <pc:spChg chg="mod">
          <ac:chgData name="Torgersen, Christian" userId="2bf0d466-3d22-490c-aa48-3b0ca7554abe" providerId="ADAL" clId="{0693D162-2DBB-4AA4-898B-5D92BBE0797B}" dt="2022-05-02T20:58:50.816" v="1436" actId="1076"/>
          <ac:spMkLst>
            <pc:docMk/>
            <pc:sldMk cId="3137118689" sldId="287"/>
            <ac:spMk id="25" creationId="{E6D1F5D7-1139-4C22-BD60-206EEBE9D925}"/>
          </ac:spMkLst>
        </pc:spChg>
        <pc:spChg chg="del">
          <ac:chgData name="Torgersen, Christian" userId="2bf0d466-3d22-490c-aa48-3b0ca7554abe" providerId="ADAL" clId="{0693D162-2DBB-4AA4-898B-5D92BBE0797B}" dt="2022-05-02T20:57:36.835" v="1424" actId="478"/>
          <ac:spMkLst>
            <pc:docMk/>
            <pc:sldMk cId="3137118689" sldId="287"/>
            <ac:spMk id="26" creationId="{16EA116B-78D9-4266-B933-8DCBF93248A3}"/>
          </ac:spMkLst>
        </pc:spChg>
        <pc:grpChg chg="del">
          <ac:chgData name="Torgersen, Christian" userId="2bf0d466-3d22-490c-aa48-3b0ca7554abe" providerId="ADAL" clId="{0693D162-2DBB-4AA4-898B-5D92BBE0797B}" dt="2022-05-02T20:54:25.471" v="1350" actId="165"/>
          <ac:grpSpMkLst>
            <pc:docMk/>
            <pc:sldMk cId="3137118689" sldId="287"/>
            <ac:grpSpMk id="13" creationId="{91E485B7-D93C-405C-9051-F87B63E5342D}"/>
          </ac:grpSpMkLst>
        </pc:grpChg>
        <pc:picChg chg="add mod modCrop">
          <ac:chgData name="Torgersen, Christian" userId="2bf0d466-3d22-490c-aa48-3b0ca7554abe" providerId="ADAL" clId="{0693D162-2DBB-4AA4-898B-5D92BBE0797B}" dt="2022-05-02T20:58:42.807" v="1435" actId="1076"/>
          <ac:picMkLst>
            <pc:docMk/>
            <pc:sldMk cId="3137118689" sldId="287"/>
            <ac:picMk id="8" creationId="{FF0A01BC-0C97-4EFC-8139-D58DFD4B7318}"/>
          </ac:picMkLst>
        </pc:picChg>
        <pc:picChg chg="del mod topLvl modCrop">
          <ac:chgData name="Torgersen, Christian" userId="2bf0d466-3d22-490c-aa48-3b0ca7554abe" providerId="ADAL" clId="{0693D162-2DBB-4AA4-898B-5D92BBE0797B}" dt="2022-05-02T20:56:52.700" v="1416" actId="478"/>
          <ac:picMkLst>
            <pc:docMk/>
            <pc:sldMk cId="3137118689" sldId="287"/>
            <ac:picMk id="12" creationId="{AA2E8ADD-FC7A-44BC-8ECC-B1E5870578CF}"/>
          </ac:picMkLst>
        </pc:picChg>
        <pc:picChg chg="del mod ord topLvl">
          <ac:chgData name="Torgersen, Christian" userId="2bf0d466-3d22-490c-aa48-3b0ca7554abe" providerId="ADAL" clId="{0693D162-2DBB-4AA4-898B-5D92BBE0797B}" dt="2022-05-02T20:57:11.918" v="1420" actId="478"/>
          <ac:picMkLst>
            <pc:docMk/>
            <pc:sldMk cId="3137118689" sldId="287"/>
            <ac:picMk id="23" creationId="{DF8B9837-5DDF-42E3-BAE6-B310ABC5EEAF}"/>
          </ac:picMkLst>
        </pc:picChg>
      </pc:sldChg>
      <pc:sldChg chg="delSp add del mod">
        <pc:chgData name="Torgersen, Christian" userId="2bf0d466-3d22-490c-aa48-3b0ca7554abe" providerId="ADAL" clId="{0693D162-2DBB-4AA4-898B-5D92BBE0797B}" dt="2022-05-02T21:06:20.949" v="1590" actId="47"/>
        <pc:sldMkLst>
          <pc:docMk/>
          <pc:sldMk cId="4239346344" sldId="288"/>
        </pc:sldMkLst>
        <pc:spChg chg="del">
          <ac:chgData name="Torgersen, Christian" userId="2bf0d466-3d22-490c-aa48-3b0ca7554abe" providerId="ADAL" clId="{0693D162-2DBB-4AA4-898B-5D92BBE0797B}" dt="2022-05-02T21:01:54.961" v="1533" actId="478"/>
          <ac:spMkLst>
            <pc:docMk/>
            <pc:sldMk cId="4239346344" sldId="288"/>
            <ac:spMk id="9" creationId="{42A4FC2C-047E-45A5-965D-8E1E3BF09BC6}"/>
          </ac:spMkLst>
        </pc:spChg>
        <pc:spChg chg="del">
          <ac:chgData name="Torgersen, Christian" userId="2bf0d466-3d22-490c-aa48-3b0ca7554abe" providerId="ADAL" clId="{0693D162-2DBB-4AA4-898B-5D92BBE0797B}" dt="2022-05-02T21:01:54.961" v="1533" actId="478"/>
          <ac:spMkLst>
            <pc:docMk/>
            <pc:sldMk cId="4239346344" sldId="288"/>
            <ac:spMk id="10" creationId="{7372C894-9736-4F4B-BE90-E493F7E6AF24}"/>
          </ac:spMkLst>
        </pc:spChg>
        <pc:spChg chg="del">
          <ac:chgData name="Torgersen, Christian" userId="2bf0d466-3d22-490c-aa48-3b0ca7554abe" providerId="ADAL" clId="{0693D162-2DBB-4AA4-898B-5D92BBE0797B}" dt="2022-05-02T21:01:54.961" v="1533" actId="478"/>
          <ac:spMkLst>
            <pc:docMk/>
            <pc:sldMk cId="4239346344" sldId="288"/>
            <ac:spMk id="25" creationId="{E6D1F5D7-1139-4C22-BD60-206EEBE9D925}"/>
          </ac:spMkLst>
        </pc:spChg>
        <pc:picChg chg="del">
          <ac:chgData name="Torgersen, Christian" userId="2bf0d466-3d22-490c-aa48-3b0ca7554abe" providerId="ADAL" clId="{0693D162-2DBB-4AA4-898B-5D92BBE0797B}" dt="2022-05-02T21:01:54.961" v="1533" actId="478"/>
          <ac:picMkLst>
            <pc:docMk/>
            <pc:sldMk cId="4239346344" sldId="288"/>
            <ac:picMk id="8" creationId="{FF0A01BC-0C97-4EFC-8139-D58DFD4B7318}"/>
          </ac:picMkLst>
        </pc:picChg>
      </pc:sldChg>
      <pc:sldChg chg="delSp modSp add mod">
        <pc:chgData name="Torgersen, Christian" userId="2bf0d466-3d22-490c-aa48-3b0ca7554abe" providerId="ADAL" clId="{0693D162-2DBB-4AA4-898B-5D92BBE0797B}" dt="2022-05-03T00:03:39.080" v="2987" actId="478"/>
        <pc:sldMkLst>
          <pc:docMk/>
          <pc:sldMk cId="50870219" sldId="307"/>
        </pc:sldMkLst>
        <pc:spChg chg="mod">
          <ac:chgData name="Torgersen, Christian" userId="2bf0d466-3d22-490c-aa48-3b0ca7554abe" providerId="ADAL" clId="{0693D162-2DBB-4AA4-898B-5D92BBE0797B}" dt="2022-05-02T23:35:53.020" v="2352" actId="255"/>
          <ac:spMkLst>
            <pc:docMk/>
            <pc:sldMk cId="50870219" sldId="307"/>
            <ac:spMk id="2" creationId="{00000000-0000-0000-0000-000000000000}"/>
          </ac:spMkLst>
        </pc:spChg>
        <pc:spChg chg="del">
          <ac:chgData name="Torgersen, Christian" userId="2bf0d466-3d22-490c-aa48-3b0ca7554abe" providerId="ADAL" clId="{0693D162-2DBB-4AA4-898B-5D92BBE0797B}" dt="2022-05-03T00:03:39.080" v="2987" actId="478"/>
          <ac:spMkLst>
            <pc:docMk/>
            <pc:sldMk cId="50870219" sldId="307"/>
            <ac:spMk id="5" creationId="{00000000-0000-0000-0000-000000000000}"/>
          </ac:spMkLst>
        </pc:spChg>
      </pc:sldChg>
      <pc:sldChg chg="delSp modSp add mod">
        <pc:chgData name="Torgersen, Christian" userId="2bf0d466-3d22-490c-aa48-3b0ca7554abe" providerId="ADAL" clId="{0693D162-2DBB-4AA4-898B-5D92BBE0797B}" dt="2022-05-03T00:03:17.335" v="2985" actId="478"/>
        <pc:sldMkLst>
          <pc:docMk/>
          <pc:sldMk cId="2232979828" sldId="308"/>
        </pc:sldMkLst>
        <pc:spChg chg="mod">
          <ac:chgData name="Torgersen, Christian" userId="2bf0d466-3d22-490c-aa48-3b0ca7554abe" providerId="ADAL" clId="{0693D162-2DBB-4AA4-898B-5D92BBE0797B}" dt="2022-05-02T23:38:34.645" v="2358" actId="255"/>
          <ac:spMkLst>
            <pc:docMk/>
            <pc:sldMk cId="2232979828" sldId="308"/>
            <ac:spMk id="2" creationId="{00000000-0000-0000-0000-000000000000}"/>
          </ac:spMkLst>
        </pc:spChg>
        <pc:spChg chg="del">
          <ac:chgData name="Torgersen, Christian" userId="2bf0d466-3d22-490c-aa48-3b0ca7554abe" providerId="ADAL" clId="{0693D162-2DBB-4AA4-898B-5D92BBE0797B}" dt="2022-05-03T00:03:17.335" v="2985" actId="478"/>
          <ac:spMkLst>
            <pc:docMk/>
            <pc:sldMk cId="2232979828" sldId="308"/>
            <ac:spMk id="4" creationId="{00000000-0000-0000-0000-000000000000}"/>
          </ac:spMkLst>
        </pc:spChg>
        <pc:spChg chg="mod">
          <ac:chgData name="Torgersen, Christian" userId="2bf0d466-3d22-490c-aa48-3b0ca7554abe" providerId="ADAL" clId="{0693D162-2DBB-4AA4-898B-5D92BBE0797B}" dt="2022-05-03T00:03:12.771" v="2984" actId="1036"/>
          <ac:spMkLst>
            <pc:docMk/>
            <pc:sldMk cId="2232979828" sldId="308"/>
            <ac:spMk id="6" creationId="{00000000-0000-0000-0000-000000000000}"/>
          </ac:spMkLst>
        </pc:spChg>
      </pc:sldChg>
      <pc:sldChg chg="delSp modSp add del mod">
        <pc:chgData name="Torgersen, Christian" userId="2bf0d466-3d22-490c-aa48-3b0ca7554abe" providerId="ADAL" clId="{0693D162-2DBB-4AA4-898B-5D92BBE0797B}" dt="2022-05-04T19:45:56.221" v="3183" actId="5793"/>
        <pc:sldMkLst>
          <pc:docMk/>
          <pc:sldMk cId="1659928058" sldId="347"/>
        </pc:sldMkLst>
        <pc:spChg chg="mod">
          <ac:chgData name="Torgersen, Christian" userId="2bf0d466-3d22-490c-aa48-3b0ca7554abe" providerId="ADAL" clId="{0693D162-2DBB-4AA4-898B-5D92BBE0797B}" dt="2022-05-02T23:19:12.665" v="2016" actId="1037"/>
          <ac:spMkLst>
            <pc:docMk/>
            <pc:sldMk cId="1659928058" sldId="347"/>
            <ac:spMk id="8" creationId="{97534278-5A59-455E-8AAE-4F9E5B060360}"/>
          </ac:spMkLst>
        </pc:spChg>
        <pc:spChg chg="del">
          <ac:chgData name="Torgersen, Christian" userId="2bf0d466-3d22-490c-aa48-3b0ca7554abe" providerId="ADAL" clId="{0693D162-2DBB-4AA4-898B-5D92BBE0797B}" dt="2022-05-02T21:07:19.051" v="1597" actId="478"/>
          <ac:spMkLst>
            <pc:docMk/>
            <pc:sldMk cId="1659928058" sldId="347"/>
            <ac:spMk id="19" creationId="{B1F12B9A-F365-417C-BBC0-FE52B849D9B3}"/>
          </ac:spMkLst>
        </pc:spChg>
        <pc:spChg chg="mod">
          <ac:chgData name="Torgersen, Christian" userId="2bf0d466-3d22-490c-aa48-3b0ca7554abe" providerId="ADAL" clId="{0693D162-2DBB-4AA4-898B-5D92BBE0797B}" dt="2022-05-02T21:12:30.993" v="1708" actId="20577"/>
          <ac:spMkLst>
            <pc:docMk/>
            <pc:sldMk cId="1659928058" sldId="347"/>
            <ac:spMk id="22" creationId="{00000000-0000-0000-0000-000000000000}"/>
          </ac:spMkLst>
        </pc:spChg>
        <pc:spChg chg="mod">
          <ac:chgData name="Torgersen, Christian" userId="2bf0d466-3d22-490c-aa48-3b0ca7554abe" providerId="ADAL" clId="{0693D162-2DBB-4AA4-898B-5D92BBE0797B}" dt="2022-05-02T21:12:34.194" v="1710" actId="20577"/>
          <ac:spMkLst>
            <pc:docMk/>
            <pc:sldMk cId="1659928058" sldId="347"/>
            <ac:spMk id="23" creationId="{00000000-0000-0000-0000-000000000000}"/>
          </ac:spMkLst>
        </pc:spChg>
        <pc:spChg chg="mod">
          <ac:chgData name="Torgersen, Christian" userId="2bf0d466-3d22-490c-aa48-3b0ca7554abe" providerId="ADAL" clId="{0693D162-2DBB-4AA4-898B-5D92BBE0797B}" dt="2022-05-02T23:19:48.390" v="2028" actId="1037"/>
          <ac:spMkLst>
            <pc:docMk/>
            <pc:sldMk cId="1659928058" sldId="347"/>
            <ac:spMk id="29" creationId="{8CB265DE-65E7-4C0D-8A97-0A3C7A5481CB}"/>
          </ac:spMkLst>
        </pc:spChg>
        <pc:spChg chg="mod">
          <ac:chgData name="Torgersen, Christian" userId="2bf0d466-3d22-490c-aa48-3b0ca7554abe" providerId="ADAL" clId="{0693D162-2DBB-4AA4-898B-5D92BBE0797B}" dt="2022-05-02T23:19:32.166" v="2023" actId="113"/>
          <ac:spMkLst>
            <pc:docMk/>
            <pc:sldMk cId="1659928058" sldId="347"/>
            <ac:spMk id="30" creationId="{00000000-0000-0000-0000-000000000000}"/>
          </ac:spMkLst>
        </pc:spChg>
        <pc:spChg chg="mod">
          <ac:chgData name="Torgersen, Christian" userId="2bf0d466-3d22-490c-aa48-3b0ca7554abe" providerId="ADAL" clId="{0693D162-2DBB-4AA4-898B-5D92BBE0797B}" dt="2022-05-04T19:45:50.307" v="3175" actId="20577"/>
          <ac:spMkLst>
            <pc:docMk/>
            <pc:sldMk cId="1659928058" sldId="347"/>
            <ac:spMk id="31" creationId="{1062BB59-4E53-44B3-BA88-B27B16C31EE2}"/>
          </ac:spMkLst>
        </pc:spChg>
        <pc:spChg chg="mod">
          <ac:chgData name="Torgersen, Christian" userId="2bf0d466-3d22-490c-aa48-3b0ca7554abe" providerId="ADAL" clId="{0693D162-2DBB-4AA4-898B-5D92BBE0797B}" dt="2022-05-04T19:45:56.221" v="3183" actId="5793"/>
          <ac:spMkLst>
            <pc:docMk/>
            <pc:sldMk cId="1659928058" sldId="347"/>
            <ac:spMk id="32" creationId="{6A566DCF-3683-49CB-A819-423C329E76EE}"/>
          </ac:spMkLst>
        </pc:spChg>
        <pc:spChg chg="mod">
          <ac:chgData name="Torgersen, Christian" userId="2bf0d466-3d22-490c-aa48-3b0ca7554abe" providerId="ADAL" clId="{0693D162-2DBB-4AA4-898B-5D92BBE0797B}" dt="2022-05-02T21:07:27.861" v="1598" actId="113"/>
          <ac:spMkLst>
            <pc:docMk/>
            <pc:sldMk cId="1659928058" sldId="347"/>
            <ac:spMk id="35" creationId="{4DEF9043-C418-4CF2-8C79-42B5B1DAE231}"/>
          </ac:spMkLst>
        </pc:spChg>
      </pc:sldChg>
      <pc:sldChg chg="addSp delSp modSp add del mod setBg delDesignElem">
        <pc:chgData name="Torgersen, Christian" userId="2bf0d466-3d22-490c-aa48-3b0ca7554abe" providerId="ADAL" clId="{0693D162-2DBB-4AA4-898B-5D92BBE0797B}" dt="2022-05-02T21:52:29.021" v="1988" actId="1076"/>
        <pc:sldMkLst>
          <pc:docMk/>
          <pc:sldMk cId="1374658869" sldId="352"/>
        </pc:sldMkLst>
        <pc:spChg chg="mod">
          <ac:chgData name="Torgersen, Christian" userId="2bf0d466-3d22-490c-aa48-3b0ca7554abe" providerId="ADAL" clId="{0693D162-2DBB-4AA4-898B-5D92BBE0797B}" dt="2022-05-02T21:14:30.468" v="1727" actId="2711"/>
          <ac:spMkLst>
            <pc:docMk/>
            <pc:sldMk cId="1374658869" sldId="352"/>
            <ac:spMk id="2" creationId="{B861F92A-FE27-40DD-827E-B4378B4BD889}"/>
          </ac:spMkLst>
        </pc:spChg>
        <pc:spChg chg="del">
          <ac:chgData name="Torgersen, Christian" userId="2bf0d466-3d22-490c-aa48-3b0ca7554abe" providerId="ADAL" clId="{0693D162-2DBB-4AA4-898B-5D92BBE0797B}" dt="2022-05-02T21:06:49.002" v="1593" actId="478"/>
          <ac:spMkLst>
            <pc:docMk/>
            <pc:sldMk cId="1374658869" sldId="352"/>
            <ac:spMk id="3" creationId="{C108DAAE-C5BA-4A8E-B31A-22B02A8E5336}"/>
          </ac:spMkLst>
        </pc:spChg>
        <pc:spChg chg="add del">
          <ac:chgData name="Torgersen, Christian" userId="2bf0d466-3d22-490c-aa48-3b0ca7554abe" providerId="ADAL" clId="{0693D162-2DBB-4AA4-898B-5D92BBE0797B}" dt="2022-05-02T21:06:15.370" v="1588"/>
          <ac:spMkLst>
            <pc:docMk/>
            <pc:sldMk cId="1374658869" sldId="352"/>
            <ac:spMk id="10" creationId="{9AA72BD9-2C5A-4EDC-931F-5AA08EACA0F3}"/>
          </ac:spMkLst>
        </pc:spChg>
        <pc:spChg chg="add del">
          <ac:chgData name="Torgersen, Christian" userId="2bf0d466-3d22-490c-aa48-3b0ca7554abe" providerId="ADAL" clId="{0693D162-2DBB-4AA4-898B-5D92BBE0797B}" dt="2022-05-02T21:06:15.370" v="1588"/>
          <ac:spMkLst>
            <pc:docMk/>
            <pc:sldMk cId="1374658869" sldId="352"/>
            <ac:spMk id="12" creationId="{DD3981AC-7B61-4947-BCF3-F7AA7FA385B9}"/>
          </ac:spMkLst>
        </pc:spChg>
        <pc:spChg chg="add del">
          <ac:chgData name="Torgersen, Christian" userId="2bf0d466-3d22-490c-aa48-3b0ca7554abe" providerId="ADAL" clId="{0693D162-2DBB-4AA4-898B-5D92BBE0797B}" dt="2022-05-02T21:06:15.370" v="1588"/>
          <ac:spMkLst>
            <pc:docMk/>
            <pc:sldMk cId="1374658869" sldId="352"/>
            <ac:spMk id="14" creationId="{55D4142C-5077-457F-A6AD-3FECFDB39685}"/>
          </ac:spMkLst>
        </pc:spChg>
        <pc:spChg chg="add del">
          <ac:chgData name="Torgersen, Christian" userId="2bf0d466-3d22-490c-aa48-3b0ca7554abe" providerId="ADAL" clId="{0693D162-2DBB-4AA4-898B-5D92BBE0797B}" dt="2022-05-02T21:06:15.370" v="1588"/>
          <ac:spMkLst>
            <pc:docMk/>
            <pc:sldMk cId="1374658869" sldId="352"/>
            <ac:spMk id="16" creationId="{7A5F0580-5EE9-419F-96EE-B6529EF6E7D0}"/>
          </ac:spMkLst>
        </pc:spChg>
        <pc:spChg chg="add mod">
          <ac:chgData name="Torgersen, Christian" userId="2bf0d466-3d22-490c-aa48-3b0ca7554abe" providerId="ADAL" clId="{0693D162-2DBB-4AA4-898B-5D92BBE0797B}" dt="2022-05-02T21:52:29.021" v="1988" actId="1076"/>
          <ac:spMkLst>
            <pc:docMk/>
            <pc:sldMk cId="1374658869" sldId="352"/>
            <ac:spMk id="17" creationId="{4EB0E2C4-375D-4AC2-AD3C-C82888DA41C8}"/>
          </ac:spMkLst>
        </pc:spChg>
      </pc:sldChg>
      <pc:sldChg chg="delSp modSp add mod">
        <pc:chgData name="Torgersen, Christian" userId="2bf0d466-3d22-490c-aa48-3b0ca7554abe" providerId="ADAL" clId="{0693D162-2DBB-4AA4-898B-5D92BBE0797B}" dt="2022-05-02T23:36:00.229" v="2353" actId="255"/>
        <pc:sldMkLst>
          <pc:docMk/>
          <pc:sldMk cId="1812103204" sldId="359"/>
        </pc:sldMkLst>
        <pc:spChg chg="mod">
          <ac:chgData name="Torgersen, Christian" userId="2bf0d466-3d22-490c-aa48-3b0ca7554abe" providerId="ADAL" clId="{0693D162-2DBB-4AA4-898B-5D92BBE0797B}" dt="2022-05-02T23:36:00.229" v="2353" actId="255"/>
          <ac:spMkLst>
            <pc:docMk/>
            <pc:sldMk cId="1812103204" sldId="359"/>
            <ac:spMk id="2" creationId="{00000000-0000-0000-0000-000000000000}"/>
          </ac:spMkLst>
        </pc:spChg>
        <pc:spChg chg="del">
          <ac:chgData name="Torgersen, Christian" userId="2bf0d466-3d22-490c-aa48-3b0ca7554abe" providerId="ADAL" clId="{0693D162-2DBB-4AA4-898B-5D92BBE0797B}" dt="2022-05-02T23:34:17.433" v="2331" actId="478"/>
          <ac:spMkLst>
            <pc:docMk/>
            <pc:sldMk cId="1812103204" sldId="359"/>
            <ac:spMk id="7" creationId="{00000000-0000-0000-0000-000000000000}"/>
          </ac:spMkLst>
        </pc:spChg>
        <pc:grpChg chg="mod">
          <ac:chgData name="Torgersen, Christian" userId="2bf0d466-3d22-490c-aa48-3b0ca7554abe" providerId="ADAL" clId="{0693D162-2DBB-4AA4-898B-5D92BBE0797B}" dt="2022-05-02T23:34:29.144" v="2344" actId="1035"/>
          <ac:grpSpMkLst>
            <pc:docMk/>
            <pc:sldMk cId="1812103204" sldId="359"/>
            <ac:grpSpMk id="4" creationId="{00000000-0000-0000-0000-000000000000}"/>
          </ac:grpSpMkLst>
        </pc:grpChg>
      </pc:sldChg>
      <pc:sldChg chg="delSp modSp add del mod">
        <pc:chgData name="Torgersen, Christian" userId="2bf0d466-3d22-490c-aa48-3b0ca7554abe" providerId="ADAL" clId="{0693D162-2DBB-4AA4-898B-5D92BBE0797B}" dt="2022-05-03T00:03:32.198" v="2986" actId="478"/>
        <pc:sldMkLst>
          <pc:docMk/>
          <pc:sldMk cId="2689174911" sldId="360"/>
        </pc:sldMkLst>
        <pc:spChg chg="mod">
          <ac:chgData name="Torgersen, Christian" userId="2bf0d466-3d22-490c-aa48-3b0ca7554abe" providerId="ADAL" clId="{0693D162-2DBB-4AA4-898B-5D92BBE0797B}" dt="2022-05-03T00:03:03.997" v="2978" actId="1035"/>
          <ac:spMkLst>
            <pc:docMk/>
            <pc:sldMk cId="2689174911" sldId="360"/>
            <ac:spMk id="2" creationId="{00000000-0000-0000-0000-000000000000}"/>
          </ac:spMkLst>
        </pc:spChg>
        <pc:spChg chg="del mod">
          <ac:chgData name="Torgersen, Christian" userId="2bf0d466-3d22-490c-aa48-3b0ca7554abe" providerId="ADAL" clId="{0693D162-2DBB-4AA4-898B-5D92BBE0797B}" dt="2022-05-03T00:03:32.198" v="2986" actId="478"/>
          <ac:spMkLst>
            <pc:docMk/>
            <pc:sldMk cId="2689174911" sldId="360"/>
            <ac:spMk id="4" creationId="{00000000-0000-0000-0000-000000000000}"/>
          </ac:spMkLst>
        </pc:spChg>
        <pc:picChg chg="mod">
          <ac:chgData name="Torgersen, Christian" userId="2bf0d466-3d22-490c-aa48-3b0ca7554abe" providerId="ADAL" clId="{0693D162-2DBB-4AA4-898B-5D92BBE0797B}" dt="2022-05-03T00:03:03.997" v="2978" actId="1035"/>
          <ac:picMkLst>
            <pc:docMk/>
            <pc:sldMk cId="2689174911" sldId="360"/>
            <ac:picMk id="3" creationId="{00000000-0000-0000-0000-000000000000}"/>
          </ac:picMkLst>
        </pc:picChg>
      </pc:sldChg>
      <pc:sldChg chg="addSp delSp modSp add del mod modNotes">
        <pc:chgData name="Torgersen, Christian" userId="2bf0d466-3d22-490c-aa48-3b0ca7554abe" providerId="ADAL" clId="{0693D162-2DBB-4AA4-898B-5D92BBE0797B}" dt="2022-05-02T21:13:07.192" v="1719" actId="20577"/>
        <pc:sldMkLst>
          <pc:docMk/>
          <pc:sldMk cId="2972179575" sldId="966"/>
        </pc:sldMkLst>
        <pc:spChg chg="del">
          <ac:chgData name="Torgersen, Christian" userId="2bf0d466-3d22-490c-aa48-3b0ca7554abe" providerId="ADAL" clId="{0693D162-2DBB-4AA4-898B-5D92BBE0797B}" dt="2022-05-02T21:08:18.900" v="1606" actId="478"/>
          <ac:spMkLst>
            <pc:docMk/>
            <pc:sldMk cId="2972179575" sldId="966"/>
            <ac:spMk id="2" creationId="{3C9B2F71-8CC5-4DB6-BAA3-420A2A5B6939}"/>
          </ac:spMkLst>
        </pc:spChg>
        <pc:spChg chg="mod">
          <ac:chgData name="Torgersen, Christian" userId="2bf0d466-3d22-490c-aa48-3b0ca7554abe" providerId="ADAL" clId="{0693D162-2DBB-4AA4-898B-5D92BBE0797B}" dt="2022-05-02T21:08:13.014" v="1605" actId="113"/>
          <ac:spMkLst>
            <pc:docMk/>
            <pc:sldMk cId="2972179575" sldId="966"/>
            <ac:spMk id="6" creationId="{BFA3949F-4B84-4902-946A-C2E60E821FFB}"/>
          </ac:spMkLst>
        </pc:spChg>
        <pc:spChg chg="mod">
          <ac:chgData name="Torgersen, Christian" userId="2bf0d466-3d22-490c-aa48-3b0ca7554abe" providerId="ADAL" clId="{0693D162-2DBB-4AA4-898B-5D92BBE0797B}" dt="2022-05-02T21:13:07.192" v="1719" actId="20577"/>
          <ac:spMkLst>
            <pc:docMk/>
            <pc:sldMk cId="2972179575" sldId="966"/>
            <ac:spMk id="14" creationId="{F4A679F5-D17B-4E9C-AD0E-27312A1C5368}"/>
          </ac:spMkLst>
        </pc:spChg>
        <pc:spChg chg="add mod">
          <ac:chgData name="Torgersen, Christian" userId="2bf0d466-3d22-490c-aa48-3b0ca7554abe" providerId="ADAL" clId="{0693D162-2DBB-4AA4-898B-5D92BBE0797B}" dt="2022-05-02T21:10:32.948" v="1702" actId="1076"/>
          <ac:spMkLst>
            <pc:docMk/>
            <pc:sldMk cId="2972179575" sldId="966"/>
            <ac:spMk id="17" creationId="{66CBD6BE-E159-411F-B084-8A971780FA81}"/>
          </ac:spMkLst>
        </pc:spChg>
      </pc:sldChg>
      <pc:sldChg chg="delSp modSp add del mod delAnim modAnim">
        <pc:chgData name="Torgersen, Christian" userId="2bf0d466-3d22-490c-aa48-3b0ca7554abe" providerId="ADAL" clId="{0693D162-2DBB-4AA4-898B-5D92BBE0797B}" dt="2022-05-04T19:45:18.861" v="3167" actId="20577"/>
        <pc:sldMkLst>
          <pc:docMk/>
          <pc:sldMk cId="4071689441" sldId="969"/>
        </pc:sldMkLst>
        <pc:spChg chg="mod">
          <ac:chgData name="Torgersen, Christian" userId="2bf0d466-3d22-490c-aa48-3b0ca7554abe" providerId="ADAL" clId="{0693D162-2DBB-4AA4-898B-5D92BBE0797B}" dt="2022-05-02T21:11:24.398" v="1706" actId="113"/>
          <ac:spMkLst>
            <pc:docMk/>
            <pc:sldMk cId="4071689441" sldId="969"/>
            <ac:spMk id="2" creationId="{7F576BAD-FF8F-443A-87A0-B7EA04E1EB01}"/>
          </ac:spMkLst>
        </pc:spChg>
        <pc:spChg chg="mod">
          <ac:chgData name="Torgersen, Christian" userId="2bf0d466-3d22-490c-aa48-3b0ca7554abe" providerId="ADAL" clId="{0693D162-2DBB-4AA4-898B-5D92BBE0797B}" dt="2022-05-04T19:45:18.861" v="3167" actId="20577"/>
          <ac:spMkLst>
            <pc:docMk/>
            <pc:sldMk cId="4071689441" sldId="969"/>
            <ac:spMk id="12" creationId="{58DBBA60-90C5-434A-897E-2B05B18CC9A6}"/>
          </ac:spMkLst>
        </pc:spChg>
        <pc:spChg chg="mod">
          <ac:chgData name="Torgersen, Christian" userId="2bf0d466-3d22-490c-aa48-3b0ca7554abe" providerId="ADAL" clId="{0693D162-2DBB-4AA4-898B-5D92BBE0797B}" dt="2022-05-02T21:13:23.932" v="1720" actId="113"/>
          <ac:spMkLst>
            <pc:docMk/>
            <pc:sldMk cId="4071689441" sldId="969"/>
            <ac:spMk id="24" creationId="{1A3C9B01-D0AA-4078-B4FE-0BD7C7B0A2D9}"/>
          </ac:spMkLst>
        </pc:spChg>
        <pc:spChg chg="mod">
          <ac:chgData name="Torgersen, Christian" userId="2bf0d466-3d22-490c-aa48-3b0ca7554abe" providerId="ADAL" clId="{0693D162-2DBB-4AA4-898B-5D92BBE0797B}" dt="2022-05-02T21:45:42.942" v="1949" actId="255"/>
          <ac:spMkLst>
            <pc:docMk/>
            <pc:sldMk cId="4071689441" sldId="969"/>
            <ac:spMk id="35" creationId="{FCE5A7F1-37C3-4D20-8951-3F3F3C797272}"/>
          </ac:spMkLst>
        </pc:spChg>
        <pc:picChg chg="del">
          <ac:chgData name="Torgersen, Christian" userId="2bf0d466-3d22-490c-aa48-3b0ca7554abe" providerId="ADAL" clId="{0693D162-2DBB-4AA4-898B-5D92BBE0797B}" dt="2022-05-04T18:12:46.920" v="3088" actId="478"/>
          <ac:picMkLst>
            <pc:docMk/>
            <pc:sldMk cId="4071689441" sldId="969"/>
            <ac:picMk id="23" creationId="{1561492C-A018-439B-8668-E09DDF7DEE67}"/>
          </ac:picMkLst>
        </pc:picChg>
        <pc:cxnChg chg="mod">
          <ac:chgData name="Torgersen, Christian" userId="2bf0d466-3d22-490c-aa48-3b0ca7554abe" providerId="ADAL" clId="{0693D162-2DBB-4AA4-898B-5D92BBE0797B}" dt="2022-05-02T21:13:23.932" v="1720" actId="113"/>
          <ac:cxnSpMkLst>
            <pc:docMk/>
            <pc:sldMk cId="4071689441" sldId="969"/>
            <ac:cxnSpMk id="26" creationId="{5DB68C64-B2D2-4EC2-8625-076527B7767E}"/>
          </ac:cxnSpMkLst>
        </pc:cxnChg>
        <pc:cxnChg chg="mod">
          <ac:chgData name="Torgersen, Christian" userId="2bf0d466-3d22-490c-aa48-3b0ca7554abe" providerId="ADAL" clId="{0693D162-2DBB-4AA4-898B-5D92BBE0797B}" dt="2022-05-02T21:13:23.932" v="1720" actId="113"/>
          <ac:cxnSpMkLst>
            <pc:docMk/>
            <pc:sldMk cId="4071689441" sldId="969"/>
            <ac:cxnSpMk id="27" creationId="{A7AE5FF4-99A1-4B9D-AA92-34B358679680}"/>
          </ac:cxnSpMkLst>
        </pc:cxnChg>
      </pc:sldChg>
      <pc:sldChg chg="delSp modSp add del mod delAnim">
        <pc:chgData name="Torgersen, Christian" userId="2bf0d466-3d22-490c-aa48-3b0ca7554abe" providerId="ADAL" clId="{0693D162-2DBB-4AA4-898B-5D92BBE0797B}" dt="2022-05-02T23:18:10.816" v="1993" actId="478"/>
        <pc:sldMkLst>
          <pc:docMk/>
          <pc:sldMk cId="4137424852" sldId="992"/>
        </pc:sldMkLst>
        <pc:spChg chg="del">
          <ac:chgData name="Torgersen, Christian" userId="2bf0d466-3d22-490c-aa48-3b0ca7554abe" providerId="ADAL" clId="{0693D162-2DBB-4AA4-898B-5D92BBE0797B}" dt="2022-05-02T21:44:58.198" v="1945" actId="478"/>
          <ac:spMkLst>
            <pc:docMk/>
            <pc:sldMk cId="4137424852" sldId="992"/>
            <ac:spMk id="2" creationId="{C286D305-38AE-4CA8-BDCF-64AF5B3EBCED}"/>
          </ac:spMkLst>
        </pc:spChg>
        <pc:spChg chg="del">
          <ac:chgData name="Torgersen, Christian" userId="2bf0d466-3d22-490c-aa48-3b0ca7554abe" providerId="ADAL" clId="{0693D162-2DBB-4AA4-898B-5D92BBE0797B}" dt="2022-05-02T23:18:10.816" v="1993" actId="478"/>
          <ac:spMkLst>
            <pc:docMk/>
            <pc:sldMk cId="4137424852" sldId="992"/>
            <ac:spMk id="8" creationId="{D86AAAF4-E899-45A7-AFBC-F3A277457A43}"/>
          </ac:spMkLst>
        </pc:spChg>
        <pc:spChg chg="del">
          <ac:chgData name="Torgersen, Christian" userId="2bf0d466-3d22-490c-aa48-3b0ca7554abe" providerId="ADAL" clId="{0693D162-2DBB-4AA4-898B-5D92BBE0797B}" dt="2022-05-02T23:18:10.816" v="1993" actId="478"/>
          <ac:spMkLst>
            <pc:docMk/>
            <pc:sldMk cId="4137424852" sldId="992"/>
            <ac:spMk id="9" creationId="{3E0CD54A-1875-4815-A02B-EE1DC9762DC5}"/>
          </ac:spMkLst>
        </pc:spChg>
        <pc:spChg chg="del mod">
          <ac:chgData name="Torgersen, Christian" userId="2bf0d466-3d22-490c-aa48-3b0ca7554abe" providerId="ADAL" clId="{0693D162-2DBB-4AA4-898B-5D92BBE0797B}" dt="2022-05-02T23:18:10.816" v="1993" actId="478"/>
          <ac:spMkLst>
            <pc:docMk/>
            <pc:sldMk cId="4137424852" sldId="992"/>
            <ac:spMk id="10" creationId="{BE4EE020-110B-4BC2-8218-F0D1AD1B5FC8}"/>
          </ac:spMkLst>
        </pc:spChg>
        <pc:spChg chg="del">
          <ac:chgData name="Torgersen, Christian" userId="2bf0d466-3d22-490c-aa48-3b0ca7554abe" providerId="ADAL" clId="{0693D162-2DBB-4AA4-898B-5D92BBE0797B}" dt="2022-05-02T23:18:10.816" v="1993" actId="478"/>
          <ac:spMkLst>
            <pc:docMk/>
            <pc:sldMk cId="4137424852" sldId="992"/>
            <ac:spMk id="11" creationId="{344593E3-BA5A-4217-9F7A-7A6114CFBAAB}"/>
          </ac:spMkLst>
        </pc:spChg>
        <pc:spChg chg="del">
          <ac:chgData name="Torgersen, Christian" userId="2bf0d466-3d22-490c-aa48-3b0ca7554abe" providerId="ADAL" clId="{0693D162-2DBB-4AA4-898B-5D92BBE0797B}" dt="2022-05-02T23:18:10.816" v="1993" actId="478"/>
          <ac:spMkLst>
            <pc:docMk/>
            <pc:sldMk cId="4137424852" sldId="992"/>
            <ac:spMk id="12" creationId="{35FF8023-0AA4-4B04-AA47-90FC8BE989DE}"/>
          </ac:spMkLst>
        </pc:spChg>
        <pc:spChg chg="del mod">
          <ac:chgData name="Torgersen, Christian" userId="2bf0d466-3d22-490c-aa48-3b0ca7554abe" providerId="ADAL" clId="{0693D162-2DBB-4AA4-898B-5D92BBE0797B}" dt="2022-05-02T23:18:10.816" v="1993" actId="478"/>
          <ac:spMkLst>
            <pc:docMk/>
            <pc:sldMk cId="4137424852" sldId="992"/>
            <ac:spMk id="15" creationId="{F08AE29C-65E3-4BB3-B161-CBBEB87EB579}"/>
          </ac:spMkLst>
        </pc:spChg>
        <pc:picChg chg="del">
          <ac:chgData name="Torgersen, Christian" userId="2bf0d466-3d22-490c-aa48-3b0ca7554abe" providerId="ADAL" clId="{0693D162-2DBB-4AA4-898B-5D92BBE0797B}" dt="2022-05-02T23:18:10.816" v="1993" actId="478"/>
          <ac:picMkLst>
            <pc:docMk/>
            <pc:sldMk cId="4137424852" sldId="992"/>
            <ac:picMk id="5" creationId="{74A0B677-B12F-415B-8192-E1FCB2522611}"/>
          </ac:picMkLst>
        </pc:picChg>
        <pc:picChg chg="del">
          <ac:chgData name="Torgersen, Christian" userId="2bf0d466-3d22-490c-aa48-3b0ca7554abe" providerId="ADAL" clId="{0693D162-2DBB-4AA4-898B-5D92BBE0797B}" dt="2022-05-02T23:18:10.816" v="1993" actId="478"/>
          <ac:picMkLst>
            <pc:docMk/>
            <pc:sldMk cId="4137424852" sldId="992"/>
            <ac:picMk id="7" creationId="{16A75593-16D7-4B1E-BCEF-C4B7211351A5}"/>
          </ac:picMkLst>
        </pc:picChg>
        <pc:picChg chg="del">
          <ac:chgData name="Torgersen, Christian" userId="2bf0d466-3d22-490c-aa48-3b0ca7554abe" providerId="ADAL" clId="{0693D162-2DBB-4AA4-898B-5D92BBE0797B}" dt="2022-05-02T23:18:10.816" v="1993" actId="478"/>
          <ac:picMkLst>
            <pc:docMk/>
            <pc:sldMk cId="4137424852" sldId="992"/>
            <ac:picMk id="13" creationId="{33E3849F-9DFB-47EF-B179-339E89E19B68}"/>
          </ac:picMkLst>
        </pc:picChg>
      </pc:sldChg>
      <pc:sldChg chg="delSp modSp add del mod delAnim modAnim">
        <pc:chgData name="Torgersen, Christian" userId="2bf0d466-3d22-490c-aa48-3b0ca7554abe" providerId="ADAL" clId="{0693D162-2DBB-4AA4-898B-5D92BBE0797B}" dt="2022-05-04T18:13:31.308" v="3091" actId="20577"/>
        <pc:sldMkLst>
          <pc:docMk/>
          <pc:sldMk cId="3879960392" sldId="998"/>
        </pc:sldMkLst>
        <pc:spChg chg="mod">
          <ac:chgData name="Torgersen, Christian" userId="2bf0d466-3d22-490c-aa48-3b0ca7554abe" providerId="ADAL" clId="{0693D162-2DBB-4AA4-898B-5D92BBE0797B}" dt="2022-05-02T21:15:01.773" v="1728" actId="113"/>
          <ac:spMkLst>
            <pc:docMk/>
            <pc:sldMk cId="3879960392" sldId="998"/>
            <ac:spMk id="2" creationId="{7F576BAD-FF8F-443A-87A0-B7EA04E1EB01}"/>
          </ac:spMkLst>
        </pc:spChg>
        <pc:spChg chg="del">
          <ac:chgData name="Torgersen, Christian" userId="2bf0d466-3d22-490c-aa48-3b0ca7554abe" providerId="ADAL" clId="{0693D162-2DBB-4AA4-898B-5D92BBE0797B}" dt="2022-05-02T21:44:52.981" v="1944" actId="478"/>
          <ac:spMkLst>
            <pc:docMk/>
            <pc:sldMk cId="3879960392" sldId="998"/>
            <ac:spMk id="3" creationId="{500043BE-1CCF-4083-AEFC-C82F6739C5CF}"/>
          </ac:spMkLst>
        </pc:spChg>
        <pc:spChg chg="mod">
          <ac:chgData name="Torgersen, Christian" userId="2bf0d466-3d22-490c-aa48-3b0ca7554abe" providerId="ADAL" clId="{0693D162-2DBB-4AA4-898B-5D92BBE0797B}" dt="2022-05-04T18:13:31.308" v="3091" actId="20577"/>
          <ac:spMkLst>
            <pc:docMk/>
            <pc:sldMk cId="3879960392" sldId="998"/>
            <ac:spMk id="13" creationId="{79B0CB46-8A98-43F4-96B9-6B6E441A6308}"/>
          </ac:spMkLst>
        </pc:spChg>
        <pc:spChg chg="mod">
          <ac:chgData name="Torgersen, Christian" userId="2bf0d466-3d22-490c-aa48-3b0ca7554abe" providerId="ADAL" clId="{0693D162-2DBB-4AA4-898B-5D92BBE0797B}" dt="2022-05-02T21:45:24.618" v="1946" actId="255"/>
          <ac:spMkLst>
            <pc:docMk/>
            <pc:sldMk cId="3879960392" sldId="998"/>
            <ac:spMk id="20" creationId="{E1E69E5A-E2CB-4553-93F7-992F81086D0B}"/>
          </ac:spMkLst>
        </pc:spChg>
        <pc:picChg chg="del">
          <ac:chgData name="Torgersen, Christian" userId="2bf0d466-3d22-490c-aa48-3b0ca7554abe" providerId="ADAL" clId="{0693D162-2DBB-4AA4-898B-5D92BBE0797B}" dt="2022-05-04T18:13:25.662" v="3090" actId="478"/>
          <ac:picMkLst>
            <pc:docMk/>
            <pc:sldMk cId="3879960392" sldId="998"/>
            <ac:picMk id="7" creationId="{25EBC918-7376-44FC-80EF-AB6B5A5E499B}"/>
          </ac:picMkLst>
        </pc:picChg>
      </pc:sldChg>
      <pc:sldChg chg="addSp delSp modSp add mod ord setBg">
        <pc:chgData name="Torgersen, Christian" userId="2bf0d466-3d22-490c-aa48-3b0ca7554abe" providerId="ADAL" clId="{0693D162-2DBB-4AA4-898B-5D92BBE0797B}" dt="2022-05-02T21:49:38.305" v="1957"/>
        <pc:sldMkLst>
          <pc:docMk/>
          <pc:sldMk cId="545104932" sldId="999"/>
        </pc:sldMkLst>
        <pc:spChg chg="add del">
          <ac:chgData name="Torgersen, Christian" userId="2bf0d466-3d22-490c-aa48-3b0ca7554abe" providerId="ADAL" clId="{0693D162-2DBB-4AA4-898B-5D92BBE0797B}" dt="2022-05-02T21:33:31.342" v="1775" actId="26606"/>
          <ac:spMkLst>
            <pc:docMk/>
            <pc:sldMk cId="545104932" sldId="999"/>
            <ac:spMk id="8" creationId="{16B067B1-F4E5-4FDF-813D-C9E872E80075}"/>
          </ac:spMkLst>
        </pc:spChg>
        <pc:spChg chg="add del">
          <ac:chgData name="Torgersen, Christian" userId="2bf0d466-3d22-490c-aa48-3b0ca7554abe" providerId="ADAL" clId="{0693D162-2DBB-4AA4-898B-5D92BBE0797B}" dt="2022-05-02T21:33:33.290" v="1777" actId="26606"/>
          <ac:spMkLst>
            <pc:docMk/>
            <pc:sldMk cId="545104932" sldId="999"/>
            <ac:spMk id="10" creationId="{FD073016-B734-483B-8953-5BADEE145112}"/>
          </ac:spMkLst>
        </pc:spChg>
        <pc:spChg chg="add del">
          <ac:chgData name="Torgersen, Christian" userId="2bf0d466-3d22-490c-aa48-3b0ca7554abe" providerId="ADAL" clId="{0693D162-2DBB-4AA4-898B-5D92BBE0797B}" dt="2022-05-02T21:33:33.290" v="1777" actId="26606"/>
          <ac:spMkLst>
            <pc:docMk/>
            <pc:sldMk cId="545104932" sldId="999"/>
            <ac:spMk id="11" creationId="{AB8C311F-7253-4AED-9701-7FC0708C41C7}"/>
          </ac:spMkLst>
        </pc:spChg>
        <pc:spChg chg="add del">
          <ac:chgData name="Torgersen, Christian" userId="2bf0d466-3d22-490c-aa48-3b0ca7554abe" providerId="ADAL" clId="{0693D162-2DBB-4AA4-898B-5D92BBE0797B}" dt="2022-05-02T21:33:33.290" v="1777" actId="26606"/>
          <ac:spMkLst>
            <pc:docMk/>
            <pc:sldMk cId="545104932" sldId="999"/>
            <ac:spMk id="12" creationId="{90A7EAB6-59D3-4325-8DE6-E0CA4009CE53}"/>
          </ac:spMkLst>
        </pc:spChg>
        <pc:spChg chg="add del">
          <ac:chgData name="Torgersen, Christian" userId="2bf0d466-3d22-490c-aa48-3b0ca7554abe" providerId="ADAL" clId="{0693D162-2DBB-4AA4-898B-5D92BBE0797B}" dt="2022-05-02T21:33:33.290" v="1777" actId="26606"/>
          <ac:spMkLst>
            <pc:docMk/>
            <pc:sldMk cId="545104932" sldId="999"/>
            <ac:spMk id="14" creationId="{A8D57A06-A426-446D-B02C-A2DC6B62E45E}"/>
          </ac:spMkLst>
        </pc:spChg>
        <pc:spChg chg="add del">
          <ac:chgData name="Torgersen, Christian" userId="2bf0d466-3d22-490c-aa48-3b0ca7554abe" providerId="ADAL" clId="{0693D162-2DBB-4AA4-898B-5D92BBE0797B}" dt="2022-05-02T21:33:53.196" v="1779" actId="26606"/>
          <ac:spMkLst>
            <pc:docMk/>
            <pc:sldMk cId="545104932" sldId="999"/>
            <ac:spMk id="16" creationId="{AB8C311F-7253-4AED-9701-7FC0708C41C7}"/>
          </ac:spMkLst>
        </pc:spChg>
        <pc:spChg chg="add del">
          <ac:chgData name="Torgersen, Christian" userId="2bf0d466-3d22-490c-aa48-3b0ca7554abe" providerId="ADAL" clId="{0693D162-2DBB-4AA4-898B-5D92BBE0797B}" dt="2022-05-02T21:33:53.196" v="1779" actId="26606"/>
          <ac:spMkLst>
            <pc:docMk/>
            <pc:sldMk cId="545104932" sldId="999"/>
            <ac:spMk id="17" creationId="{E2384209-CB15-4CDF-9D31-C44FD9A3F20D}"/>
          </ac:spMkLst>
        </pc:spChg>
        <pc:spChg chg="add del">
          <ac:chgData name="Torgersen, Christian" userId="2bf0d466-3d22-490c-aa48-3b0ca7554abe" providerId="ADAL" clId="{0693D162-2DBB-4AA4-898B-5D92BBE0797B}" dt="2022-05-02T21:33:53.196" v="1779" actId="26606"/>
          <ac:spMkLst>
            <pc:docMk/>
            <pc:sldMk cId="545104932" sldId="999"/>
            <ac:spMk id="18" creationId="{2633B3B5-CC90-43F0-8714-D31D1F3F0209}"/>
          </ac:spMkLst>
        </pc:spChg>
        <pc:spChg chg="add del">
          <ac:chgData name="Torgersen, Christian" userId="2bf0d466-3d22-490c-aa48-3b0ca7554abe" providerId="ADAL" clId="{0693D162-2DBB-4AA4-898B-5D92BBE0797B}" dt="2022-05-02T21:33:53.196" v="1779" actId="26606"/>
          <ac:spMkLst>
            <pc:docMk/>
            <pc:sldMk cId="545104932" sldId="999"/>
            <ac:spMk id="19" creationId="{A8D57A06-A426-446D-B02C-A2DC6B62E45E}"/>
          </ac:spMkLst>
        </pc:spChg>
        <pc:picChg chg="add mod">
          <ac:chgData name="Torgersen, Christian" userId="2bf0d466-3d22-490c-aa48-3b0ca7554abe" providerId="ADAL" clId="{0693D162-2DBB-4AA4-898B-5D92BBE0797B}" dt="2022-05-02T21:34:30.415" v="1786" actId="14100"/>
          <ac:picMkLst>
            <pc:docMk/>
            <pc:sldMk cId="545104932" sldId="999"/>
            <ac:picMk id="3" creationId="{7CDBE7B7-4EEA-4673-BD9E-0CA8A8F78864}"/>
          </ac:picMkLst>
        </pc:picChg>
        <pc:picChg chg="del">
          <ac:chgData name="Torgersen, Christian" userId="2bf0d466-3d22-490c-aa48-3b0ca7554abe" providerId="ADAL" clId="{0693D162-2DBB-4AA4-898B-5D92BBE0797B}" dt="2022-05-02T21:33:12.298" v="1772" actId="478"/>
          <ac:picMkLst>
            <pc:docMk/>
            <pc:sldMk cId="545104932" sldId="999"/>
            <ac:picMk id="7" creationId="{85A1AAF8-6D12-4B60-8276-1A4B548EEB7E}"/>
          </ac:picMkLst>
        </pc:picChg>
      </pc:sldChg>
      <pc:sldChg chg="modSp add del mod">
        <pc:chgData name="Torgersen, Christian" userId="2bf0d466-3d22-490c-aa48-3b0ca7554abe" providerId="ADAL" clId="{0693D162-2DBB-4AA4-898B-5D92BBE0797B}" dt="2022-05-02T21:43:15.766" v="1884" actId="255"/>
        <pc:sldMkLst>
          <pc:docMk/>
          <pc:sldMk cId="3332565230" sldId="1000"/>
        </pc:sldMkLst>
        <pc:spChg chg="mod">
          <ac:chgData name="Torgersen, Christian" userId="2bf0d466-3d22-490c-aa48-3b0ca7554abe" providerId="ADAL" clId="{0693D162-2DBB-4AA4-898B-5D92BBE0797B}" dt="2022-05-02T21:43:15.766" v="1884" actId="255"/>
          <ac:spMkLst>
            <pc:docMk/>
            <pc:sldMk cId="3332565230" sldId="1000"/>
            <ac:spMk id="3" creationId="{00000000-0000-0000-0000-000000000000}"/>
          </ac:spMkLst>
        </pc:spChg>
        <pc:spChg chg="mod">
          <ac:chgData name="Torgersen, Christian" userId="2bf0d466-3d22-490c-aa48-3b0ca7554abe" providerId="ADAL" clId="{0693D162-2DBB-4AA4-898B-5D92BBE0797B}" dt="2022-05-02T21:41:34.034" v="1877" actId="1076"/>
          <ac:spMkLst>
            <pc:docMk/>
            <pc:sldMk cId="3332565230" sldId="1000"/>
            <ac:spMk id="4" creationId="{00000000-0000-0000-0000-000000000000}"/>
          </ac:spMkLst>
        </pc:spChg>
      </pc:sldChg>
      <pc:sldChg chg="add">
        <pc:chgData name="Torgersen, Christian" userId="2bf0d466-3d22-490c-aa48-3b0ca7554abe" providerId="ADAL" clId="{0693D162-2DBB-4AA4-898B-5D92BBE0797B}" dt="2022-05-02T21:48:54.236" v="1954"/>
        <pc:sldMkLst>
          <pc:docMk/>
          <pc:sldMk cId="2799260554" sldId="1001"/>
        </pc:sldMkLst>
      </pc:sldChg>
      <pc:sldChg chg="modSp add mod ord">
        <pc:chgData name="Torgersen, Christian" userId="2bf0d466-3d22-490c-aa48-3b0ca7554abe" providerId="ADAL" clId="{0693D162-2DBB-4AA4-898B-5D92BBE0797B}" dt="2022-05-02T23:18:45.422" v="1994" actId="732"/>
        <pc:sldMkLst>
          <pc:docMk/>
          <pc:sldMk cId="891180824" sldId="1002"/>
        </pc:sldMkLst>
        <pc:spChg chg="mod">
          <ac:chgData name="Torgersen, Christian" userId="2bf0d466-3d22-490c-aa48-3b0ca7554abe" providerId="ADAL" clId="{0693D162-2DBB-4AA4-898B-5D92BBE0797B}" dt="2022-05-02T23:17:55.875" v="1990" actId="20577"/>
          <ac:spMkLst>
            <pc:docMk/>
            <pc:sldMk cId="891180824" sldId="1002"/>
            <ac:spMk id="10" creationId="{BE4EE020-110B-4BC2-8218-F0D1AD1B5FC8}"/>
          </ac:spMkLst>
        </pc:spChg>
        <pc:picChg chg="mod modCrop">
          <ac:chgData name="Torgersen, Christian" userId="2bf0d466-3d22-490c-aa48-3b0ca7554abe" providerId="ADAL" clId="{0693D162-2DBB-4AA4-898B-5D92BBE0797B}" dt="2022-05-02T23:18:45.422" v="1994" actId="732"/>
          <ac:picMkLst>
            <pc:docMk/>
            <pc:sldMk cId="891180824" sldId="1002"/>
            <ac:picMk id="5" creationId="{74A0B677-B12F-415B-8192-E1FCB2522611}"/>
          </ac:picMkLst>
        </pc:picChg>
      </pc:sldChg>
      <pc:sldChg chg="addSp delSp modSp add mod">
        <pc:chgData name="Torgersen, Christian" userId="2bf0d466-3d22-490c-aa48-3b0ca7554abe" providerId="ADAL" clId="{0693D162-2DBB-4AA4-898B-5D92BBE0797B}" dt="2022-05-04T18:23:58.999" v="3143" actId="14100"/>
        <pc:sldMkLst>
          <pc:docMk/>
          <pc:sldMk cId="1036143011" sldId="1003"/>
        </pc:sldMkLst>
        <pc:spChg chg="mod">
          <ac:chgData name="Torgersen, Christian" userId="2bf0d466-3d22-490c-aa48-3b0ca7554abe" providerId="ADAL" clId="{0693D162-2DBB-4AA4-898B-5D92BBE0797B}" dt="2022-05-03T00:05:54.840" v="3057" actId="1036"/>
          <ac:spMkLst>
            <pc:docMk/>
            <pc:sldMk cId="1036143011" sldId="1003"/>
            <ac:spMk id="2" creationId="{00000000-0000-0000-0000-000000000000}"/>
          </ac:spMkLst>
        </pc:spChg>
        <pc:spChg chg="add mod">
          <ac:chgData name="Torgersen, Christian" userId="2bf0d466-3d22-490c-aa48-3b0ca7554abe" providerId="ADAL" clId="{0693D162-2DBB-4AA4-898B-5D92BBE0797B}" dt="2022-05-04T18:23:58.999" v="3143" actId="14100"/>
          <ac:spMkLst>
            <pc:docMk/>
            <pc:sldMk cId="1036143011" sldId="1003"/>
            <ac:spMk id="10" creationId="{AA4E2674-FB7C-41B5-A3F6-7A73D4C9224E}"/>
          </ac:spMkLst>
        </pc:spChg>
        <pc:spChg chg="add mod">
          <ac:chgData name="Torgersen, Christian" userId="2bf0d466-3d22-490c-aa48-3b0ca7554abe" providerId="ADAL" clId="{0693D162-2DBB-4AA4-898B-5D92BBE0797B}" dt="2022-05-02T23:41:45.599" v="2462" actId="1035"/>
          <ac:spMkLst>
            <pc:docMk/>
            <pc:sldMk cId="1036143011" sldId="1003"/>
            <ac:spMk id="14" creationId="{48FC6F16-F108-4F7D-B08C-1F715B1FD2C6}"/>
          </ac:spMkLst>
        </pc:spChg>
        <pc:spChg chg="add mod">
          <ac:chgData name="Torgersen, Christian" userId="2bf0d466-3d22-490c-aa48-3b0ca7554abe" providerId="ADAL" clId="{0693D162-2DBB-4AA4-898B-5D92BBE0797B}" dt="2022-05-03T00:07:12.480" v="3081" actId="255"/>
          <ac:spMkLst>
            <pc:docMk/>
            <pc:sldMk cId="1036143011" sldId="1003"/>
            <ac:spMk id="16" creationId="{12F397C2-B584-446C-8900-06F6DAB044E2}"/>
          </ac:spMkLst>
        </pc:spChg>
        <pc:picChg chg="del">
          <ac:chgData name="Torgersen, Christian" userId="2bf0d466-3d22-490c-aa48-3b0ca7554abe" providerId="ADAL" clId="{0693D162-2DBB-4AA4-898B-5D92BBE0797B}" dt="2022-05-02T23:22:41.069" v="2081" actId="478"/>
          <ac:picMkLst>
            <pc:docMk/>
            <pc:sldMk cId="1036143011" sldId="1003"/>
            <ac:picMk id="3" creationId="{00000000-0000-0000-0000-000000000000}"/>
          </ac:picMkLst>
        </pc:picChg>
        <pc:picChg chg="del">
          <ac:chgData name="Torgersen, Christian" userId="2bf0d466-3d22-490c-aa48-3b0ca7554abe" providerId="ADAL" clId="{0693D162-2DBB-4AA4-898B-5D92BBE0797B}" dt="2022-05-02T23:22:42.046" v="2082" actId="478"/>
          <ac:picMkLst>
            <pc:docMk/>
            <pc:sldMk cId="1036143011" sldId="1003"/>
            <ac:picMk id="5" creationId="{00000000-0000-0000-0000-000000000000}"/>
          </ac:picMkLst>
        </pc:picChg>
        <pc:picChg chg="mod">
          <ac:chgData name="Torgersen, Christian" userId="2bf0d466-3d22-490c-aa48-3b0ca7554abe" providerId="ADAL" clId="{0693D162-2DBB-4AA4-898B-5D92BBE0797B}" dt="2022-05-03T00:05:49.490" v="3050" actId="1038"/>
          <ac:picMkLst>
            <pc:docMk/>
            <pc:sldMk cId="1036143011" sldId="1003"/>
            <ac:picMk id="6" creationId="{00000000-0000-0000-0000-000000000000}"/>
          </ac:picMkLst>
        </pc:picChg>
        <pc:picChg chg="mod">
          <ac:chgData name="Torgersen, Christian" userId="2bf0d466-3d22-490c-aa48-3b0ca7554abe" providerId="ADAL" clId="{0693D162-2DBB-4AA4-898B-5D92BBE0797B}" dt="2022-05-03T00:05:49.490" v="3050" actId="1038"/>
          <ac:picMkLst>
            <pc:docMk/>
            <pc:sldMk cId="1036143011" sldId="1003"/>
            <ac:picMk id="8" creationId="{00000000-0000-0000-0000-000000000000}"/>
          </ac:picMkLst>
        </pc:picChg>
        <pc:picChg chg="add del mod">
          <ac:chgData name="Torgersen, Christian" userId="2bf0d466-3d22-490c-aa48-3b0ca7554abe" providerId="ADAL" clId="{0693D162-2DBB-4AA4-898B-5D92BBE0797B}" dt="2022-05-02T23:23:53.048" v="2090"/>
          <ac:picMkLst>
            <pc:docMk/>
            <pc:sldMk cId="1036143011" sldId="1003"/>
            <ac:picMk id="9" creationId="{FE903ECE-4772-4775-9BA8-07C9E09AF78F}"/>
          </ac:picMkLst>
        </pc:picChg>
        <pc:picChg chg="add del mod">
          <ac:chgData name="Torgersen, Christian" userId="2bf0d466-3d22-490c-aa48-3b0ca7554abe" providerId="ADAL" clId="{0693D162-2DBB-4AA4-898B-5D92BBE0797B}" dt="2022-05-02T23:32:16.556" v="2323" actId="478"/>
          <ac:picMkLst>
            <pc:docMk/>
            <pc:sldMk cId="1036143011" sldId="1003"/>
            <ac:picMk id="10" creationId="{0758F02A-9AAD-4652-A4E5-2C9362AE905F}"/>
          </ac:picMkLst>
        </pc:picChg>
        <pc:picChg chg="add del mod modCrop">
          <ac:chgData name="Torgersen, Christian" userId="2bf0d466-3d22-490c-aa48-3b0ca7554abe" providerId="ADAL" clId="{0693D162-2DBB-4AA4-898B-5D92BBE0797B}" dt="2022-05-02T23:25:23.185" v="2114" actId="478"/>
          <ac:picMkLst>
            <pc:docMk/>
            <pc:sldMk cId="1036143011" sldId="1003"/>
            <ac:picMk id="11" creationId="{09C32DBB-4C65-4AD6-90B2-2B7A3865C8B9}"/>
          </ac:picMkLst>
        </pc:picChg>
        <pc:picChg chg="add mod modCrop">
          <ac:chgData name="Torgersen, Christian" userId="2bf0d466-3d22-490c-aa48-3b0ca7554abe" providerId="ADAL" clId="{0693D162-2DBB-4AA4-898B-5D92BBE0797B}" dt="2022-05-02T23:41:45.599" v="2462" actId="1035"/>
          <ac:picMkLst>
            <pc:docMk/>
            <pc:sldMk cId="1036143011" sldId="1003"/>
            <ac:picMk id="13" creationId="{DFD0CAA9-FD2F-4785-BF79-82AAC507F407}"/>
          </ac:picMkLst>
        </pc:picChg>
        <pc:picChg chg="add mod modCrop">
          <ac:chgData name="Torgersen, Christian" userId="2bf0d466-3d22-490c-aa48-3b0ca7554abe" providerId="ADAL" clId="{0693D162-2DBB-4AA4-898B-5D92BBE0797B}" dt="2022-05-02T23:41:45.599" v="2462" actId="1035"/>
          <ac:picMkLst>
            <pc:docMk/>
            <pc:sldMk cId="1036143011" sldId="1003"/>
            <ac:picMk id="15" creationId="{76F5B5FC-5B21-49DD-8DE1-1B693954388F}"/>
          </ac:picMkLst>
        </pc:picChg>
      </pc:sldChg>
      <pc:sldChg chg="delSp modSp add mod">
        <pc:chgData name="Torgersen, Christian" userId="2bf0d466-3d22-490c-aa48-3b0ca7554abe" providerId="ADAL" clId="{0693D162-2DBB-4AA4-898B-5D92BBE0797B}" dt="2022-05-02T23:36:16.202" v="2354" actId="255"/>
        <pc:sldMkLst>
          <pc:docMk/>
          <pc:sldMk cId="4067945029" sldId="1004"/>
        </pc:sldMkLst>
        <pc:spChg chg="mod">
          <ac:chgData name="Torgersen, Christian" userId="2bf0d466-3d22-490c-aa48-3b0ca7554abe" providerId="ADAL" clId="{0693D162-2DBB-4AA4-898B-5D92BBE0797B}" dt="2022-05-02T23:36:16.202" v="2354" actId="255"/>
          <ac:spMkLst>
            <pc:docMk/>
            <pc:sldMk cId="4067945029" sldId="1004"/>
            <ac:spMk id="2" creationId="{00000000-0000-0000-0000-000000000000}"/>
          </ac:spMkLst>
        </pc:spChg>
        <pc:spChg chg="del">
          <ac:chgData name="Torgersen, Christian" userId="2bf0d466-3d22-490c-aa48-3b0ca7554abe" providerId="ADAL" clId="{0693D162-2DBB-4AA4-898B-5D92BBE0797B}" dt="2022-05-02T23:34:09.305" v="2330" actId="478"/>
          <ac:spMkLst>
            <pc:docMk/>
            <pc:sldMk cId="4067945029" sldId="1004"/>
            <ac:spMk id="5" creationId="{00000000-0000-0000-0000-000000000000}"/>
          </ac:spMkLst>
        </pc:spChg>
        <pc:spChg chg="mod">
          <ac:chgData name="Torgersen, Christian" userId="2bf0d466-3d22-490c-aa48-3b0ca7554abe" providerId="ADAL" clId="{0693D162-2DBB-4AA4-898B-5D92BBE0797B}" dt="2022-05-02T23:32:52.613" v="2327" actId="27636"/>
          <ac:spMkLst>
            <pc:docMk/>
            <pc:sldMk cId="4067945029" sldId="1004"/>
            <ac:spMk id="6" creationId="{00000000-0000-0000-0000-000000000000}"/>
          </ac:spMkLst>
        </pc:spChg>
      </pc:sldChg>
      <pc:sldChg chg="addSp modSp add mod ord">
        <pc:chgData name="Torgersen, Christian" userId="2bf0d466-3d22-490c-aa48-3b0ca7554abe" providerId="ADAL" clId="{0693D162-2DBB-4AA4-898B-5D92BBE0797B}" dt="2022-05-03T00:02:11.968" v="2932" actId="1076"/>
        <pc:sldMkLst>
          <pc:docMk/>
          <pc:sldMk cId="1978947781" sldId="1005"/>
        </pc:sldMkLst>
        <pc:spChg chg="add mod ord">
          <ac:chgData name="Torgersen, Christian" userId="2bf0d466-3d22-490c-aa48-3b0ca7554abe" providerId="ADAL" clId="{0693D162-2DBB-4AA4-898B-5D92BBE0797B}" dt="2022-05-03T00:00:16.666" v="2889" actId="167"/>
          <ac:spMkLst>
            <pc:docMk/>
            <pc:sldMk cId="1978947781" sldId="1005"/>
            <ac:spMk id="2" creationId="{2E3385DA-1F5F-496A-85DA-FC1FC8E2AC45}"/>
          </ac:spMkLst>
        </pc:spChg>
        <pc:spChg chg="add mod">
          <ac:chgData name="Torgersen, Christian" userId="2bf0d466-3d22-490c-aa48-3b0ca7554abe" providerId="ADAL" clId="{0693D162-2DBB-4AA4-898B-5D92BBE0797B}" dt="2022-05-03T00:01:55.584" v="2914" actId="403"/>
          <ac:spMkLst>
            <pc:docMk/>
            <pc:sldMk cId="1978947781" sldId="1005"/>
            <ac:spMk id="5" creationId="{F1F6B1F7-66AD-4038-A4A0-06BA21D3E85D}"/>
          </ac:spMkLst>
        </pc:spChg>
        <pc:spChg chg="mod">
          <ac:chgData name="Torgersen, Christian" userId="2bf0d466-3d22-490c-aa48-3b0ca7554abe" providerId="ADAL" clId="{0693D162-2DBB-4AA4-898B-5D92BBE0797B}" dt="2022-05-03T00:02:08.754" v="2931" actId="1076"/>
          <ac:spMkLst>
            <pc:docMk/>
            <pc:sldMk cId="1978947781" sldId="1005"/>
            <ac:spMk id="10" creationId="{ECBDEFE9-C8EB-4524-B9F7-4B0275A792DF}"/>
          </ac:spMkLst>
        </pc:spChg>
        <pc:spChg chg="mod">
          <ac:chgData name="Torgersen, Christian" userId="2bf0d466-3d22-490c-aa48-3b0ca7554abe" providerId="ADAL" clId="{0693D162-2DBB-4AA4-898B-5D92BBE0797B}" dt="2022-05-03T00:02:11.968" v="2932" actId="1076"/>
          <ac:spMkLst>
            <pc:docMk/>
            <pc:sldMk cId="1978947781" sldId="1005"/>
            <ac:spMk id="13" creationId="{2850E157-0B4B-4F2A-A2FC-61D28B79BAF7}"/>
          </ac:spMkLst>
        </pc:spChg>
      </pc:sldChg>
      <pc:sldChg chg="add">
        <pc:chgData name="Torgersen, Christian" userId="2bf0d466-3d22-490c-aa48-3b0ca7554abe" providerId="ADAL" clId="{0693D162-2DBB-4AA4-898B-5D92BBE0797B}" dt="2022-05-04T17:36:32.608" v="3086" actId="2890"/>
        <pc:sldMkLst>
          <pc:docMk/>
          <pc:sldMk cId="52384396" sldId="1006"/>
        </pc:sldMkLst>
      </pc:sldChg>
      <pc:sldChg chg="add">
        <pc:chgData name="Torgersen, Christian" userId="2bf0d466-3d22-490c-aa48-3b0ca7554abe" providerId="ADAL" clId="{0693D162-2DBB-4AA4-898B-5D92BBE0797B}" dt="2022-05-04T18:12:07.267" v="3087"/>
        <pc:sldMkLst>
          <pc:docMk/>
          <pc:sldMk cId="1840246927" sldId="1007"/>
        </pc:sldMkLst>
      </pc:sldChg>
      <pc:sldChg chg="add">
        <pc:chgData name="Torgersen, Christian" userId="2bf0d466-3d22-490c-aa48-3b0ca7554abe" providerId="ADAL" clId="{0693D162-2DBB-4AA4-898B-5D92BBE0797B}" dt="2022-05-04T18:12:07.267" v="3087"/>
        <pc:sldMkLst>
          <pc:docMk/>
          <pc:sldMk cId="2105466399" sldId="1008"/>
        </pc:sldMkLst>
      </pc:sldChg>
      <pc:sldChg chg="add">
        <pc:chgData name="Torgersen, Christian" userId="2bf0d466-3d22-490c-aa48-3b0ca7554abe" providerId="ADAL" clId="{0693D162-2DBB-4AA4-898B-5D92BBE0797B}" dt="2022-05-04T18:12:07.267" v="3087"/>
        <pc:sldMkLst>
          <pc:docMk/>
          <pc:sldMk cId="2034058784" sldId="1009"/>
        </pc:sldMkLst>
      </pc:sldChg>
      <pc:sldMasterChg chg="add del addSldLayout delSldLayout">
        <pc:chgData name="Torgersen, Christian" userId="2bf0d466-3d22-490c-aa48-3b0ca7554abe" providerId="ADAL" clId="{0693D162-2DBB-4AA4-898B-5D92BBE0797B}" dt="2022-05-02T19:33:43.622" v="491" actId="47"/>
        <pc:sldMasterMkLst>
          <pc:docMk/>
          <pc:sldMasterMk cId="0" sldId="2147483648"/>
        </pc:sldMasterMkLst>
        <pc:sldLayoutChg chg="add del">
          <pc:chgData name="Torgersen, Christian" userId="2bf0d466-3d22-490c-aa48-3b0ca7554abe" providerId="ADAL" clId="{0693D162-2DBB-4AA4-898B-5D92BBE0797B}" dt="2022-05-02T19:33:43.622" v="491" actId="47"/>
          <pc:sldLayoutMkLst>
            <pc:docMk/>
            <pc:sldMasterMk cId="0" sldId="2147483648"/>
            <pc:sldLayoutMk cId="0" sldId="2147483649"/>
          </pc:sldLayoutMkLst>
        </pc:sldLayoutChg>
      </pc:sldMasterChg>
    </pc:docChg>
  </pc:docChgLst>
  <pc:docChgLst>
    <pc:chgData name="Torgersen, Christian" userId="2bf0d466-3d22-490c-aa48-3b0ca7554abe" providerId="ADAL" clId="{5CB41276-5944-46EA-ACD3-CC9F6C36948B}"/>
    <pc:docChg chg="custSel modSld">
      <pc:chgData name="Torgersen, Christian" userId="2bf0d466-3d22-490c-aa48-3b0ca7554abe" providerId="ADAL" clId="{5CB41276-5944-46EA-ACD3-CC9F6C36948B}" dt="2022-05-04T22:45:59.527" v="104" actId="20577"/>
      <pc:docMkLst>
        <pc:docMk/>
      </pc:docMkLst>
      <pc:sldChg chg="delSp modSp mod">
        <pc:chgData name="Torgersen, Christian" userId="2bf0d466-3d22-490c-aa48-3b0ca7554abe" providerId="ADAL" clId="{5CB41276-5944-46EA-ACD3-CC9F6C36948B}" dt="2022-05-04T21:12:50.113" v="3" actId="1076"/>
        <pc:sldMkLst>
          <pc:docMk/>
          <pc:sldMk cId="1377313491" sldId="256"/>
        </pc:sldMkLst>
        <pc:spChg chg="mod">
          <ac:chgData name="Torgersen, Christian" userId="2bf0d466-3d22-490c-aa48-3b0ca7554abe" providerId="ADAL" clId="{5CB41276-5944-46EA-ACD3-CC9F6C36948B}" dt="2022-05-04T21:12:50.113" v="3" actId="1076"/>
          <ac:spMkLst>
            <pc:docMk/>
            <pc:sldMk cId="1377313491" sldId="256"/>
            <ac:spMk id="5" creationId="{00000000-0000-0000-0000-000000000000}"/>
          </ac:spMkLst>
        </pc:spChg>
        <pc:picChg chg="del">
          <ac:chgData name="Torgersen, Christian" userId="2bf0d466-3d22-490c-aa48-3b0ca7554abe" providerId="ADAL" clId="{5CB41276-5944-46EA-ACD3-CC9F6C36948B}" dt="2022-05-04T21:12:44.367" v="2" actId="478"/>
          <ac:picMkLst>
            <pc:docMk/>
            <pc:sldMk cId="1377313491" sldId="256"/>
            <ac:picMk id="1027" creationId="{00000000-0000-0000-0000-000000000000}"/>
          </ac:picMkLst>
        </pc:picChg>
        <pc:picChg chg="del">
          <ac:chgData name="Torgersen, Christian" userId="2bf0d466-3d22-490c-aa48-3b0ca7554abe" providerId="ADAL" clId="{5CB41276-5944-46EA-ACD3-CC9F6C36948B}" dt="2022-05-04T21:12:44.367" v="2" actId="478"/>
          <ac:picMkLst>
            <pc:docMk/>
            <pc:sldMk cId="1377313491" sldId="256"/>
            <ac:picMk id="1028" creationId="{00000000-0000-0000-0000-000000000000}"/>
          </ac:picMkLst>
        </pc:picChg>
      </pc:sldChg>
      <pc:sldChg chg="delSp mod">
        <pc:chgData name="Torgersen, Christian" userId="2bf0d466-3d22-490c-aa48-3b0ca7554abe" providerId="ADAL" clId="{5CB41276-5944-46EA-ACD3-CC9F6C36948B}" dt="2022-05-04T21:20:10.648" v="66" actId="478"/>
        <pc:sldMkLst>
          <pc:docMk/>
          <pc:sldMk cId="1659928058" sldId="347"/>
        </pc:sldMkLst>
        <pc:picChg chg="del">
          <ac:chgData name="Torgersen, Christian" userId="2bf0d466-3d22-490c-aa48-3b0ca7554abe" providerId="ADAL" clId="{5CB41276-5944-46EA-ACD3-CC9F6C36948B}" dt="2022-05-04T21:20:10.648" v="66" actId="478"/>
          <ac:picMkLst>
            <pc:docMk/>
            <pc:sldMk cId="1659928058" sldId="347"/>
            <ac:picMk id="7" creationId="{40D8469F-8334-413A-88D0-64E2D3C7EA1D}"/>
          </ac:picMkLst>
        </pc:picChg>
      </pc:sldChg>
      <pc:sldChg chg="addSp modSp mod">
        <pc:chgData name="Torgersen, Christian" userId="2bf0d466-3d22-490c-aa48-3b0ca7554abe" providerId="ADAL" clId="{5CB41276-5944-46EA-ACD3-CC9F6C36948B}" dt="2022-05-04T21:19:19.927" v="65" actId="1076"/>
        <pc:sldMkLst>
          <pc:docMk/>
          <pc:sldMk cId="1374658869" sldId="352"/>
        </pc:sldMkLst>
        <pc:spChg chg="add mod">
          <ac:chgData name="Torgersen, Christian" userId="2bf0d466-3d22-490c-aa48-3b0ca7554abe" providerId="ADAL" clId="{5CB41276-5944-46EA-ACD3-CC9F6C36948B}" dt="2022-05-04T21:19:19.927" v="65" actId="1076"/>
          <ac:spMkLst>
            <pc:docMk/>
            <pc:sldMk cId="1374658869" sldId="352"/>
            <ac:spMk id="18" creationId="{A592070B-E625-45CD-8FEE-79820FC89613}"/>
          </ac:spMkLst>
        </pc:spChg>
      </pc:sldChg>
      <pc:sldChg chg="addSp modSp mod">
        <pc:chgData name="Torgersen, Christian" userId="2bf0d466-3d22-490c-aa48-3b0ca7554abe" providerId="ADAL" clId="{5CB41276-5944-46EA-ACD3-CC9F6C36948B}" dt="2022-05-04T21:22:03.590" v="90" actId="1037"/>
        <pc:sldMkLst>
          <pc:docMk/>
          <pc:sldMk cId="2972179575" sldId="966"/>
        </pc:sldMkLst>
        <pc:spChg chg="add mod">
          <ac:chgData name="Torgersen, Christian" userId="2bf0d466-3d22-490c-aa48-3b0ca7554abe" providerId="ADAL" clId="{5CB41276-5944-46EA-ACD3-CC9F6C36948B}" dt="2022-05-04T21:22:03.590" v="90" actId="1037"/>
          <ac:spMkLst>
            <pc:docMk/>
            <pc:sldMk cId="2972179575" sldId="966"/>
            <ac:spMk id="20" creationId="{871418EC-7A06-4936-A06D-3C70F0388AF8}"/>
          </ac:spMkLst>
        </pc:spChg>
      </pc:sldChg>
      <pc:sldChg chg="addSp modSp mod">
        <pc:chgData name="Torgersen, Christian" userId="2bf0d466-3d22-490c-aa48-3b0ca7554abe" providerId="ADAL" clId="{5CB41276-5944-46EA-ACD3-CC9F6C36948B}" dt="2022-05-04T21:13:47.329" v="22" actId="20577"/>
        <pc:sldMkLst>
          <pc:docMk/>
          <pc:sldMk cId="545104932" sldId="999"/>
        </pc:sldMkLst>
        <pc:spChg chg="add mod">
          <ac:chgData name="Torgersen, Christian" userId="2bf0d466-3d22-490c-aa48-3b0ca7554abe" providerId="ADAL" clId="{5CB41276-5944-46EA-ACD3-CC9F6C36948B}" dt="2022-05-04T21:13:47.329" v="22" actId="20577"/>
          <ac:spMkLst>
            <pc:docMk/>
            <pc:sldMk cId="545104932" sldId="999"/>
            <ac:spMk id="4" creationId="{27590671-8D33-43D2-9531-F1E95991D8C4}"/>
          </ac:spMkLst>
        </pc:spChg>
      </pc:sldChg>
      <pc:sldChg chg="delSp modSp mod">
        <pc:chgData name="Torgersen, Christian" userId="2bf0d466-3d22-490c-aa48-3b0ca7554abe" providerId="ADAL" clId="{5CB41276-5944-46EA-ACD3-CC9F6C36948B}" dt="2022-05-04T22:45:59.527" v="104" actId="20577"/>
        <pc:sldMkLst>
          <pc:docMk/>
          <pc:sldMk cId="2799260554" sldId="1001"/>
        </pc:sldMkLst>
        <pc:spChg chg="mod">
          <ac:chgData name="Torgersen, Christian" userId="2bf0d466-3d22-490c-aa48-3b0ca7554abe" providerId="ADAL" clId="{5CB41276-5944-46EA-ACD3-CC9F6C36948B}" dt="2022-05-04T22:45:59.527" v="104" actId="20577"/>
          <ac:spMkLst>
            <pc:docMk/>
            <pc:sldMk cId="2799260554" sldId="1001"/>
            <ac:spMk id="2" creationId="{00000000-0000-0000-0000-000000000000}"/>
          </ac:spMkLst>
        </pc:spChg>
        <pc:spChg chg="mod">
          <ac:chgData name="Torgersen, Christian" userId="2bf0d466-3d22-490c-aa48-3b0ca7554abe" providerId="ADAL" clId="{5CB41276-5944-46EA-ACD3-CC9F6C36948B}" dt="2022-05-04T21:12:28.754" v="1" actId="1076"/>
          <ac:spMkLst>
            <pc:docMk/>
            <pc:sldMk cId="2799260554" sldId="1001"/>
            <ac:spMk id="3" creationId="{00000000-0000-0000-0000-000000000000}"/>
          </ac:spMkLst>
        </pc:spChg>
        <pc:spChg chg="mod">
          <ac:chgData name="Torgersen, Christian" userId="2bf0d466-3d22-490c-aa48-3b0ca7554abe" providerId="ADAL" clId="{5CB41276-5944-46EA-ACD3-CC9F6C36948B}" dt="2022-05-04T21:12:28.754" v="1" actId="1076"/>
          <ac:spMkLst>
            <pc:docMk/>
            <pc:sldMk cId="2799260554" sldId="1001"/>
            <ac:spMk id="5" creationId="{00000000-0000-0000-0000-000000000000}"/>
          </ac:spMkLst>
        </pc:spChg>
        <pc:picChg chg="del">
          <ac:chgData name="Torgersen, Christian" userId="2bf0d466-3d22-490c-aa48-3b0ca7554abe" providerId="ADAL" clId="{5CB41276-5944-46EA-ACD3-CC9F6C36948B}" dt="2022-05-04T21:12:20.297" v="0" actId="478"/>
          <ac:picMkLst>
            <pc:docMk/>
            <pc:sldMk cId="2799260554" sldId="1001"/>
            <ac:picMk id="2051"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22AA14-AA87-6543-B4AE-12D49A5A6C1C}" type="datetimeFigureOut">
              <a:rPr lang="en-US" smtClean="0"/>
              <a:pPr/>
              <a:t>10/13/2022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5CB47A-5BAF-5847-8462-8E087781F250}" type="slidenum">
              <a:rPr lang="en-US" smtClean="0"/>
              <a:pPr/>
              <a:t>‹#›</a:t>
            </a:fld>
            <a:endParaRPr lang="en-US"/>
          </a:p>
        </p:txBody>
      </p:sp>
    </p:spTree>
    <p:extLst>
      <p:ext uri="{BB962C8B-B14F-4D97-AF65-F5344CB8AC3E}">
        <p14:creationId xmlns:p14="http://schemas.microsoft.com/office/powerpoint/2010/main" val="40856074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a:t>
            </a:fld>
            <a:endParaRPr lang="en-US"/>
          </a:p>
        </p:txBody>
      </p:sp>
    </p:spTree>
    <p:extLst>
      <p:ext uri="{BB962C8B-B14F-4D97-AF65-F5344CB8AC3E}">
        <p14:creationId xmlns:p14="http://schemas.microsoft.com/office/powerpoint/2010/main" val="308343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11</a:t>
            </a:fld>
            <a:endParaRPr lang="en-US"/>
          </a:p>
        </p:txBody>
      </p:sp>
    </p:spTree>
    <p:extLst>
      <p:ext uri="{BB962C8B-B14F-4D97-AF65-F5344CB8AC3E}">
        <p14:creationId xmlns:p14="http://schemas.microsoft.com/office/powerpoint/2010/main" val="4114423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15</a:t>
            </a:fld>
            <a:endParaRPr lang="en-US"/>
          </a:p>
        </p:txBody>
      </p:sp>
    </p:spTree>
    <p:extLst>
      <p:ext uri="{BB962C8B-B14F-4D97-AF65-F5344CB8AC3E}">
        <p14:creationId xmlns:p14="http://schemas.microsoft.com/office/powerpoint/2010/main" val="1659323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16</a:t>
            </a:fld>
            <a:endParaRPr lang="en-US"/>
          </a:p>
        </p:txBody>
      </p:sp>
    </p:spTree>
    <p:extLst>
      <p:ext uri="{BB962C8B-B14F-4D97-AF65-F5344CB8AC3E}">
        <p14:creationId xmlns:p14="http://schemas.microsoft.com/office/powerpoint/2010/main" val="1491090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18</a:t>
            </a:fld>
            <a:endParaRPr lang="en-US"/>
          </a:p>
        </p:txBody>
      </p:sp>
    </p:spTree>
    <p:extLst>
      <p:ext uri="{BB962C8B-B14F-4D97-AF65-F5344CB8AC3E}">
        <p14:creationId xmlns:p14="http://schemas.microsoft.com/office/powerpoint/2010/main" val="3744113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19</a:t>
            </a:fld>
            <a:endParaRPr lang="en-US"/>
          </a:p>
        </p:txBody>
      </p:sp>
    </p:spTree>
    <p:extLst>
      <p:ext uri="{BB962C8B-B14F-4D97-AF65-F5344CB8AC3E}">
        <p14:creationId xmlns:p14="http://schemas.microsoft.com/office/powerpoint/2010/main" val="1277070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20</a:t>
            </a:fld>
            <a:endParaRPr lang="en-US"/>
          </a:p>
        </p:txBody>
      </p:sp>
    </p:spTree>
    <p:extLst>
      <p:ext uri="{BB962C8B-B14F-4D97-AF65-F5344CB8AC3E}">
        <p14:creationId xmlns:p14="http://schemas.microsoft.com/office/powerpoint/2010/main" val="3042224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21</a:t>
            </a:fld>
            <a:endParaRPr lang="en-US"/>
          </a:p>
        </p:txBody>
      </p:sp>
    </p:spTree>
    <p:extLst>
      <p:ext uri="{BB962C8B-B14F-4D97-AF65-F5344CB8AC3E}">
        <p14:creationId xmlns:p14="http://schemas.microsoft.com/office/powerpoint/2010/main" val="3905480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22</a:t>
            </a:fld>
            <a:endParaRPr lang="en-US"/>
          </a:p>
        </p:txBody>
      </p:sp>
    </p:spTree>
    <p:extLst>
      <p:ext uri="{BB962C8B-B14F-4D97-AF65-F5344CB8AC3E}">
        <p14:creationId xmlns:p14="http://schemas.microsoft.com/office/powerpoint/2010/main" val="2400034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23</a:t>
            </a:fld>
            <a:endParaRPr lang="en-US"/>
          </a:p>
        </p:txBody>
      </p:sp>
    </p:spTree>
    <p:extLst>
      <p:ext uri="{BB962C8B-B14F-4D97-AF65-F5344CB8AC3E}">
        <p14:creationId xmlns:p14="http://schemas.microsoft.com/office/powerpoint/2010/main" val="3194397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3</a:t>
            </a:fld>
            <a:endParaRPr lang="en-US"/>
          </a:p>
        </p:txBody>
      </p:sp>
    </p:spTree>
    <p:extLst>
      <p:ext uri="{BB962C8B-B14F-4D97-AF65-F5344CB8AC3E}">
        <p14:creationId xmlns:p14="http://schemas.microsoft.com/office/powerpoint/2010/main" val="1474805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24</a:t>
            </a:fld>
            <a:endParaRPr lang="en-US"/>
          </a:p>
        </p:txBody>
      </p:sp>
    </p:spTree>
    <p:extLst>
      <p:ext uri="{BB962C8B-B14F-4D97-AF65-F5344CB8AC3E}">
        <p14:creationId xmlns:p14="http://schemas.microsoft.com/office/powerpoint/2010/main" val="2726440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25</a:t>
            </a:fld>
            <a:endParaRPr lang="en-US"/>
          </a:p>
        </p:txBody>
      </p:sp>
    </p:spTree>
    <p:extLst>
      <p:ext uri="{BB962C8B-B14F-4D97-AF65-F5344CB8AC3E}">
        <p14:creationId xmlns:p14="http://schemas.microsoft.com/office/powerpoint/2010/main" val="1529089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26</a:t>
            </a:fld>
            <a:endParaRPr lang="en-US"/>
          </a:p>
        </p:txBody>
      </p:sp>
    </p:spTree>
    <p:extLst>
      <p:ext uri="{BB962C8B-B14F-4D97-AF65-F5344CB8AC3E}">
        <p14:creationId xmlns:p14="http://schemas.microsoft.com/office/powerpoint/2010/main" val="1777865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27</a:t>
            </a:fld>
            <a:endParaRPr lang="en-US"/>
          </a:p>
        </p:txBody>
      </p:sp>
    </p:spTree>
    <p:extLst>
      <p:ext uri="{BB962C8B-B14F-4D97-AF65-F5344CB8AC3E}">
        <p14:creationId xmlns:p14="http://schemas.microsoft.com/office/powerpoint/2010/main" val="991473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My talk is going to focus on a project where we applied the Riverscape Approach to assess the spatial patterns of fish distribution in the Elwha River before and after dam removal. We were specifically interested in two questions (1) how does dam removal influence the Spatial Structure of fish populations? (2) </a:t>
            </a:r>
            <a:r>
              <a:rPr lang="en-US" sz="1200" dirty="0"/>
              <a:t>How far upstream are adult salmon migrating upstream of the former dams? This second question related to spatial distribution is, along with productivity and life history diversity, being used to track the recovery of Chinook and Steelhead, which are two threatened species under ESA.</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And I’d like to point out that project is part of a larger one to assess salmon populations on the Olympic Peninsula using Riverscape approaches. We refer to this as the riverscape atlas project, and we are working on summarizing the results from riverscape surveys of 7 different rivers.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3B546-3E6C-4933-9DDE-7536B387999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09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 not going to get into the details of dam removal, but at least wanted to provide a few basics.  The map on the left shows the Elwha river and the location of the dams. The two dams were built in the early 1800s to produce hydroelectric power, but they did not install any fish passage. This limited migratory fish to the lower 8 miles of the river, which caused 90% spawning and rearing habitat loss and an estimated 98% reduction in population size. This devastating effect on salmon populations was a major factor driving dam removal, which occurred over a 3 year period from 2011 to 2014.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F3E25-DDFE-4DC2-A305-EC02067D843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276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l"/>
            <a:r>
              <a:rPr lang="en-US" sz="1800" b="0" i="0" u="none" strike="noStrike" baseline="0" dirty="0">
                <a:latin typeface="AdvOT9ea95238"/>
              </a:rPr>
              <a:t>*So we applied the Riverscape Approach in designing snorkel surveys of the Elwha. The spatially continuous survey counted adult fish and noted presence of juveniles from the headwaters to the sea. Data were binned into 22 different reaches to look at spatial patterns, but for 3 of the 4 surveys we have data on a finer habitat unit scale as well.</a:t>
            </a:r>
          </a:p>
          <a:p>
            <a:pPr algn="l"/>
            <a:r>
              <a:rPr lang="en-US" sz="1800" b="0" i="0" u="none" strike="noStrike" baseline="0" dirty="0">
                <a:latin typeface="AdvOT9ea95238"/>
              </a:rPr>
              <a:t>*We conducted 2 surveys before dam removal in 2007 and 2008 and 2 surveys after dam removal in 2018 and 2019, a time period when the major dam removal effects from sediment release had largely dissipated.</a:t>
            </a:r>
          </a:p>
          <a:p>
            <a:pPr algn="l"/>
            <a:r>
              <a:rPr lang="en-US" sz="1800" b="0" i="0" u="none" strike="noStrike" baseline="0" dirty="0">
                <a:latin typeface="AdvOT9ea95238"/>
              </a:rPr>
              <a:t>*We used over 20 people, most of them volunteers from collaborating agencies and the Lower Elwha Klallam Tribe, divided into 4 teams. Two of the teams covering the upper watershed had to backpack into the upper watershed assisted with pack mules. </a:t>
            </a:r>
          </a:p>
          <a:p>
            <a:pPr algn="l"/>
            <a:r>
              <a:rPr lang="en-US" sz="1800" b="0" i="0" u="none" strike="noStrike" baseline="0" dirty="0">
                <a:latin typeface="AdvOT9ea95238"/>
              </a:rPr>
              <a:t>*Surveys occurred in the late summer, and so the focal species were Chinook salmon and steelhead adults, resident and bull trout, and juvenile coho. </a:t>
            </a:r>
          </a:p>
          <a:p>
            <a:pPr algn="l"/>
            <a:r>
              <a:rPr lang="en-US" sz="1800" b="0" i="0" u="none" strike="noStrike" baseline="0" dirty="0">
                <a:latin typeface="AdvOT9ea95238"/>
              </a:rPr>
              <a:t>*The methods and results are described more fully in our recent pub in Frontiers in ecology and the environment.</a:t>
            </a:r>
          </a:p>
          <a:p>
            <a:pPr algn="l"/>
            <a:endParaRPr lang="en-US" sz="1800" b="0" i="0" u="none" strike="noStrike" baseline="0" dirty="0">
              <a:latin typeface="AdvOT9ea95238"/>
            </a:endParaRPr>
          </a:p>
          <a:p>
            <a:pPr algn="l"/>
            <a:r>
              <a:rPr lang="en-US" sz="1800" b="0" i="0" u="none" strike="noStrike" baseline="0" dirty="0">
                <a:latin typeface="AdvOT9ea95238"/>
              </a:rPr>
              <a:t>For the Elwha, we used 4 teams of 4-5 biologists to continuously snorkel 22 reaches from the upper extent of anadromy to the mouth of the river, avoiding 3 or 4 canyons for safety. Divers identify fish by species and count their numbers, focused on adult bull, resident trout (mostly rainbow, but a few cutthroat), chinook salmon and steelhead. For juveniles, we documented the presence of </a:t>
            </a:r>
            <a:r>
              <a:rPr lang="en-US" sz="1800" b="0" i="0" u="none" strike="noStrike" baseline="0" dirty="0" err="1">
                <a:latin typeface="AdvOT9ea95238"/>
              </a:rPr>
              <a:t>coho</a:t>
            </a:r>
            <a:r>
              <a:rPr lang="en-US" sz="1800" b="0" i="0" u="none" strike="noStrike" baseline="0" dirty="0">
                <a:latin typeface="AdvOT9ea95238"/>
              </a:rPr>
              <a:t>, chinook and trout.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3B546-3E6C-4933-9DDE-7536B387999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890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get into the main results of the Elwha Riverscapes. Here is a graph showing the spatial distribution of fish density for bull trout. The width of each bar represents the length of each reach. Warm colors are the pre-dam removal surveys in 2007 and 2008 and the post dam removal surveys are in cool colors. </a:t>
            </a:r>
          </a:p>
          <a:p>
            <a:endParaRPr lang="en-US" dirty="0"/>
          </a:p>
          <a:p>
            <a:r>
              <a:rPr lang="en-US" dirty="0"/>
              <a:t>Bull trout were widely distributed before and after dam removal. The patterns of fish density were fairly consistent between the pairs of surveys, with a high correlation before dam removal and a moderate one after dam removal. This showed that although we were not counting every fish, that there was pretty stable and repeatable spatial patterns between years.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was a peak, or hot spot of bull trout associated with the Mills reservoir before dam removal. The National Park Service used that information top direct fish rescue efforts prior to dam removal, where as many bull trout as possible were collected from the project area and moved out of harms way to upstream areas. Some of the fish were implanted with radio transmitters and over 90% of them remained in those upstream areas.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dam removal, there were higher densities in most reaches and an upstream shift in higher density reaches. With the ability to freely migrate the entirety of the Elwha, bull trout seem to be favoring upstream areas with colder water.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3B546-3E6C-4933-9DDE-7536B387999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726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36</a:t>
            </a:fld>
            <a:endParaRPr lang="en-US"/>
          </a:p>
        </p:txBody>
      </p:sp>
    </p:spTree>
    <p:extLst>
      <p:ext uri="{BB962C8B-B14F-4D97-AF65-F5344CB8AC3E}">
        <p14:creationId xmlns:p14="http://schemas.microsoft.com/office/powerpoint/2010/main" val="3186231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same graphs for Chinook salmon. Before dam removal, chinook were limited to areas downstream of the Elwha Dam. After dam removal, adults were detected upstream of each dam, but you can see that densities were highest downstream of the former Glines Canyon dam. Densities in the former lake mills reservoir and geyser valley were generally higher in the second post dam removal survey, but you can see that very few fish were detected upstream of the Grand Canyon of the Elwha. </a:t>
            </a:r>
          </a:p>
          <a:p>
            <a:endParaRPr lang="en-US" dirty="0"/>
          </a:p>
          <a:p>
            <a:r>
              <a:rPr lang="en-US" dirty="0"/>
              <a:t>Summer Steelhead were scarce on the Elwha prior to dam removal, and we didn’t detect any in our surveys. After dam removal, however, we saw a large increase. This is presumably a reawakening of anadromy from upriver populations of resident rainbow, and genetic evidence by Alex Fraik and </a:t>
            </a:r>
            <a:r>
              <a:rPr lang="en-US" dirty="0" err="1"/>
              <a:t>colleages</a:t>
            </a:r>
            <a:r>
              <a:rPr lang="en-US" dirty="0"/>
              <a:t> support this hypothesis. I’m not sure if Elwha Summer Steelhead motivated the theme for this year’s conference, but the notion of the phoenix rising from the ashes in the Elwha was coined by John McMillan a few years ago to describe this remarkable turn around in steelhead. There is a short documentary on our riverscape surveys that you can find on </a:t>
            </a:r>
            <a:r>
              <a:rPr lang="en-US" dirty="0" err="1"/>
              <a:t>youtube</a:t>
            </a:r>
            <a:r>
              <a:rPr lang="en-US" dirty="0"/>
              <a:t> to get some more information about the project, with a focus on steelhead.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3B546-3E6C-4933-9DDE-7536B387999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885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4</a:t>
            </a:fld>
            <a:endParaRPr lang="en-US"/>
          </a:p>
        </p:txBody>
      </p:sp>
    </p:spTree>
    <p:extLst>
      <p:ext uri="{BB962C8B-B14F-4D97-AF65-F5344CB8AC3E}">
        <p14:creationId xmlns:p14="http://schemas.microsoft.com/office/powerpoint/2010/main" val="1915296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same graphs for Chinook salmon. Before dam removal, chinook were limited to areas downstream of the Elwha Dam. After dam removal, adults were detected upstream of each dam, but you can see that densities were highest downstream of the former Glines Canyon dam. Densities in the former lake mills reservoir and geyser valley were generally higher in the second post dam removal survey, but you can see that very few fish were detected upstream of the Grand Canyon of the Elwha. </a:t>
            </a:r>
          </a:p>
          <a:p>
            <a:endParaRPr lang="en-US" dirty="0"/>
          </a:p>
          <a:p>
            <a:r>
              <a:rPr lang="en-US" dirty="0"/>
              <a:t>Summer Steelhead were scarce on the Elwha prior to dam removal, and we didn’t detect any in our surveys. After dam removal, however, we saw a large increase. This is presumably a reawakening of anadromy from upriver populations of resident rainbow, and genetic evidence by Alex Fraik and </a:t>
            </a:r>
            <a:r>
              <a:rPr lang="en-US" dirty="0" err="1"/>
              <a:t>colleages</a:t>
            </a:r>
            <a:r>
              <a:rPr lang="en-US" dirty="0"/>
              <a:t> support this hypothesis. I’m not sure if Elwha Summer Steelhead motivated the theme for this year’s conference, but the notion of the phoenix rising from the ashes in the Elwha was coined by John McMillan a few years ago to describe this remarkable turn around in steelhead. There is a short documentary on our riverscape surveys that you can find on </a:t>
            </a:r>
            <a:r>
              <a:rPr lang="en-US" dirty="0" err="1"/>
              <a:t>youtube</a:t>
            </a:r>
            <a:r>
              <a:rPr lang="en-US" dirty="0"/>
              <a:t> to get some more information about the project, with a focus on steelhead.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3B546-3E6C-4933-9DDE-7536B387999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568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same graphs for Chinook salmon. Before dam removal, chinook were limited to areas downstream of the Elwha Dam. After dam removal, adults were detected upstream of each dam, but you can see that densities were highest downstream of the former Glines Canyon dam. Densities in the former lake mills reservoir and geyser valley were generally higher in the second post dam removal survey, but you can see that very few fish were detected upstream of the Grand Canyon of the Elwha. </a:t>
            </a:r>
          </a:p>
          <a:p>
            <a:endParaRPr lang="en-US" dirty="0"/>
          </a:p>
          <a:p>
            <a:r>
              <a:rPr lang="en-US" dirty="0"/>
              <a:t>Summer Steelhead were scarce on the Elwha prior to dam removal, and we didn’t detect any in our surveys. After dam removal, however, we saw a large increase. This is presumably a reawakening of anadromy from upriver populations of resident rainbow, and genetic evidence by Alex Fraik and </a:t>
            </a:r>
            <a:r>
              <a:rPr lang="en-US" dirty="0" err="1"/>
              <a:t>colleages</a:t>
            </a:r>
            <a:r>
              <a:rPr lang="en-US" dirty="0"/>
              <a:t> support this hypothesis. I’m not sure if Elwha Summer Steelhead motivated the theme for this year’s conference, but the notion of the phoenix rising from the ashes in the Elwha was coined by John McMillan a few years ago to describe this remarkable turn around in steelhead. There is a short documentary on our riverscape surveys that you can find on </a:t>
            </a:r>
            <a:r>
              <a:rPr lang="en-US" dirty="0" err="1"/>
              <a:t>youtube</a:t>
            </a:r>
            <a:r>
              <a:rPr lang="en-US" dirty="0"/>
              <a:t> to get some more information about the project, with a focus on steelhead.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3B546-3E6C-4933-9DDE-7536B387999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709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same graphs for Chinook salmon. Before dam removal, chinook were limited to areas downstream of the Elwha Dam. After dam removal, adults were detected upstream of each dam, but you can see that densities were highest downstream of the former Glines Canyon dam. Densities in the former lake mills reservoir and geyser valley were generally higher in the second post dam removal survey, but you can see that very few fish were detected upstream of the Grand Canyon of the Elwha. </a:t>
            </a:r>
          </a:p>
          <a:p>
            <a:endParaRPr lang="en-US" dirty="0"/>
          </a:p>
          <a:p>
            <a:r>
              <a:rPr lang="en-US" dirty="0"/>
              <a:t>Summer Steelhead were scarce on the Elwha prior to dam removal, and we didn’t detect any in our surveys. After dam removal, however, we saw a large increase. This is presumably a reawakening of anadromy from upriver populations of resident rainbow, and genetic evidence by Alex Fraik and </a:t>
            </a:r>
            <a:r>
              <a:rPr lang="en-US" dirty="0" err="1"/>
              <a:t>colleages</a:t>
            </a:r>
            <a:r>
              <a:rPr lang="en-US" dirty="0"/>
              <a:t> support this hypothesis. I’m not sure if Elwha Summer Steelhead motivated the theme for this year’s conference, but the notion of the phoenix rising from the ashes in the Elwha was coined by John McMillan a few years ago to describe this remarkable turn around in steelhead. There is a short documentary on our riverscape surveys that you can find on </a:t>
            </a:r>
            <a:r>
              <a:rPr lang="en-US" dirty="0" err="1"/>
              <a:t>youtube</a:t>
            </a:r>
            <a:r>
              <a:rPr lang="en-US" dirty="0"/>
              <a:t> to get some more information about the project, with a focus on steelhead.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3B546-3E6C-4933-9DDE-7536B387999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767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42</a:t>
            </a:fld>
            <a:endParaRPr lang="en-US"/>
          </a:p>
        </p:txBody>
      </p:sp>
    </p:spTree>
    <p:extLst>
      <p:ext uri="{BB962C8B-B14F-4D97-AF65-F5344CB8AC3E}">
        <p14:creationId xmlns:p14="http://schemas.microsoft.com/office/powerpoint/2010/main" val="2117686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they are difficult to distinguish between Rainbow trout and Cutthroat trout </a:t>
            </a:r>
            <a:r>
              <a:rPr lang="en-US" dirty="0" err="1"/>
              <a:t>Trout</a:t>
            </a:r>
            <a:r>
              <a:rPr lang="en-US" dirty="0"/>
              <a:t>, which again is mostly rainbow trout, were also widely distributed before and after dam removal. The Elwha really is a rainbow trout river these days. There was a large increase in fish density after dam removal in most reaches, and like bull trout a shift in higher density reaches upstream. A commercial and recreational fishing moratorium in place for the last 10 years, and/or marine derived nutrients might be contributing to the increase in trout in the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3B546-3E6C-4933-9DDE-7536B387999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7358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same graphs for Chinook salmon. Before dam removal, chinook were limited to areas downstream of the Elwha Dam. After dam removal, adults were detected upstream of each dam, but you can see that densities were highest downstream of the former Glines Canyon dam. Densities in the former lake mills reservoir and geyser valley were generally higher in the second post dam removal survey, but you can see that very few fish were detected upstream of the Grand Canyon of the Elwha. </a:t>
            </a:r>
          </a:p>
          <a:p>
            <a:endParaRPr lang="en-US" dirty="0"/>
          </a:p>
          <a:p>
            <a:r>
              <a:rPr lang="en-US" dirty="0"/>
              <a:t>Summer Steelhead were scarce on the Elwha prior to dam removal, and we didn’t detect any in our surveys. After dam removal, however, we saw a large increase. This is presumably a reawakening of anadromy from upriver populations of resident rainbow, and genetic evidence by Alex Fraik and </a:t>
            </a:r>
            <a:r>
              <a:rPr lang="en-US" dirty="0" err="1"/>
              <a:t>colleages</a:t>
            </a:r>
            <a:r>
              <a:rPr lang="en-US" dirty="0"/>
              <a:t> support this hypothesis. I’m not sure if Elwha Summer Steelhead motivated the theme for this year’s conference, but the notion of the phoenix rising from the ashes in the Elwha was coined by John McMillan a few years ago to describe this remarkable turn around in steelhead. There is a short documentary on our riverscape surveys that you can find on </a:t>
            </a:r>
            <a:r>
              <a:rPr lang="en-US" dirty="0" err="1"/>
              <a:t>youtube</a:t>
            </a:r>
            <a:r>
              <a:rPr lang="en-US" dirty="0"/>
              <a:t> to get some more information about the project, with a focus on steelhead.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3B546-3E6C-4933-9DDE-7536B387999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012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get into the main results of the Elwha Riverscapes. Here is a graph showing the spatial distribution of fish density for bull trout. The width of each bar represents the length of each reach. Warm colors are the pre-dam removal surveys in 2007 and 2008 and the post dam removal surveys are in cool colors. </a:t>
            </a:r>
          </a:p>
          <a:p>
            <a:endParaRPr lang="en-US" dirty="0"/>
          </a:p>
          <a:p>
            <a:r>
              <a:rPr lang="en-US" dirty="0"/>
              <a:t>Bull trout were widely distributed before and after dam removal. The patterns of fish density were fairly consistent between the pairs of surveys, with a high correlation before dam removal and a moderate one after dam removal. This showed that although we were not counting every fish, that there was pretty stable and repeatable spatial patterns between years.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was a peak, or hot spot of bull trout associated with the Mills reservoir before dam removal. The National Park Service used that information top direct fish rescue efforts prior to dam removal, where as many bull trout as possible were collected from the project area and moved out of harms way to upstream areas. Some of the fish were implanted with radio transmitters and over 90% of them remained in those upstream areas.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dam removal, there were higher densities in most reaches and an upstream shift in higher density reaches. With the ability to freely migrate the entirety of the Elwha, bull trout seem to be favoring upstream areas with colder water.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3B546-3E6C-4933-9DDE-7536B387999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980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they are difficult to distinguish between Rainbow trout and Cutthroat trout </a:t>
            </a:r>
            <a:r>
              <a:rPr lang="en-US" dirty="0" err="1"/>
              <a:t>Trout</a:t>
            </a:r>
            <a:r>
              <a:rPr lang="en-US" dirty="0"/>
              <a:t>, which again is mostly rainbow trout, were also widely distributed before and after dam removal. The Elwha really is a rainbow trout river these days. There was a large increase in fish density after dam removal in most reaches, and like bull trout a shift in higher density reaches upstream. A commercial and recreational fishing moratorium in place for the last 10 years, and/or marine derived nutrients might be contributing to the increase in trout in the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3B546-3E6C-4933-9DDE-7536B387999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2863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same graphs for Chinook salmon. Before dam removal, chinook were limited to areas downstream of the Elwha Dam. After dam removal, adults were detected upstream of each dam, but you can see that densities were highest downstream of the former Glines Canyon dam. Densities in the former lake mills reservoir and geyser valley were generally higher in the second post dam removal survey, but you can see that very few fish were detected upstream of the Grand Canyon of the Elwha. </a:t>
            </a:r>
          </a:p>
          <a:p>
            <a:endParaRPr lang="en-US" dirty="0"/>
          </a:p>
          <a:p>
            <a:r>
              <a:rPr lang="en-US" dirty="0"/>
              <a:t>Summer Steelhead were scarce on the Elwha prior to dam removal, and we didn’t detect any in our surveys. After dam removal, however, we saw a large increase. This is presumably a reawakening of anadromy from upriver populations of resident rainbow, and genetic evidence by Alex Fraik and </a:t>
            </a:r>
            <a:r>
              <a:rPr lang="en-US" dirty="0" err="1"/>
              <a:t>colleages</a:t>
            </a:r>
            <a:r>
              <a:rPr lang="en-US" dirty="0"/>
              <a:t> support this hypothesis. I’m not sure if Elwha Summer Steelhead motivated the theme for this year’s conference, but the notion of the phoenix rising from the ashes in the Elwha was coined by John McMillan a few years ago to describe this remarkable turn around in steelhead. There is a short documentary on our riverscape surveys that you can find on </a:t>
            </a:r>
            <a:r>
              <a:rPr lang="en-US" dirty="0" err="1"/>
              <a:t>youtube</a:t>
            </a:r>
            <a:r>
              <a:rPr lang="en-US" dirty="0"/>
              <a:t> to get some more information about the project, with a focus on steelhead.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3B546-3E6C-4933-9DDE-7536B387999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144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5</a:t>
            </a:fld>
            <a:endParaRPr lang="en-US"/>
          </a:p>
        </p:txBody>
      </p:sp>
    </p:spTree>
    <p:extLst>
      <p:ext uri="{BB962C8B-B14F-4D97-AF65-F5344CB8AC3E}">
        <p14:creationId xmlns:p14="http://schemas.microsoft.com/office/powerpoint/2010/main" val="1225129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6</a:t>
            </a:fld>
            <a:endParaRPr lang="en-US"/>
          </a:p>
        </p:txBody>
      </p:sp>
    </p:spTree>
    <p:extLst>
      <p:ext uri="{BB962C8B-B14F-4D97-AF65-F5344CB8AC3E}">
        <p14:creationId xmlns:p14="http://schemas.microsoft.com/office/powerpoint/2010/main" val="3016453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7</a:t>
            </a:fld>
            <a:endParaRPr lang="en-US"/>
          </a:p>
        </p:txBody>
      </p:sp>
    </p:spTree>
    <p:extLst>
      <p:ext uri="{BB962C8B-B14F-4D97-AF65-F5344CB8AC3E}">
        <p14:creationId xmlns:p14="http://schemas.microsoft.com/office/powerpoint/2010/main" val="996702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8</a:t>
            </a:fld>
            <a:endParaRPr lang="en-US"/>
          </a:p>
        </p:txBody>
      </p:sp>
    </p:spTree>
    <p:extLst>
      <p:ext uri="{BB962C8B-B14F-4D97-AF65-F5344CB8AC3E}">
        <p14:creationId xmlns:p14="http://schemas.microsoft.com/office/powerpoint/2010/main" val="1592455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9</a:t>
            </a:fld>
            <a:endParaRPr lang="en-US"/>
          </a:p>
        </p:txBody>
      </p:sp>
    </p:spTree>
    <p:extLst>
      <p:ext uri="{BB962C8B-B14F-4D97-AF65-F5344CB8AC3E}">
        <p14:creationId xmlns:p14="http://schemas.microsoft.com/office/powerpoint/2010/main" val="670631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10</a:t>
            </a:fld>
            <a:endParaRPr lang="en-US"/>
          </a:p>
        </p:txBody>
      </p:sp>
    </p:spTree>
    <p:extLst>
      <p:ext uri="{BB962C8B-B14F-4D97-AF65-F5344CB8AC3E}">
        <p14:creationId xmlns:p14="http://schemas.microsoft.com/office/powerpoint/2010/main" val="2337262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AA50FF5-081B-45B8-A2D0-FEABC0F222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772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CB2BD11-23BC-4F5A-B341-405F16276E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5527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416AFF5-E451-4AED-B656-FC2CF13F1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1297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6702B62-EA0F-4961-AE06-F331C38AB5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4876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E5FF83-E233-482D-80BF-6DA9DD5A48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1643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A2ECDE-D433-43F7-B329-167354FF59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4273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A9CA7-1D00-4347-B44A-BFB551825D1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1388F26-5DB4-4BD8-871E-B6C8D53ADC8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C6A901D-2EEC-42F5-8685-4D7EFD9985B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A614129-36A5-4BA4-B0F5-734D533B8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B66B7-0BFA-45A8-ABEF-5823AF7E273A}"/>
              </a:ext>
            </a:extLst>
          </p:cNvPr>
          <p:cNvSpPr>
            <a:spLocks noGrp="1"/>
          </p:cNvSpPr>
          <p:nvPr>
            <p:ph type="sldNum" sz="quarter" idx="12"/>
          </p:nvPr>
        </p:nvSpPr>
        <p:spPr/>
        <p:txBody>
          <a:bodyPr/>
          <a:lstStyle/>
          <a:p>
            <a:fld id="{971CBBD1-A7F7-4195-9A94-98091532BAEA}" type="slidenum">
              <a:rPr lang="en-US" smtClean="0"/>
              <a:t>‹#›</a:t>
            </a:fld>
            <a:endParaRPr lang="en-US"/>
          </a:p>
        </p:txBody>
      </p:sp>
    </p:spTree>
    <p:extLst>
      <p:ext uri="{BB962C8B-B14F-4D97-AF65-F5344CB8AC3E}">
        <p14:creationId xmlns:p14="http://schemas.microsoft.com/office/powerpoint/2010/main" val="2835041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E6DE7-79DA-4B6B-9079-495AEE35FF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F48772-6903-4613-99C1-DDFD9C019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BF9AF-D7D3-40B7-AC8B-AF0A1BCAFBA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48DDA34-B108-4ED0-B527-337246B2A3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58921-9CB1-4B7B-8EFE-5A6DB5CC9C97}"/>
              </a:ext>
            </a:extLst>
          </p:cNvPr>
          <p:cNvSpPr>
            <a:spLocks noGrp="1"/>
          </p:cNvSpPr>
          <p:nvPr>
            <p:ph type="sldNum" sz="quarter" idx="12"/>
          </p:nvPr>
        </p:nvSpPr>
        <p:spPr/>
        <p:txBody>
          <a:bodyPr/>
          <a:lstStyle/>
          <a:p>
            <a:fld id="{971CBBD1-A7F7-4195-9A94-98091532BAEA}" type="slidenum">
              <a:rPr lang="en-US" smtClean="0"/>
              <a:t>‹#›</a:t>
            </a:fld>
            <a:endParaRPr lang="en-US"/>
          </a:p>
        </p:txBody>
      </p:sp>
    </p:spTree>
    <p:extLst>
      <p:ext uri="{BB962C8B-B14F-4D97-AF65-F5344CB8AC3E}">
        <p14:creationId xmlns:p14="http://schemas.microsoft.com/office/powerpoint/2010/main" val="3143132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9F9B7-D27A-4274-85E9-C594B1D1D53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92AE8D7-128A-4968-90F6-6A84C98D36D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D824EF-F955-4D4D-91FF-CA290D5433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47969BB-5F15-40F7-8D31-33842F17A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6075C5-9401-43AB-BFD4-96C578550604}"/>
              </a:ext>
            </a:extLst>
          </p:cNvPr>
          <p:cNvSpPr>
            <a:spLocks noGrp="1"/>
          </p:cNvSpPr>
          <p:nvPr>
            <p:ph type="sldNum" sz="quarter" idx="12"/>
          </p:nvPr>
        </p:nvSpPr>
        <p:spPr/>
        <p:txBody>
          <a:bodyPr/>
          <a:lstStyle/>
          <a:p>
            <a:fld id="{971CBBD1-A7F7-4195-9A94-98091532BAEA}" type="slidenum">
              <a:rPr lang="en-US" smtClean="0"/>
              <a:t>‹#›</a:t>
            </a:fld>
            <a:endParaRPr lang="en-US"/>
          </a:p>
        </p:txBody>
      </p:sp>
    </p:spTree>
    <p:extLst>
      <p:ext uri="{BB962C8B-B14F-4D97-AF65-F5344CB8AC3E}">
        <p14:creationId xmlns:p14="http://schemas.microsoft.com/office/powerpoint/2010/main" val="2666085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4DA1-23A8-4322-B570-8E85BE0743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6A3723-41CA-4AB7-AAD5-5AFF19C38E2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C675F0-2DA4-445E-9B77-2CE8F10D6CF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59FA88-5924-48E6-89F2-F86B08DBDF5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A5F2D1-9446-4736-AD57-212098E2E4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3AFEB5-1755-4AAB-A462-37EA0DECF531}"/>
              </a:ext>
            </a:extLst>
          </p:cNvPr>
          <p:cNvSpPr>
            <a:spLocks noGrp="1"/>
          </p:cNvSpPr>
          <p:nvPr>
            <p:ph type="sldNum" sz="quarter" idx="12"/>
          </p:nvPr>
        </p:nvSpPr>
        <p:spPr/>
        <p:txBody>
          <a:bodyPr/>
          <a:lstStyle/>
          <a:p>
            <a:fld id="{971CBBD1-A7F7-4195-9A94-98091532BAEA}" type="slidenum">
              <a:rPr lang="en-US" smtClean="0"/>
              <a:t>‹#›</a:t>
            </a:fld>
            <a:endParaRPr lang="en-US"/>
          </a:p>
        </p:txBody>
      </p:sp>
    </p:spTree>
    <p:extLst>
      <p:ext uri="{BB962C8B-B14F-4D97-AF65-F5344CB8AC3E}">
        <p14:creationId xmlns:p14="http://schemas.microsoft.com/office/powerpoint/2010/main" val="350986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35E38-BEA8-4752-B5EA-C8302AA771D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C730E7-D306-46CE-AB8E-86082700282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CC9EE2C-B887-48FB-B8AD-B5F7F0AE93D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003A1-3CF9-4312-A393-1FF5EAE7CE6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F9781AB-B077-4E13-99AF-69BCB1D3AC6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448684-CF16-438E-8876-093D5E3B95C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F46E8FD-8F6D-4F90-8C26-CE4525E044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CE9E49-F603-4D2B-B904-548A70FDE7E7}"/>
              </a:ext>
            </a:extLst>
          </p:cNvPr>
          <p:cNvSpPr>
            <a:spLocks noGrp="1"/>
          </p:cNvSpPr>
          <p:nvPr>
            <p:ph type="sldNum" sz="quarter" idx="12"/>
          </p:nvPr>
        </p:nvSpPr>
        <p:spPr/>
        <p:txBody>
          <a:bodyPr/>
          <a:lstStyle/>
          <a:p>
            <a:fld id="{971CBBD1-A7F7-4195-9A94-98091532BAEA}" type="slidenum">
              <a:rPr lang="en-US" smtClean="0"/>
              <a:t>‹#›</a:t>
            </a:fld>
            <a:endParaRPr lang="en-US"/>
          </a:p>
        </p:txBody>
      </p:sp>
    </p:spTree>
    <p:extLst>
      <p:ext uri="{BB962C8B-B14F-4D97-AF65-F5344CB8AC3E}">
        <p14:creationId xmlns:p14="http://schemas.microsoft.com/office/powerpoint/2010/main" val="1353125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1D210-A63C-4C91-819D-D38C9F3AE0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7B6C95-220E-405F-918B-2FA22810171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473D64A-A76F-4962-96A6-718A1674F6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9F1B5A-63D5-4927-A1BB-E45F7F606405}"/>
              </a:ext>
            </a:extLst>
          </p:cNvPr>
          <p:cNvSpPr>
            <a:spLocks noGrp="1"/>
          </p:cNvSpPr>
          <p:nvPr>
            <p:ph type="sldNum" sz="quarter" idx="12"/>
          </p:nvPr>
        </p:nvSpPr>
        <p:spPr/>
        <p:txBody>
          <a:bodyPr/>
          <a:lstStyle/>
          <a:p>
            <a:fld id="{971CBBD1-A7F7-4195-9A94-98091532BAEA}" type="slidenum">
              <a:rPr lang="en-US" smtClean="0"/>
              <a:t>‹#›</a:t>
            </a:fld>
            <a:endParaRPr lang="en-US"/>
          </a:p>
        </p:txBody>
      </p:sp>
    </p:spTree>
    <p:extLst>
      <p:ext uri="{BB962C8B-B14F-4D97-AF65-F5344CB8AC3E}">
        <p14:creationId xmlns:p14="http://schemas.microsoft.com/office/powerpoint/2010/main" val="3877732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86ADA6-613F-4C90-872D-1CF5DD0E765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F6B910D-D6AC-4B01-A480-E8077BB765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F35C0B-20FF-49E7-97C5-7033D2D48802}"/>
              </a:ext>
            </a:extLst>
          </p:cNvPr>
          <p:cNvSpPr>
            <a:spLocks noGrp="1"/>
          </p:cNvSpPr>
          <p:nvPr>
            <p:ph type="sldNum" sz="quarter" idx="12"/>
          </p:nvPr>
        </p:nvSpPr>
        <p:spPr/>
        <p:txBody>
          <a:bodyPr/>
          <a:lstStyle/>
          <a:p>
            <a:fld id="{971CBBD1-A7F7-4195-9A94-98091532BAEA}" type="slidenum">
              <a:rPr lang="en-US" smtClean="0"/>
              <a:t>‹#›</a:t>
            </a:fld>
            <a:endParaRPr lang="en-US"/>
          </a:p>
        </p:txBody>
      </p:sp>
    </p:spTree>
    <p:extLst>
      <p:ext uri="{BB962C8B-B14F-4D97-AF65-F5344CB8AC3E}">
        <p14:creationId xmlns:p14="http://schemas.microsoft.com/office/powerpoint/2010/main" val="1442586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7D976-96AA-4D4A-B655-03C15F71FF4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2B03D00-CEDB-435A-B7AB-88ED95A3222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D0EB55-C59B-41B3-B64D-00FEC1640BF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2D09611-0CAE-4B2B-A9E0-DC656709699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72F9429-D10D-442D-807D-8D6FB779BD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30550F-52F4-42D6-84EC-49099FAECA86}"/>
              </a:ext>
            </a:extLst>
          </p:cNvPr>
          <p:cNvSpPr>
            <a:spLocks noGrp="1"/>
          </p:cNvSpPr>
          <p:nvPr>
            <p:ph type="sldNum" sz="quarter" idx="12"/>
          </p:nvPr>
        </p:nvSpPr>
        <p:spPr/>
        <p:txBody>
          <a:bodyPr/>
          <a:lstStyle/>
          <a:p>
            <a:fld id="{971CBBD1-A7F7-4195-9A94-98091532BAEA}" type="slidenum">
              <a:rPr lang="en-US" smtClean="0"/>
              <a:t>‹#›</a:t>
            </a:fld>
            <a:endParaRPr lang="en-US"/>
          </a:p>
        </p:txBody>
      </p:sp>
    </p:spTree>
    <p:extLst>
      <p:ext uri="{BB962C8B-B14F-4D97-AF65-F5344CB8AC3E}">
        <p14:creationId xmlns:p14="http://schemas.microsoft.com/office/powerpoint/2010/main" val="3964225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3C909-B10C-4EAD-A38F-6D7A921A30D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2D1647B-1886-41A8-8316-D5D99B388FA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3D09106-9096-4C1D-93E3-9EBF9AC5527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0DC9DC1-6D9B-427D-819C-FB95B449DB6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DBA9E47-2FDA-498B-B509-220EB7678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6E8491-40F5-4B58-9F4A-AA07A2BD4813}"/>
              </a:ext>
            </a:extLst>
          </p:cNvPr>
          <p:cNvSpPr>
            <a:spLocks noGrp="1"/>
          </p:cNvSpPr>
          <p:nvPr>
            <p:ph type="sldNum" sz="quarter" idx="12"/>
          </p:nvPr>
        </p:nvSpPr>
        <p:spPr/>
        <p:txBody>
          <a:bodyPr/>
          <a:lstStyle/>
          <a:p>
            <a:fld id="{971CBBD1-A7F7-4195-9A94-98091532BAEA}" type="slidenum">
              <a:rPr lang="en-US" smtClean="0"/>
              <a:t>‹#›</a:t>
            </a:fld>
            <a:endParaRPr lang="en-US"/>
          </a:p>
        </p:txBody>
      </p:sp>
    </p:spTree>
    <p:extLst>
      <p:ext uri="{BB962C8B-B14F-4D97-AF65-F5344CB8AC3E}">
        <p14:creationId xmlns:p14="http://schemas.microsoft.com/office/powerpoint/2010/main" val="3253606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71809-8201-49DF-8809-72DFB955B8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F6B159-A0E8-48B2-A27C-1E852B5EA4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92DF0-110B-4EA4-8732-2432D6EF800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BE3BD1B-C268-4DAA-89BA-14A26AF14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52275A-8662-4336-A471-533EC7F0AB15}"/>
              </a:ext>
            </a:extLst>
          </p:cNvPr>
          <p:cNvSpPr>
            <a:spLocks noGrp="1"/>
          </p:cNvSpPr>
          <p:nvPr>
            <p:ph type="sldNum" sz="quarter" idx="12"/>
          </p:nvPr>
        </p:nvSpPr>
        <p:spPr/>
        <p:txBody>
          <a:bodyPr/>
          <a:lstStyle/>
          <a:p>
            <a:fld id="{971CBBD1-A7F7-4195-9A94-98091532BAEA}" type="slidenum">
              <a:rPr lang="en-US" smtClean="0"/>
              <a:t>‹#›</a:t>
            </a:fld>
            <a:endParaRPr lang="en-US"/>
          </a:p>
        </p:txBody>
      </p:sp>
    </p:spTree>
    <p:extLst>
      <p:ext uri="{BB962C8B-B14F-4D97-AF65-F5344CB8AC3E}">
        <p14:creationId xmlns:p14="http://schemas.microsoft.com/office/powerpoint/2010/main" val="616931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337E80-7D88-4B98-BAD3-55E30C78455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7CD50B-357E-4B2F-AE08-A4D3D78BAD3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0348B-3EAB-4EBE-B4CC-BBC8075035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2C2FE1F-B1E4-40F6-B9EB-08C4F232A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67FD75-3DAE-4822-87EB-50CEAB71B1E6}"/>
              </a:ext>
            </a:extLst>
          </p:cNvPr>
          <p:cNvSpPr>
            <a:spLocks noGrp="1"/>
          </p:cNvSpPr>
          <p:nvPr>
            <p:ph type="sldNum" sz="quarter" idx="12"/>
          </p:nvPr>
        </p:nvSpPr>
        <p:spPr/>
        <p:txBody>
          <a:bodyPr/>
          <a:lstStyle/>
          <a:p>
            <a:fld id="{971CBBD1-A7F7-4195-9A94-98091532BAEA}" type="slidenum">
              <a:rPr lang="en-US" smtClean="0"/>
              <a:t>‹#›</a:t>
            </a:fld>
            <a:endParaRPr lang="en-US"/>
          </a:p>
        </p:txBody>
      </p:sp>
    </p:spTree>
    <p:extLst>
      <p:ext uri="{BB962C8B-B14F-4D97-AF65-F5344CB8AC3E}">
        <p14:creationId xmlns:p14="http://schemas.microsoft.com/office/powerpoint/2010/main" val="4007096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6AEA46-68A9-4DF3-8334-549BB18FBD6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EAFD5-88E6-46FB-A73E-3317F81D1877}" type="slidenum">
              <a:rPr lang="en-US" smtClean="0"/>
              <a:t>‹#›</a:t>
            </a:fld>
            <a:endParaRPr lang="en-US"/>
          </a:p>
        </p:txBody>
      </p:sp>
    </p:spTree>
    <p:extLst>
      <p:ext uri="{BB962C8B-B14F-4D97-AF65-F5344CB8AC3E}">
        <p14:creationId xmlns:p14="http://schemas.microsoft.com/office/powerpoint/2010/main" val="1125102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6AEA46-68A9-4DF3-8334-549BB18FBD6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EAFD5-88E6-46FB-A73E-3317F81D1877}" type="slidenum">
              <a:rPr lang="en-US" smtClean="0"/>
              <a:t>‹#›</a:t>
            </a:fld>
            <a:endParaRPr lang="en-US"/>
          </a:p>
        </p:txBody>
      </p:sp>
    </p:spTree>
    <p:extLst>
      <p:ext uri="{BB962C8B-B14F-4D97-AF65-F5344CB8AC3E}">
        <p14:creationId xmlns:p14="http://schemas.microsoft.com/office/powerpoint/2010/main" val="3345456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6AEA46-68A9-4DF3-8334-549BB18FBD6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EAFD5-88E6-46FB-A73E-3317F81D1877}" type="slidenum">
              <a:rPr lang="en-US" smtClean="0"/>
              <a:t>‹#›</a:t>
            </a:fld>
            <a:endParaRPr lang="en-US"/>
          </a:p>
        </p:txBody>
      </p:sp>
    </p:spTree>
    <p:extLst>
      <p:ext uri="{BB962C8B-B14F-4D97-AF65-F5344CB8AC3E}">
        <p14:creationId xmlns:p14="http://schemas.microsoft.com/office/powerpoint/2010/main" val="3100729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6AEA46-68A9-4DF3-8334-549BB18FBD69}"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EAFD5-88E6-46FB-A73E-3317F81D1877}" type="slidenum">
              <a:rPr lang="en-US" smtClean="0"/>
              <a:t>‹#›</a:t>
            </a:fld>
            <a:endParaRPr lang="en-US"/>
          </a:p>
        </p:txBody>
      </p:sp>
    </p:spTree>
    <p:extLst>
      <p:ext uri="{BB962C8B-B14F-4D97-AF65-F5344CB8AC3E}">
        <p14:creationId xmlns:p14="http://schemas.microsoft.com/office/powerpoint/2010/main" val="767526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6AEA46-68A9-4DF3-8334-549BB18FBD69}"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EEAFD5-88E6-46FB-A73E-3317F81D1877}" type="slidenum">
              <a:rPr lang="en-US" smtClean="0"/>
              <a:t>‹#›</a:t>
            </a:fld>
            <a:endParaRPr lang="en-US"/>
          </a:p>
        </p:txBody>
      </p:sp>
    </p:spTree>
    <p:extLst>
      <p:ext uri="{BB962C8B-B14F-4D97-AF65-F5344CB8AC3E}">
        <p14:creationId xmlns:p14="http://schemas.microsoft.com/office/powerpoint/2010/main" val="2664392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6AEA46-68A9-4DF3-8334-549BB18FBD69}"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EEAFD5-88E6-46FB-A73E-3317F81D1877}" type="slidenum">
              <a:rPr lang="en-US" smtClean="0"/>
              <a:t>‹#›</a:t>
            </a:fld>
            <a:endParaRPr lang="en-US"/>
          </a:p>
        </p:txBody>
      </p:sp>
    </p:spTree>
    <p:extLst>
      <p:ext uri="{BB962C8B-B14F-4D97-AF65-F5344CB8AC3E}">
        <p14:creationId xmlns:p14="http://schemas.microsoft.com/office/powerpoint/2010/main" val="604477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6AEA46-68A9-4DF3-8334-549BB18FBD69}"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EEAFD5-88E6-46FB-A73E-3317F81D1877}" type="slidenum">
              <a:rPr lang="en-US" smtClean="0"/>
              <a:t>‹#›</a:t>
            </a:fld>
            <a:endParaRPr lang="en-US"/>
          </a:p>
        </p:txBody>
      </p:sp>
    </p:spTree>
    <p:extLst>
      <p:ext uri="{BB962C8B-B14F-4D97-AF65-F5344CB8AC3E}">
        <p14:creationId xmlns:p14="http://schemas.microsoft.com/office/powerpoint/2010/main" val="2248703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66AEA46-68A9-4DF3-8334-549BB18FBD69}"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EAFD5-88E6-46FB-A73E-3317F81D1877}" type="slidenum">
              <a:rPr lang="en-US" smtClean="0"/>
              <a:t>‹#›</a:t>
            </a:fld>
            <a:endParaRPr lang="en-US"/>
          </a:p>
        </p:txBody>
      </p:sp>
    </p:spTree>
    <p:extLst>
      <p:ext uri="{BB962C8B-B14F-4D97-AF65-F5344CB8AC3E}">
        <p14:creationId xmlns:p14="http://schemas.microsoft.com/office/powerpoint/2010/main" val="1106436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66AEA46-68A9-4DF3-8334-549BB18FBD69}"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EAFD5-88E6-46FB-A73E-3317F81D1877}" type="slidenum">
              <a:rPr lang="en-US" smtClean="0"/>
              <a:t>‹#›</a:t>
            </a:fld>
            <a:endParaRPr lang="en-US"/>
          </a:p>
        </p:txBody>
      </p:sp>
    </p:spTree>
    <p:extLst>
      <p:ext uri="{BB962C8B-B14F-4D97-AF65-F5344CB8AC3E}">
        <p14:creationId xmlns:p14="http://schemas.microsoft.com/office/powerpoint/2010/main" val="1114949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6AEA46-68A9-4DF3-8334-549BB18FBD6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EAFD5-88E6-46FB-A73E-3317F81D1877}" type="slidenum">
              <a:rPr lang="en-US" smtClean="0"/>
              <a:t>‹#›</a:t>
            </a:fld>
            <a:endParaRPr lang="en-US"/>
          </a:p>
        </p:txBody>
      </p:sp>
    </p:spTree>
    <p:extLst>
      <p:ext uri="{BB962C8B-B14F-4D97-AF65-F5344CB8AC3E}">
        <p14:creationId xmlns:p14="http://schemas.microsoft.com/office/powerpoint/2010/main" val="22626138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6AEA46-68A9-4DF3-8334-549BB18FBD6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EAFD5-88E6-46FB-A73E-3317F81D1877}" type="slidenum">
              <a:rPr lang="en-US" smtClean="0"/>
              <a:t>‹#›</a:t>
            </a:fld>
            <a:endParaRPr lang="en-US"/>
          </a:p>
        </p:txBody>
      </p:sp>
    </p:spTree>
    <p:extLst>
      <p:ext uri="{BB962C8B-B14F-4D97-AF65-F5344CB8AC3E}">
        <p14:creationId xmlns:p14="http://schemas.microsoft.com/office/powerpoint/2010/main" val="3714643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FD7CB16-B89D-4B11-944B-39891CDFFDF7}" type="datetime1">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6CFA4-2095-44F2-AE0D-9F2BCB3B95ED}" type="slidenum">
              <a:rPr lang="en-US" smtClean="0"/>
              <a:t>‹#›</a:t>
            </a:fld>
            <a:endParaRPr lang="en-US"/>
          </a:p>
        </p:txBody>
      </p:sp>
    </p:spTree>
    <p:extLst>
      <p:ext uri="{BB962C8B-B14F-4D97-AF65-F5344CB8AC3E}">
        <p14:creationId xmlns:p14="http://schemas.microsoft.com/office/powerpoint/2010/main" val="1886618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313F9-584D-426B-B70B-8BB08A2AC935}" type="datetime1">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6CFA4-2095-44F2-AE0D-9F2BCB3B95ED}" type="slidenum">
              <a:rPr lang="en-US" smtClean="0"/>
              <a:t>‹#›</a:t>
            </a:fld>
            <a:endParaRPr lang="en-US"/>
          </a:p>
        </p:txBody>
      </p:sp>
    </p:spTree>
    <p:extLst>
      <p:ext uri="{BB962C8B-B14F-4D97-AF65-F5344CB8AC3E}">
        <p14:creationId xmlns:p14="http://schemas.microsoft.com/office/powerpoint/2010/main" val="69750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26CF9B-38F8-4BC3-9D10-96751C4C33DB}" type="datetime1">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6CFA4-2095-44F2-AE0D-9F2BCB3B95ED}" type="slidenum">
              <a:rPr lang="en-US" smtClean="0"/>
              <a:t>‹#›</a:t>
            </a:fld>
            <a:endParaRPr lang="en-US"/>
          </a:p>
        </p:txBody>
      </p:sp>
    </p:spTree>
    <p:extLst>
      <p:ext uri="{BB962C8B-B14F-4D97-AF65-F5344CB8AC3E}">
        <p14:creationId xmlns:p14="http://schemas.microsoft.com/office/powerpoint/2010/main" val="1213600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958EEC-40D2-490B-B0AC-3EB6FABF3889}" type="datetime1">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6CFA4-2095-44F2-AE0D-9F2BCB3B95ED}" type="slidenum">
              <a:rPr lang="en-US" smtClean="0"/>
              <a:t>‹#›</a:t>
            </a:fld>
            <a:endParaRPr lang="en-US"/>
          </a:p>
        </p:txBody>
      </p:sp>
    </p:spTree>
    <p:extLst>
      <p:ext uri="{BB962C8B-B14F-4D97-AF65-F5344CB8AC3E}">
        <p14:creationId xmlns:p14="http://schemas.microsoft.com/office/powerpoint/2010/main" val="7442944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00C8C6-D973-48B1-83DB-98CA5427F2CF}" type="datetime1">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86CFA4-2095-44F2-AE0D-9F2BCB3B95ED}" type="slidenum">
              <a:rPr lang="en-US" smtClean="0"/>
              <a:t>‹#›</a:t>
            </a:fld>
            <a:endParaRPr lang="en-US"/>
          </a:p>
        </p:txBody>
      </p:sp>
    </p:spTree>
    <p:extLst>
      <p:ext uri="{BB962C8B-B14F-4D97-AF65-F5344CB8AC3E}">
        <p14:creationId xmlns:p14="http://schemas.microsoft.com/office/powerpoint/2010/main" val="33341136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2EA786-708F-480A-B5A4-83C271287338}" type="datetime1">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86CFA4-2095-44F2-AE0D-9F2BCB3B95ED}" type="slidenum">
              <a:rPr lang="en-US" smtClean="0"/>
              <a:t>‹#›</a:t>
            </a:fld>
            <a:endParaRPr lang="en-US"/>
          </a:p>
        </p:txBody>
      </p:sp>
    </p:spTree>
    <p:extLst>
      <p:ext uri="{BB962C8B-B14F-4D97-AF65-F5344CB8AC3E}">
        <p14:creationId xmlns:p14="http://schemas.microsoft.com/office/powerpoint/2010/main" val="683039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58DF-2F7F-479B-B6FA-E1CE07F679E0}" type="datetime1">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86CFA4-2095-44F2-AE0D-9F2BCB3B95ED}" type="slidenum">
              <a:rPr lang="en-US" smtClean="0"/>
              <a:t>‹#›</a:t>
            </a:fld>
            <a:endParaRPr lang="en-US"/>
          </a:p>
        </p:txBody>
      </p:sp>
    </p:spTree>
    <p:extLst>
      <p:ext uri="{BB962C8B-B14F-4D97-AF65-F5344CB8AC3E}">
        <p14:creationId xmlns:p14="http://schemas.microsoft.com/office/powerpoint/2010/main" val="39625889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88AD54C-F399-46B7-8B0E-A355118193CE}" type="datetime1">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6CFA4-2095-44F2-AE0D-9F2BCB3B95ED}" type="slidenum">
              <a:rPr lang="en-US" smtClean="0"/>
              <a:t>‹#›</a:t>
            </a:fld>
            <a:endParaRPr lang="en-US"/>
          </a:p>
        </p:txBody>
      </p:sp>
    </p:spTree>
    <p:extLst>
      <p:ext uri="{BB962C8B-B14F-4D97-AF65-F5344CB8AC3E}">
        <p14:creationId xmlns:p14="http://schemas.microsoft.com/office/powerpoint/2010/main" val="40727352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1C24FEC-A7C2-47E8-972E-7BD484A62922}" type="datetime1">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6CFA4-2095-44F2-AE0D-9F2BCB3B95ED}" type="slidenum">
              <a:rPr lang="en-US" smtClean="0"/>
              <a:t>‹#›</a:t>
            </a:fld>
            <a:endParaRPr lang="en-US"/>
          </a:p>
        </p:txBody>
      </p:sp>
    </p:spTree>
    <p:extLst>
      <p:ext uri="{BB962C8B-B14F-4D97-AF65-F5344CB8AC3E}">
        <p14:creationId xmlns:p14="http://schemas.microsoft.com/office/powerpoint/2010/main" val="1555149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C38FA9-8F63-4C62-AFA5-9E5624C79911}" type="datetime1">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6CFA4-2095-44F2-AE0D-9F2BCB3B95ED}" type="slidenum">
              <a:rPr lang="en-US" smtClean="0"/>
              <a:t>‹#›</a:t>
            </a:fld>
            <a:endParaRPr lang="en-US"/>
          </a:p>
        </p:txBody>
      </p:sp>
    </p:spTree>
    <p:extLst>
      <p:ext uri="{BB962C8B-B14F-4D97-AF65-F5344CB8AC3E}">
        <p14:creationId xmlns:p14="http://schemas.microsoft.com/office/powerpoint/2010/main" val="15371279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522B0D-0554-4B3A-8E6A-B6184977AFC0}" type="datetime1">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6CFA4-2095-44F2-AE0D-9F2BCB3B95ED}" type="slidenum">
              <a:rPr lang="en-US" smtClean="0"/>
              <a:t>‹#›</a:t>
            </a:fld>
            <a:endParaRPr lang="en-US"/>
          </a:p>
        </p:txBody>
      </p:sp>
    </p:spTree>
    <p:extLst>
      <p:ext uri="{BB962C8B-B14F-4D97-AF65-F5344CB8AC3E}">
        <p14:creationId xmlns:p14="http://schemas.microsoft.com/office/powerpoint/2010/main" val="14396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68DD548-4C09-4395-BF55-5D3008A657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655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7886034-0DCE-4305-ACEE-AB2475E509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9887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F666E5-9BD4-4D4A-918B-95B55104E0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5742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8709D-720E-4082-B8C5-C1F5792CB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7929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31BDE8-1D78-482C-AFBE-C09103975D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7139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7.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resentation_cover_temp_16_9.png"/>
          <p:cNvPicPr>
            <a:picLocks noChangeAspect="1"/>
          </p:cNvPicPr>
          <p:nvPr userDrawn="1"/>
        </p:nvPicPr>
        <p:blipFill>
          <a:blip r:embed="rId3"/>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resentation_2nd_page_temp_16_9.png"/>
          <p:cNvPicPr>
            <a:picLocks noChangeAspect="1"/>
          </p:cNvPicPr>
          <p:nvPr userDrawn="1"/>
        </p:nvPicPr>
        <p:blipFill>
          <a:blip r:embed="rId3"/>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gen_art.jpg"/>
          <p:cNvPicPr>
            <a:picLocks noChangeAspect="1"/>
          </p:cNvPicPr>
          <p:nvPr userDrawn="1"/>
        </p:nvPicPr>
        <p:blipFill>
          <a:blip r:embed="rId3"/>
          <a:stretch>
            <a:fillRect/>
          </a:stretch>
        </p:blipFill>
        <p:spPr>
          <a:xfrm>
            <a:off x="6763" y="0"/>
            <a:ext cx="9130473" cy="5143500"/>
          </a:xfrm>
          <a:prstGeom prst="rect">
            <a:avLst/>
          </a:prstGeom>
        </p:spPr>
      </p:pic>
      <p:pic>
        <p:nvPicPr>
          <p:cNvPr id="7" name="Picture 6" descr="presentation_2nd_page_temp_16_9.png"/>
          <p:cNvPicPr>
            <a:picLocks noChangeAspect="1"/>
          </p:cNvPicPr>
          <p:nvPr userDrawn="1"/>
        </p:nvPicPr>
        <p:blipFill>
          <a:blip r:embed="rId4"/>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66"/>
            </a:gs>
          </a:gsLst>
          <a:lin ang="5400000" scaled="1"/>
        </a:gra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8115"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8116" name="Rectangle 4"/>
          <p:cNvSpPr>
            <a:spLocks noGrp="1" noChangeArrowheads="1"/>
          </p:cNvSpPr>
          <p:nvPr>
            <p:ph type="dt" sz="half" idx="2"/>
          </p:nvPr>
        </p:nvSpPr>
        <p:spPr bwMode="auto">
          <a:xfrm>
            <a:off x="6858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fontAlgn="base">
              <a:spcBef>
                <a:spcPct val="0"/>
              </a:spcBef>
              <a:spcAft>
                <a:spcPct val="0"/>
              </a:spcAft>
            </a:pPr>
            <a:endParaRPr lang="en-US" altLang="en-US">
              <a:solidFill>
                <a:srgbClr val="000000"/>
              </a:solidFill>
            </a:endParaRPr>
          </a:p>
        </p:txBody>
      </p:sp>
      <p:sp>
        <p:nvSpPr>
          <p:cNvPr id="218117" name="Rectangle 5"/>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fontAlgn="base">
              <a:spcBef>
                <a:spcPct val="0"/>
              </a:spcBef>
              <a:spcAft>
                <a:spcPct val="0"/>
              </a:spcAft>
            </a:pPr>
            <a:endParaRPr lang="en-US" altLang="en-US">
              <a:solidFill>
                <a:srgbClr val="000000"/>
              </a:solidFill>
            </a:endParaRPr>
          </a:p>
        </p:txBody>
      </p:sp>
      <p:sp>
        <p:nvSpPr>
          <p:cNvPr id="218118" name="Rectangle 6"/>
          <p:cNvSpPr>
            <a:spLocks noGrp="1" noChangeArrowheads="1"/>
          </p:cNvSpPr>
          <p:nvPr>
            <p:ph type="sldNum" sz="quarter" idx="4"/>
          </p:nvPr>
        </p:nvSpPr>
        <p:spPr bwMode="auto">
          <a:xfrm>
            <a:off x="65532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atin typeface="+mn-lt"/>
              </a:defRPr>
            </a:lvl1pPr>
          </a:lstStyle>
          <a:p>
            <a:pPr fontAlgn="base">
              <a:spcBef>
                <a:spcPct val="0"/>
              </a:spcBef>
              <a:spcAft>
                <a:spcPct val="0"/>
              </a:spcAft>
            </a:pPr>
            <a:fld id="{64409D7C-2269-4DE6-9E59-A487EB424B9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521773099"/>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Times New Roman" pitchFamily="18" charset="0"/>
        </a:defRPr>
      </a:lvl2pPr>
      <a:lvl3pPr algn="ctr" rtl="0" fontAlgn="base">
        <a:spcBef>
          <a:spcPct val="0"/>
        </a:spcBef>
        <a:spcAft>
          <a:spcPct val="0"/>
        </a:spcAft>
        <a:defRPr sz="3300">
          <a:solidFill>
            <a:schemeClr val="tx2"/>
          </a:solidFill>
          <a:latin typeface="Times New Roman" pitchFamily="18" charset="0"/>
        </a:defRPr>
      </a:lvl3pPr>
      <a:lvl4pPr algn="ctr" rtl="0" fontAlgn="base">
        <a:spcBef>
          <a:spcPct val="0"/>
        </a:spcBef>
        <a:spcAft>
          <a:spcPct val="0"/>
        </a:spcAft>
        <a:defRPr sz="3300">
          <a:solidFill>
            <a:schemeClr val="tx2"/>
          </a:solidFill>
          <a:latin typeface="Times New Roman" pitchFamily="18" charset="0"/>
        </a:defRPr>
      </a:lvl4pPr>
      <a:lvl5pPr algn="ctr" rtl="0" fontAlgn="base">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defRPr>
      </a:lvl2pPr>
      <a:lvl3pPr marL="857250" indent="-171450" algn="l" rtl="0" fontAlgn="base">
        <a:spcBef>
          <a:spcPct val="20000"/>
        </a:spcBef>
        <a:spcAft>
          <a:spcPct val="0"/>
        </a:spcAft>
        <a:buChar char="•"/>
        <a:defRPr sz="1800">
          <a:solidFill>
            <a:schemeClr val="tx1"/>
          </a:solidFill>
          <a:latin typeface="+mn-lt"/>
        </a:defRPr>
      </a:lvl3pPr>
      <a:lvl4pPr marL="1200150" indent="-171450" algn="l" rtl="0" fontAlgn="base">
        <a:spcBef>
          <a:spcPct val="20000"/>
        </a:spcBef>
        <a:spcAft>
          <a:spcPct val="0"/>
        </a:spcAft>
        <a:buChar char="–"/>
        <a:defRPr sz="1500">
          <a:solidFill>
            <a:schemeClr val="tx1"/>
          </a:solidFill>
          <a:latin typeface="+mn-lt"/>
        </a:defRPr>
      </a:lvl4pPr>
      <a:lvl5pPr marL="1543050" indent="-171450" algn="l" rtl="0" fontAlgn="base">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C83434-CAC1-4FD6-9568-2AB7E581DFF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AC92CE-3887-4FAC-9C54-F317DDEAE50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1BE3E-AC32-4A75-B71C-2C9A7CA7C87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2D4AD99-3871-4E36-9DD8-9FC0036AFC7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571D9-4614-4F40-A71E-51601662068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71CBBD1-A7F7-4195-9A94-98091532BAEA}" type="slidenum">
              <a:rPr lang="en-US" smtClean="0"/>
              <a:t>‹#›</a:t>
            </a:fld>
            <a:endParaRPr lang="en-US"/>
          </a:p>
        </p:txBody>
      </p:sp>
    </p:spTree>
    <p:extLst>
      <p:ext uri="{BB962C8B-B14F-4D97-AF65-F5344CB8AC3E}">
        <p14:creationId xmlns:p14="http://schemas.microsoft.com/office/powerpoint/2010/main" val="241905942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66AEA46-68A9-4DF3-8334-549BB18FBD69}" type="datetimeFigureOut">
              <a:rPr lang="en-US" smtClean="0"/>
              <a:t>10/13/2022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FEEAFD5-88E6-46FB-A73E-3317F81D1877}" type="slidenum">
              <a:rPr lang="en-US" smtClean="0"/>
              <a:t>‹#›</a:t>
            </a:fld>
            <a:endParaRPr lang="en-US"/>
          </a:p>
        </p:txBody>
      </p:sp>
    </p:spTree>
    <p:extLst>
      <p:ext uri="{BB962C8B-B14F-4D97-AF65-F5344CB8AC3E}">
        <p14:creationId xmlns:p14="http://schemas.microsoft.com/office/powerpoint/2010/main" val="421206259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6EF7F90-8C78-4A0A-B014-7E55A7586AC3}" type="datetime1">
              <a:rPr lang="en-US" smtClean="0"/>
              <a:t>10/13/2022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C86CFA4-2095-44F2-AE0D-9F2BCB3B95ED}" type="slidenum">
              <a:rPr lang="en-US" smtClean="0"/>
              <a:t>‹#›</a:t>
            </a:fld>
            <a:endParaRPr lang="en-US"/>
          </a:p>
        </p:txBody>
      </p:sp>
    </p:spTree>
    <p:extLst>
      <p:ext uri="{BB962C8B-B14F-4D97-AF65-F5344CB8AC3E}">
        <p14:creationId xmlns:p14="http://schemas.microsoft.com/office/powerpoint/2010/main" val="25271785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42.jpeg"/><Relationship Id="rId5" Type="http://schemas.openxmlformats.org/officeDocument/2006/relationships/image" Target="../media/image34.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8" Type="http://schemas.openxmlformats.org/officeDocument/2006/relationships/hyperlink" Target="https://www.tandfonline.com/doi/pdf/10.1080/01650420903003763" TargetMode="External"/><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hyperlink" Target="https://www.usgs.gov/staff-profiles/john-wesley-powell" TargetMode="External"/><Relationship Id="rId4" Type="http://schemas.openxmlformats.org/officeDocument/2006/relationships/hyperlink" Target="https://www.usgs.gov/media/images/john-wesley-powell-and-party-grand-canyo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3.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66.emf"/></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8.sv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34.pn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bwMode="auto">
          <a:xfrm>
            <a:off x="790733" y="2508338"/>
            <a:ext cx="6667707" cy="1587412"/>
          </a:xfrm>
          <a:prstGeom prst="rect">
            <a:avLst/>
          </a:prstGeom>
          <a:noFill/>
          <a:ln w="12700">
            <a:noFill/>
            <a:miter lim="800000"/>
            <a:headEnd/>
            <a:tailEnd/>
          </a:ln>
          <a:effectLst/>
        </p:spPr>
        <p:txBody>
          <a:bodyPr lIns="50800" tIns="50800" rIns="90488" bIns="50800" anchor="t">
            <a:prstTxWarp prst="textNoShape">
              <a:avLst/>
            </a:prstTxWarp>
          </a:bodyPr>
          <a:lstStyle/>
          <a:p>
            <a:pPr marL="39688">
              <a:spcBef>
                <a:spcPts val="600"/>
              </a:spcBef>
              <a:spcAft>
                <a:spcPts val="0"/>
              </a:spcAft>
              <a:defRPr/>
            </a:pPr>
            <a:r>
              <a:rPr lang="en-US" sz="2400" b="1" kern="0" dirty="0">
                <a:solidFill>
                  <a:schemeClr val="tx1"/>
                </a:solidFill>
                <a:latin typeface="Arial" pitchFamily="34" charset="0"/>
                <a:ea typeface="+mn-ea"/>
                <a:cs typeface="Arial" pitchFamily="34" charset="0"/>
                <a:sym typeface="Arial Bold" charset="0"/>
              </a:rPr>
              <a:t>Christian Torgersen ft. Colden Baxter</a:t>
            </a:r>
          </a:p>
          <a:p>
            <a:pPr marL="39688">
              <a:spcBef>
                <a:spcPts val="600"/>
              </a:spcBef>
              <a:spcAft>
                <a:spcPts val="0"/>
              </a:spcAft>
              <a:defRPr/>
            </a:pPr>
            <a:endParaRPr lang="en-US" sz="16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600" b="1" kern="0" dirty="0">
                <a:solidFill>
                  <a:schemeClr val="tx1"/>
                </a:solidFill>
                <a:latin typeface="Arial" pitchFamily="34" charset="0"/>
                <a:ea typeface="+mn-ea"/>
                <a:cs typeface="Arial" pitchFamily="34" charset="0"/>
                <a:sym typeface="Arial Bold" charset="0"/>
              </a:rPr>
              <a:t>Forest and Rangeland Ecosystem Science Center (FRESC), Cascadia Field Station, University of Washington, Seattle</a:t>
            </a:r>
          </a:p>
          <a:p>
            <a:pPr marL="39688">
              <a:spcBef>
                <a:spcPts val="600"/>
              </a:spcBef>
              <a:spcAft>
                <a:spcPts val="0"/>
              </a:spcAft>
              <a:defRPr/>
            </a:pPr>
            <a:endParaRPr lang="en-US" sz="14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600" b="1" kern="0" dirty="0">
                <a:solidFill>
                  <a:schemeClr val="tx1"/>
                </a:solidFill>
                <a:latin typeface="Arial" pitchFamily="34" charset="0"/>
                <a:ea typeface="+mn-ea"/>
                <a:cs typeface="Arial" pitchFamily="34" charset="0"/>
                <a:sym typeface="Arial Bold" charset="0"/>
              </a:rPr>
              <a:t>  </a:t>
            </a:r>
          </a:p>
        </p:txBody>
      </p:sp>
      <p:sp>
        <p:nvSpPr>
          <p:cNvPr id="4" name="Subtitle 2"/>
          <p:cNvSpPr txBox="1">
            <a:spLocks/>
          </p:cNvSpPr>
          <p:nvPr/>
        </p:nvSpPr>
        <p:spPr bwMode="auto">
          <a:xfrm>
            <a:off x="787420" y="1303947"/>
            <a:ext cx="8193573" cy="1007171"/>
          </a:xfrm>
          <a:prstGeom prst="rect">
            <a:avLst/>
          </a:prstGeom>
          <a:noFill/>
          <a:ln w="12700">
            <a:noFill/>
            <a:miter lim="800000"/>
            <a:headEnd/>
            <a:tailEnd/>
          </a:ln>
          <a:effectLst/>
        </p:spPr>
        <p:txBody>
          <a:bodyPr lIns="50800" tIns="50800" rIns="90488" bIns="50800" anchor="t">
            <a:prstTxWarp prst="textNoShape">
              <a:avLst/>
            </a:prstTxWarp>
          </a:bodyPr>
          <a:lstStyle/>
          <a:p>
            <a:pPr marL="39688">
              <a:spcBef>
                <a:spcPts val="600"/>
              </a:spcBef>
              <a:spcAft>
                <a:spcPts val="0"/>
              </a:spcAft>
              <a:defRPr/>
            </a:pPr>
            <a:r>
              <a:rPr lang="en-US" sz="2800" b="1" i="1" kern="0" dirty="0">
                <a:latin typeface="Arial" pitchFamily="34" charset="0"/>
                <a:cs typeface="Arial" pitchFamily="34" charset="0"/>
                <a:sym typeface="Arial Bold" charset="0"/>
              </a:rPr>
              <a:t>Riverscape approaches in practice: perspectives and applications</a:t>
            </a:r>
            <a:endParaRPr lang="en-US" sz="20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br>
              <a:rPr lang="en-US" b="1" kern="0" dirty="0">
                <a:solidFill>
                  <a:schemeClr val="tx1"/>
                </a:solidFill>
                <a:latin typeface="Arial" pitchFamily="34" charset="0"/>
                <a:ea typeface="+mn-ea"/>
                <a:cs typeface="Arial" pitchFamily="34" charset="0"/>
                <a:sym typeface="Arial Bold" charset="0"/>
              </a:rPr>
            </a:br>
            <a:endParaRPr lang="en-US"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600" b="1" kern="0" dirty="0">
                <a:solidFill>
                  <a:schemeClr val="tx1"/>
                </a:solidFill>
                <a:latin typeface="Arial" pitchFamily="34" charset="0"/>
                <a:ea typeface="+mn-ea"/>
                <a:cs typeface="Arial" pitchFamily="34" charset="0"/>
                <a:sym typeface="Arial Bold"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A1AAF8-6D12-4B60-8276-1A4B548EEB7E}"/>
              </a:ext>
            </a:extLst>
          </p:cNvPr>
          <p:cNvPicPr>
            <a:picLocks noChangeAspect="1"/>
          </p:cNvPicPr>
          <p:nvPr/>
        </p:nvPicPr>
        <p:blipFill rotWithShape="1">
          <a:blip r:embed="rId3"/>
          <a:srcRect l="20285" t="8519" r="11001" b="10000"/>
          <a:stretch/>
        </p:blipFill>
        <p:spPr>
          <a:xfrm>
            <a:off x="1981200" y="285750"/>
            <a:ext cx="6076386" cy="4516164"/>
          </a:xfrm>
          <a:prstGeom prst="rect">
            <a:avLst/>
          </a:prstGeom>
        </p:spPr>
      </p:pic>
    </p:spTree>
    <p:extLst>
      <p:ext uri="{BB962C8B-B14F-4D97-AF65-F5344CB8AC3E}">
        <p14:creationId xmlns:p14="http://schemas.microsoft.com/office/powerpoint/2010/main" val="1028483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IMGP0222">
            <a:extLst>
              <a:ext uri="{FF2B5EF4-FFF2-40B4-BE49-F238E27FC236}">
                <a16:creationId xmlns:a16="http://schemas.microsoft.com/office/drawing/2014/main" id="{7CDBE7B7-4EEA-4673-BD9E-0CA8A8F788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0299" y="0"/>
            <a:ext cx="6854827"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590671-8D33-43D2-9531-F1E95991D8C4}"/>
              </a:ext>
            </a:extLst>
          </p:cNvPr>
          <p:cNvSpPr txBox="1"/>
          <p:nvPr/>
        </p:nvSpPr>
        <p:spPr>
          <a:xfrm>
            <a:off x="1329240" y="4789162"/>
            <a:ext cx="4953000"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Photo: C. Torgersen, USGS</a:t>
            </a:r>
          </a:p>
        </p:txBody>
      </p:sp>
    </p:spTree>
    <p:extLst>
      <p:ext uri="{BB962C8B-B14F-4D97-AF65-F5344CB8AC3E}">
        <p14:creationId xmlns:p14="http://schemas.microsoft.com/office/powerpoint/2010/main" val="545104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1632" y="122977"/>
            <a:ext cx="2802320" cy="646331"/>
          </a:xfrm>
          <a:prstGeom prst="rect">
            <a:avLst/>
          </a:prstGeom>
        </p:spPr>
        <p:txBody>
          <a:bodyPr wrap="square">
            <a:spAutoFit/>
          </a:bodyPr>
          <a:lstStyle/>
          <a:p>
            <a:r>
              <a:rPr lang="en-US" b="1" dirty="0"/>
              <a:t>Colden Baxter and </a:t>
            </a:r>
          </a:p>
          <a:p>
            <a:r>
              <a:rPr lang="en-US" b="1" dirty="0"/>
              <a:t>Ric Hauer (2000)</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292" t="15570" r="19091" b="4840"/>
          <a:stretch/>
        </p:blipFill>
        <p:spPr bwMode="auto">
          <a:xfrm>
            <a:off x="1254868" y="922777"/>
            <a:ext cx="3925358" cy="3592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54868" y="157601"/>
            <a:ext cx="3640454" cy="738664"/>
          </a:xfrm>
          <a:prstGeom prst="rect">
            <a:avLst/>
          </a:prstGeom>
        </p:spPr>
        <p:txBody>
          <a:bodyPr wrap="square">
            <a:spAutoFit/>
          </a:bodyPr>
          <a:lstStyle/>
          <a:p>
            <a:r>
              <a:rPr lang="en-US" sz="2100" b="1" dirty="0"/>
              <a:t>Bull trout </a:t>
            </a:r>
            <a:r>
              <a:rPr lang="en-US" sz="2100" b="1" dirty="0" err="1"/>
              <a:t>redds</a:t>
            </a:r>
            <a:r>
              <a:rPr lang="en-US" sz="2100" b="1" dirty="0"/>
              <a:t> and </a:t>
            </a:r>
            <a:r>
              <a:rPr lang="en-US" sz="2100" b="1" dirty="0" err="1"/>
              <a:t>hyporheic</a:t>
            </a:r>
            <a:r>
              <a:rPr lang="en-US" sz="2100" b="1" dirty="0"/>
              <a:t> exchange</a:t>
            </a:r>
          </a:p>
        </p:txBody>
      </p:sp>
      <p:sp>
        <p:nvSpPr>
          <p:cNvPr id="3" name="Rectangle 2"/>
          <p:cNvSpPr/>
          <p:nvPr/>
        </p:nvSpPr>
        <p:spPr>
          <a:xfrm>
            <a:off x="5226647" y="937960"/>
            <a:ext cx="2747602" cy="715581"/>
          </a:xfrm>
          <a:prstGeom prst="rect">
            <a:avLst/>
          </a:prstGeom>
        </p:spPr>
        <p:txBody>
          <a:bodyPr wrap="square">
            <a:spAutoFit/>
          </a:bodyPr>
          <a:lstStyle/>
          <a:p>
            <a:r>
              <a:rPr lang="en-US" sz="1350" dirty="0"/>
              <a:t>“We installed more than 500 piezometers in alluvial valley segments of these [four] drainages.”</a:t>
            </a:r>
          </a:p>
        </p:txBody>
      </p:sp>
      <p:sp>
        <p:nvSpPr>
          <p:cNvPr id="5" name="Rectangle 4"/>
          <p:cNvSpPr/>
          <p:nvPr/>
        </p:nvSpPr>
        <p:spPr>
          <a:xfrm>
            <a:off x="5286982" y="1718689"/>
            <a:ext cx="2057400" cy="923330"/>
          </a:xfrm>
          <a:prstGeom prst="rect">
            <a:avLst/>
          </a:prstGeom>
        </p:spPr>
        <p:txBody>
          <a:bodyPr wrap="square">
            <a:spAutoFit/>
          </a:bodyPr>
          <a:lstStyle/>
          <a:p>
            <a:r>
              <a:rPr lang="en-US" sz="1350" dirty="0"/>
              <a:t>“At a finer spatial scale, we installed 50 piezometers in each 100-m of stream length.”</a:t>
            </a:r>
          </a:p>
        </p:txBody>
      </p:sp>
    </p:spTree>
    <p:extLst>
      <p:ext uri="{BB962C8B-B14F-4D97-AF65-F5344CB8AC3E}">
        <p14:creationId xmlns:p14="http://schemas.microsoft.com/office/powerpoint/2010/main" val="2799260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29200" y="1237404"/>
            <a:ext cx="2288598" cy="1569660"/>
          </a:xfrm>
          <a:prstGeom prst="rect">
            <a:avLst/>
          </a:prstGeom>
        </p:spPr>
        <p:txBody>
          <a:bodyPr wrap="square">
            <a:spAutoFit/>
          </a:bodyPr>
          <a:lstStyle/>
          <a:p>
            <a:r>
              <a:rPr lang="en-US" sz="1200" dirty="0"/>
              <a:t>“</a:t>
            </a:r>
            <a:r>
              <a:rPr lang="en-US" sz="1200" b="1" dirty="0"/>
              <a:t>The senior author walked a 14.6-km segment of Big Sandy Creek between </a:t>
            </a:r>
            <a:r>
              <a:rPr lang="en-US" sz="1200" b="1" dirty="0" err="1"/>
              <a:t>Simla</a:t>
            </a:r>
            <a:r>
              <a:rPr lang="en-US" sz="1200" b="1" dirty="0"/>
              <a:t> and Ramah Reservoir (Fig. IC) six times during the study to chart changes in flow connectivity that constrained fish dispersal among reaches”</a:t>
            </a:r>
            <a:endParaRPr lang="en-US" sz="1200" dirty="0"/>
          </a:p>
        </p:txBody>
      </p:sp>
      <p:sp>
        <p:nvSpPr>
          <p:cNvPr id="6" name="Rectangle 5"/>
          <p:cNvSpPr/>
          <p:nvPr/>
        </p:nvSpPr>
        <p:spPr>
          <a:xfrm>
            <a:off x="5029200" y="122977"/>
            <a:ext cx="2802320" cy="646331"/>
          </a:xfrm>
          <a:prstGeom prst="rect">
            <a:avLst/>
          </a:prstGeom>
        </p:spPr>
        <p:txBody>
          <a:bodyPr wrap="square">
            <a:spAutoFit/>
          </a:bodyPr>
          <a:lstStyle/>
          <a:p>
            <a:r>
              <a:rPr lang="en-US" b="1" dirty="0" err="1"/>
              <a:t>Tedd</a:t>
            </a:r>
            <a:r>
              <a:rPr lang="en-US" b="1" dirty="0"/>
              <a:t> </a:t>
            </a:r>
            <a:r>
              <a:rPr lang="en-US" b="1" dirty="0" err="1"/>
              <a:t>Labbe</a:t>
            </a:r>
            <a:r>
              <a:rPr lang="en-US" b="1" dirty="0"/>
              <a:t> and Kurt </a:t>
            </a:r>
            <a:r>
              <a:rPr lang="en-US" b="1" dirty="0" err="1"/>
              <a:t>Fausch</a:t>
            </a:r>
            <a:r>
              <a:rPr lang="en-US" b="1" dirty="0"/>
              <a:t> (2000)</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953" t="19552" r="42955" b="4258"/>
          <a:stretch/>
        </p:blipFill>
        <p:spPr bwMode="auto">
          <a:xfrm>
            <a:off x="1170005" y="376522"/>
            <a:ext cx="3531996" cy="4600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7313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527"/>
          <a:stretch>
            <a:fillRect/>
          </a:stretch>
        </p:blipFill>
        <p:spPr bwMode="auto">
          <a:xfrm>
            <a:off x="1252537" y="1793081"/>
            <a:ext cx="4900613" cy="316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9667" name="Rectangle 3"/>
          <p:cNvSpPr>
            <a:spLocks noChangeArrowheads="1"/>
          </p:cNvSpPr>
          <p:nvPr/>
        </p:nvSpPr>
        <p:spPr bwMode="auto">
          <a:xfrm>
            <a:off x="4714876" y="3882629"/>
            <a:ext cx="564356" cy="607219"/>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pPr>
            <a:endParaRPr lang="en-US" sz="3000">
              <a:solidFill>
                <a:srgbClr val="000000"/>
              </a:solidFill>
              <a:latin typeface="Arial" charset="0"/>
            </a:endParaRPr>
          </a:p>
        </p:txBody>
      </p:sp>
      <p:sp>
        <p:nvSpPr>
          <p:cNvPr id="369668" name="Rectangle 4"/>
          <p:cNvSpPr>
            <a:spLocks noChangeArrowheads="1"/>
          </p:cNvSpPr>
          <p:nvPr/>
        </p:nvSpPr>
        <p:spPr bwMode="auto">
          <a:xfrm>
            <a:off x="1549004" y="1338263"/>
            <a:ext cx="457200" cy="171450"/>
          </a:xfrm>
          <a:prstGeom prst="rect">
            <a:avLst/>
          </a:prstGeom>
          <a:solidFill>
            <a:srgbClr val="00CC00"/>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pPr>
            <a:endParaRPr lang="en-US" sz="3000">
              <a:solidFill>
                <a:srgbClr val="000000"/>
              </a:solidFill>
              <a:latin typeface="Arial" charset="0"/>
            </a:endParaRPr>
          </a:p>
        </p:txBody>
      </p:sp>
      <p:sp>
        <p:nvSpPr>
          <p:cNvPr id="369669" name="Rectangle 5"/>
          <p:cNvSpPr>
            <a:spLocks noChangeArrowheads="1"/>
          </p:cNvSpPr>
          <p:nvPr/>
        </p:nvSpPr>
        <p:spPr bwMode="auto">
          <a:xfrm>
            <a:off x="1549004" y="1052513"/>
            <a:ext cx="457200" cy="171450"/>
          </a:xfrm>
          <a:prstGeom prst="rect">
            <a:avLst/>
          </a:prstGeom>
          <a:solidFill>
            <a:srgbClr val="FF0000"/>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pPr>
            <a:endParaRPr lang="en-US" sz="3000">
              <a:solidFill>
                <a:srgbClr val="000000"/>
              </a:solidFill>
              <a:latin typeface="Arial" charset="0"/>
            </a:endParaRPr>
          </a:p>
        </p:txBody>
      </p:sp>
      <p:sp>
        <p:nvSpPr>
          <p:cNvPr id="369670" name="Rectangle 6"/>
          <p:cNvSpPr>
            <a:spLocks noChangeArrowheads="1"/>
          </p:cNvSpPr>
          <p:nvPr/>
        </p:nvSpPr>
        <p:spPr bwMode="auto">
          <a:xfrm>
            <a:off x="1549004" y="1624013"/>
            <a:ext cx="457200" cy="171450"/>
          </a:xfrm>
          <a:prstGeom prst="rect">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pPr>
            <a:endParaRPr lang="en-US" sz="3000">
              <a:solidFill>
                <a:srgbClr val="000000"/>
              </a:solidFill>
              <a:latin typeface="Arial" charset="0"/>
            </a:endParaRPr>
          </a:p>
        </p:txBody>
      </p:sp>
      <p:sp>
        <p:nvSpPr>
          <p:cNvPr id="369671" name="Text Box 7"/>
          <p:cNvSpPr txBox="1">
            <a:spLocks noChangeArrowheads="1"/>
          </p:cNvSpPr>
          <p:nvPr/>
        </p:nvSpPr>
        <p:spPr bwMode="auto">
          <a:xfrm>
            <a:off x="2063354" y="995363"/>
            <a:ext cx="10287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eaLnBrk="0" fontAlgn="base" hangingPunct="0">
              <a:spcBef>
                <a:spcPct val="50000"/>
              </a:spcBef>
              <a:spcAft>
                <a:spcPct val="0"/>
              </a:spcAft>
            </a:pPr>
            <a:r>
              <a:rPr lang="en-US" altLang="en-US" sz="15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Pool</a:t>
            </a:r>
          </a:p>
        </p:txBody>
      </p:sp>
      <p:sp>
        <p:nvSpPr>
          <p:cNvPr id="369672" name="Text Box 8"/>
          <p:cNvSpPr txBox="1">
            <a:spLocks noChangeArrowheads="1"/>
          </p:cNvSpPr>
          <p:nvPr/>
        </p:nvSpPr>
        <p:spPr bwMode="auto">
          <a:xfrm>
            <a:off x="2063354" y="1566863"/>
            <a:ext cx="13716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eaLnBrk="0" fontAlgn="base" hangingPunct="0">
              <a:spcBef>
                <a:spcPct val="50000"/>
              </a:spcBef>
              <a:spcAft>
                <a:spcPct val="0"/>
              </a:spcAft>
            </a:pPr>
            <a:r>
              <a:rPr lang="en-US" altLang="en-US" sz="15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Cascade</a:t>
            </a:r>
          </a:p>
        </p:txBody>
      </p:sp>
      <p:sp>
        <p:nvSpPr>
          <p:cNvPr id="369673" name="Text Box 9"/>
          <p:cNvSpPr txBox="1">
            <a:spLocks noChangeArrowheads="1"/>
          </p:cNvSpPr>
          <p:nvPr/>
        </p:nvSpPr>
        <p:spPr bwMode="auto">
          <a:xfrm>
            <a:off x="2063354" y="1281113"/>
            <a:ext cx="16002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eaLnBrk="0" fontAlgn="base" hangingPunct="0">
              <a:spcBef>
                <a:spcPct val="50000"/>
              </a:spcBef>
              <a:spcAft>
                <a:spcPct val="0"/>
              </a:spcAft>
            </a:pPr>
            <a:r>
              <a:rPr lang="en-US" altLang="en-US" sz="15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Riffle/rapid</a:t>
            </a:r>
          </a:p>
        </p:txBody>
      </p:sp>
      <p:pic>
        <p:nvPicPr>
          <p:cNvPr id="369674" name="Picture 10" descr="cam01c"/>
          <p:cNvPicPr>
            <a:picLocks noChangeAspect="1" noChangeArrowheads="1"/>
          </p:cNvPicPr>
          <p:nvPr/>
        </p:nvPicPr>
        <p:blipFill>
          <a:blip r:embed="rId4">
            <a:extLst>
              <a:ext uri="{28A0092B-C50C-407E-A947-70E740481C1C}">
                <a14:useLocalDpi xmlns:a14="http://schemas.microsoft.com/office/drawing/2010/main" val="0"/>
              </a:ext>
            </a:extLst>
          </a:blip>
          <a:srcRect l="4118" r="25211" b="4558"/>
          <a:stretch>
            <a:fillRect/>
          </a:stretch>
        </p:blipFill>
        <p:spPr bwMode="auto">
          <a:xfrm>
            <a:off x="5029200" y="171450"/>
            <a:ext cx="2799160" cy="28003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9675" name="Line 11"/>
          <p:cNvSpPr>
            <a:spLocks noChangeShapeType="1"/>
          </p:cNvSpPr>
          <p:nvPr/>
        </p:nvSpPr>
        <p:spPr bwMode="auto">
          <a:xfrm flipV="1">
            <a:off x="4720829" y="160735"/>
            <a:ext cx="297656" cy="3713559"/>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pPr>
            <a:endParaRPr lang="en-US" sz="3000">
              <a:solidFill>
                <a:srgbClr val="000000"/>
              </a:solidFill>
              <a:latin typeface="Arial" charset="0"/>
            </a:endParaRPr>
          </a:p>
        </p:txBody>
      </p:sp>
      <p:sp>
        <p:nvSpPr>
          <p:cNvPr id="369676" name="Line 12"/>
          <p:cNvSpPr>
            <a:spLocks noChangeShapeType="1"/>
          </p:cNvSpPr>
          <p:nvPr/>
        </p:nvSpPr>
        <p:spPr bwMode="auto">
          <a:xfrm flipV="1">
            <a:off x="5283994" y="2976563"/>
            <a:ext cx="2556272" cy="150495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pPr>
            <a:endParaRPr lang="en-US" sz="3000">
              <a:solidFill>
                <a:srgbClr val="000000"/>
              </a:solidFill>
              <a:latin typeface="Arial" charset="0"/>
            </a:endParaRPr>
          </a:p>
        </p:txBody>
      </p:sp>
      <p:sp>
        <p:nvSpPr>
          <p:cNvPr id="369677" name="Text Box 13"/>
          <p:cNvSpPr txBox="1">
            <a:spLocks noChangeArrowheads="1"/>
          </p:cNvSpPr>
          <p:nvPr/>
        </p:nvSpPr>
        <p:spPr bwMode="auto">
          <a:xfrm>
            <a:off x="4857750" y="1153716"/>
            <a:ext cx="5715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685800" eaLnBrk="0" fontAlgn="base" hangingPunct="0">
              <a:spcBef>
                <a:spcPct val="50000"/>
              </a:spcBef>
              <a:spcAft>
                <a:spcPct val="0"/>
              </a:spcAft>
            </a:pPr>
            <a:r>
              <a:rPr lang="en-US" altLang="en-US" sz="135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9</a:t>
            </a:r>
          </a:p>
        </p:txBody>
      </p:sp>
      <p:sp>
        <p:nvSpPr>
          <p:cNvPr id="369678" name="Text Box 14"/>
          <p:cNvSpPr txBox="1">
            <a:spLocks noChangeArrowheads="1"/>
          </p:cNvSpPr>
          <p:nvPr/>
        </p:nvSpPr>
        <p:spPr bwMode="auto">
          <a:xfrm>
            <a:off x="5429250" y="1257300"/>
            <a:ext cx="5715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685800" eaLnBrk="0" fontAlgn="base" hangingPunct="0">
              <a:spcBef>
                <a:spcPct val="50000"/>
              </a:spcBef>
              <a:spcAft>
                <a:spcPct val="0"/>
              </a:spcAft>
            </a:pPr>
            <a:r>
              <a:rPr lang="en-US" altLang="en-US" sz="135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7</a:t>
            </a:r>
          </a:p>
        </p:txBody>
      </p:sp>
      <p:sp>
        <p:nvSpPr>
          <p:cNvPr id="369679" name="Text Box 15"/>
          <p:cNvSpPr txBox="1">
            <a:spLocks noChangeArrowheads="1"/>
          </p:cNvSpPr>
          <p:nvPr/>
        </p:nvSpPr>
        <p:spPr bwMode="auto">
          <a:xfrm>
            <a:off x="5772150" y="1668066"/>
            <a:ext cx="5715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685800" eaLnBrk="0" fontAlgn="base" hangingPunct="0">
              <a:spcBef>
                <a:spcPct val="50000"/>
              </a:spcBef>
              <a:spcAft>
                <a:spcPct val="0"/>
              </a:spcAft>
            </a:pPr>
            <a:r>
              <a:rPr lang="en-US" altLang="en-US" sz="135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a:t>
            </a:r>
          </a:p>
        </p:txBody>
      </p:sp>
      <p:sp>
        <p:nvSpPr>
          <p:cNvPr id="369680" name="Text Box 16"/>
          <p:cNvSpPr txBox="1">
            <a:spLocks noChangeArrowheads="1"/>
          </p:cNvSpPr>
          <p:nvPr/>
        </p:nvSpPr>
        <p:spPr bwMode="auto">
          <a:xfrm>
            <a:off x="7143750" y="514350"/>
            <a:ext cx="5715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685800" eaLnBrk="0" fontAlgn="base" hangingPunct="0">
              <a:spcBef>
                <a:spcPct val="50000"/>
              </a:spcBef>
              <a:spcAft>
                <a:spcPct val="0"/>
              </a:spcAft>
            </a:pPr>
            <a:r>
              <a:rPr lang="en-US" altLang="en-US" sz="135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12</a:t>
            </a:r>
          </a:p>
        </p:txBody>
      </p:sp>
      <p:grpSp>
        <p:nvGrpSpPr>
          <p:cNvPr id="369681" name="Group 17"/>
          <p:cNvGrpSpPr>
            <a:grpSpLocks/>
          </p:cNvGrpSpPr>
          <p:nvPr/>
        </p:nvGrpSpPr>
        <p:grpSpPr bwMode="auto">
          <a:xfrm>
            <a:off x="5543550" y="2800350"/>
            <a:ext cx="1329929" cy="96441"/>
            <a:chOff x="192" y="4128"/>
            <a:chExt cx="1536" cy="96"/>
          </a:xfrm>
        </p:grpSpPr>
        <p:sp>
          <p:nvSpPr>
            <p:cNvPr id="369682" name="Line 18"/>
            <p:cNvSpPr>
              <a:spLocks noChangeShapeType="1"/>
            </p:cNvSpPr>
            <p:nvPr/>
          </p:nvSpPr>
          <p:spPr bwMode="auto">
            <a:xfrm>
              <a:off x="192" y="4224"/>
              <a:ext cx="153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pPr>
              <a:endParaRPr lang="en-US" sz="3000">
                <a:solidFill>
                  <a:srgbClr val="000000"/>
                </a:solidFill>
                <a:latin typeface="Arial" charset="0"/>
              </a:endParaRPr>
            </a:p>
          </p:txBody>
        </p:sp>
        <p:sp>
          <p:nvSpPr>
            <p:cNvPr id="369683" name="Line 19"/>
            <p:cNvSpPr>
              <a:spLocks noChangeShapeType="1"/>
            </p:cNvSpPr>
            <p:nvPr/>
          </p:nvSpPr>
          <p:spPr bwMode="auto">
            <a:xfrm flipV="1">
              <a:off x="192" y="4128"/>
              <a:ext cx="0" cy="9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pPr>
              <a:endParaRPr lang="en-US" sz="3000">
                <a:solidFill>
                  <a:srgbClr val="000000"/>
                </a:solidFill>
                <a:latin typeface="Arial" charset="0"/>
              </a:endParaRPr>
            </a:p>
          </p:txBody>
        </p:sp>
        <p:sp>
          <p:nvSpPr>
            <p:cNvPr id="369684" name="Line 20"/>
            <p:cNvSpPr>
              <a:spLocks noChangeShapeType="1"/>
            </p:cNvSpPr>
            <p:nvPr/>
          </p:nvSpPr>
          <p:spPr bwMode="auto">
            <a:xfrm flipV="1">
              <a:off x="1728" y="4128"/>
              <a:ext cx="0" cy="9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pPr>
              <a:endParaRPr lang="en-US" sz="3000">
                <a:solidFill>
                  <a:srgbClr val="000000"/>
                </a:solidFill>
                <a:latin typeface="Arial" charset="0"/>
              </a:endParaRPr>
            </a:p>
          </p:txBody>
        </p:sp>
      </p:grpSp>
      <p:sp>
        <p:nvSpPr>
          <p:cNvPr id="369685" name="Text Box 21"/>
          <p:cNvSpPr txBox="1">
            <a:spLocks noChangeArrowheads="1"/>
          </p:cNvSpPr>
          <p:nvPr/>
        </p:nvSpPr>
        <p:spPr bwMode="auto">
          <a:xfrm>
            <a:off x="5416154" y="2540794"/>
            <a:ext cx="31551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50000"/>
              </a:spcBef>
              <a:spcAft>
                <a:spcPct val="0"/>
              </a:spcAft>
            </a:pPr>
            <a:r>
              <a:rPr lang="en-US" altLang="en-US" sz="1350" b="1">
                <a:solidFill>
                  <a:srgbClr val="000000"/>
                </a:solidFill>
                <a:latin typeface="Comic Sans MS" pitchFamily="66" charset="0"/>
              </a:rPr>
              <a:t>0</a:t>
            </a:r>
          </a:p>
        </p:txBody>
      </p:sp>
      <p:sp>
        <p:nvSpPr>
          <p:cNvPr id="369686" name="Text Box 22"/>
          <p:cNvSpPr txBox="1">
            <a:spLocks noChangeArrowheads="1"/>
          </p:cNvSpPr>
          <p:nvPr/>
        </p:nvSpPr>
        <p:spPr bwMode="auto">
          <a:xfrm>
            <a:off x="6747273" y="2540794"/>
            <a:ext cx="89296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50000"/>
              </a:spcBef>
              <a:spcAft>
                <a:spcPct val="0"/>
              </a:spcAft>
            </a:pPr>
            <a:r>
              <a:rPr lang="en-US" altLang="en-US" sz="1350" b="1">
                <a:solidFill>
                  <a:srgbClr val="000000"/>
                </a:solidFill>
                <a:latin typeface="Arial" panose="020B0604020202020204" pitchFamily="34" charset="0"/>
                <a:cs typeface="Arial" panose="020B0604020202020204" pitchFamily="34" charset="0"/>
              </a:rPr>
              <a:t>350 m</a:t>
            </a:r>
          </a:p>
        </p:txBody>
      </p:sp>
      <p:sp>
        <p:nvSpPr>
          <p:cNvPr id="369687" name="Text Box 23"/>
          <p:cNvSpPr txBox="1">
            <a:spLocks noChangeArrowheads="1"/>
          </p:cNvSpPr>
          <p:nvPr/>
        </p:nvSpPr>
        <p:spPr bwMode="auto">
          <a:xfrm>
            <a:off x="1353742" y="60723"/>
            <a:ext cx="357425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eaLnBrk="0" fontAlgn="base" hangingPunct="0">
              <a:spcBef>
                <a:spcPct val="50000"/>
              </a:spcBef>
              <a:spcAft>
                <a:spcPct val="0"/>
              </a:spcAft>
            </a:pPr>
            <a:r>
              <a:rPr lang="en-US" altLang="en-US" sz="2550" b="1" dirty="0">
                <a:solidFill>
                  <a:srgbClr val="FFFFCC"/>
                </a:solidFill>
                <a:effectLst>
                  <a:outerShdw blurRad="38100" dist="38100" dir="2700000" algn="tl">
                    <a:srgbClr val="000000"/>
                  </a:outerShdw>
                </a:effectLst>
                <a:latin typeface="Arial" panose="020B0604020202020204" pitchFamily="34" charset="0"/>
                <a:cs typeface="Arial" panose="020B0604020202020204" pitchFamily="34" charset="0"/>
              </a:rPr>
              <a:t>Fine- and coarse-scale patterns</a:t>
            </a:r>
          </a:p>
        </p:txBody>
      </p:sp>
      <p:sp>
        <p:nvSpPr>
          <p:cNvPr id="369688" name="Rectangle 24"/>
          <p:cNvSpPr>
            <a:spLocks noChangeArrowheads="1"/>
          </p:cNvSpPr>
          <p:nvPr/>
        </p:nvSpPr>
        <p:spPr bwMode="auto">
          <a:xfrm>
            <a:off x="1176337" y="4818460"/>
            <a:ext cx="579596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eaLnBrk="0" fontAlgn="base" hangingPunct="0">
              <a:spcBef>
                <a:spcPct val="65000"/>
              </a:spcBef>
              <a:spcAft>
                <a:spcPct val="0"/>
              </a:spcAft>
            </a:pPr>
            <a:r>
              <a:rPr lang="en-US" altLang="en-US" sz="135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(Torgersen et al. 2004, </a:t>
            </a:r>
            <a:r>
              <a:rPr lang="en-US" altLang="en-US" sz="1350" b="1" i="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GIS in Fisheries and Aquatic Sciences</a:t>
            </a:r>
            <a:r>
              <a:rPr lang="en-US" altLang="en-US" sz="135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41560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575C4D7-8364-44F7-894F-236BC3519E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1" t="6270" r="4655" b="33109"/>
          <a:stretch/>
        </p:blipFill>
        <p:spPr bwMode="auto">
          <a:xfrm>
            <a:off x="505686" y="666750"/>
            <a:ext cx="7910944" cy="377990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id="{726ED03A-C331-499A-8006-82D958EE52EA}"/>
              </a:ext>
            </a:extLst>
          </p:cNvPr>
          <p:cNvSpPr txBox="1">
            <a:spLocks noChangeArrowheads="1"/>
          </p:cNvSpPr>
          <p:nvPr/>
        </p:nvSpPr>
        <p:spPr bwMode="auto">
          <a:xfrm>
            <a:off x="374361" y="133350"/>
            <a:ext cx="66738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dirty="0">
                <a:latin typeface="Arial" panose="020B0604020202020204" pitchFamily="34" charset="0"/>
              </a:rPr>
              <a:t>Thermal heterogeneity</a:t>
            </a:r>
          </a:p>
        </p:txBody>
      </p:sp>
      <p:sp>
        <p:nvSpPr>
          <p:cNvPr id="4" name="Rectangle 3">
            <a:extLst>
              <a:ext uri="{FF2B5EF4-FFF2-40B4-BE49-F238E27FC236}">
                <a16:creationId xmlns:a16="http://schemas.microsoft.com/office/drawing/2014/main" id="{B8AF0E22-DE5D-4788-AA9C-ACE260A03F54}"/>
              </a:ext>
            </a:extLst>
          </p:cNvPr>
          <p:cNvSpPr>
            <a:spLocks noChangeArrowheads="1"/>
          </p:cNvSpPr>
          <p:nvPr/>
        </p:nvSpPr>
        <p:spPr bwMode="auto">
          <a:xfrm>
            <a:off x="6781801" y="4438819"/>
            <a:ext cx="1752599" cy="274637"/>
          </a:xfrm>
          <a:prstGeom prst="rect">
            <a:avLst/>
          </a:prstGeom>
          <a:no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65000"/>
              </a:spcBef>
            </a:pPr>
            <a:r>
              <a:rPr lang="en-US" altLang="en-US" sz="1200" b="1" dirty="0"/>
              <a:t>Torgersen et al. 2006.</a:t>
            </a:r>
            <a:endParaRPr lang="en-US" altLang="en-US" sz="1200" b="1" i="1" dirty="0"/>
          </a:p>
        </p:txBody>
      </p:sp>
    </p:spTree>
    <p:extLst>
      <p:ext uri="{BB962C8B-B14F-4D97-AF65-F5344CB8AC3E}">
        <p14:creationId xmlns:p14="http://schemas.microsoft.com/office/powerpoint/2010/main" val="1139464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Content Placeholder 3" descr="bioscience">
            <a:extLst>
              <a:ext uri="{FF2B5EF4-FFF2-40B4-BE49-F238E27FC236}">
                <a16:creationId xmlns:a16="http://schemas.microsoft.com/office/drawing/2014/main" id="{28444265-A841-4E7E-912E-F1F0B562841F}"/>
              </a:ext>
            </a:extLst>
          </p:cNvPr>
          <p:cNvPicPr>
            <a:picLocks noChangeAspect="1" noChangeArrowheads="1"/>
          </p:cNvPicPr>
          <p:nvPr/>
        </p:nvPicPr>
        <p:blipFill>
          <a:blip r:embed="rId3">
            <a:lum bright="8000"/>
            <a:extLst>
              <a:ext uri="{28A0092B-C50C-407E-A947-70E740481C1C}">
                <a14:useLocalDpi xmlns:a14="http://schemas.microsoft.com/office/drawing/2010/main" val="0"/>
              </a:ext>
            </a:extLst>
          </a:blip>
          <a:srcRect b="7631"/>
          <a:stretch>
            <a:fillRect/>
          </a:stretch>
        </p:blipFill>
        <p:spPr>
          <a:xfrm>
            <a:off x="4283361" y="0"/>
            <a:ext cx="3792141" cy="5143500"/>
          </a:xfrm>
          <a:prstGeom prst="rect">
            <a:avLst/>
          </a:prstGeom>
          <a:ln>
            <a:solidFill>
              <a:schemeClr val="folHlink"/>
            </a:solidFill>
            <a:miter lim="800000"/>
            <a:headEnd/>
            <a:tailEnd/>
          </a:ln>
        </p:spPr>
      </p:pic>
      <p:sp>
        <p:nvSpPr>
          <p:cNvPr id="169" name="TextBox 168">
            <a:extLst>
              <a:ext uri="{FF2B5EF4-FFF2-40B4-BE49-F238E27FC236}">
                <a16:creationId xmlns:a16="http://schemas.microsoft.com/office/drawing/2014/main" id="{6FEE53AA-9776-4AB4-8344-E3E0AE98B0D2}"/>
              </a:ext>
            </a:extLst>
          </p:cNvPr>
          <p:cNvSpPr txBox="1"/>
          <p:nvPr/>
        </p:nvSpPr>
        <p:spPr>
          <a:xfrm>
            <a:off x="254000" y="88900"/>
            <a:ext cx="3609975" cy="3847207"/>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2800" b="1" dirty="0"/>
              <a:t>Landscapes to riverscapes…</a:t>
            </a:r>
            <a:br>
              <a:rPr lang="en-US" altLang="en-US" sz="2800" b="1" dirty="0"/>
            </a:br>
            <a:endParaRPr lang="en-US" altLang="en-US" sz="2800" b="1" dirty="0"/>
          </a:p>
          <a:p>
            <a:pPr algn="l"/>
            <a:r>
              <a:rPr lang="en-US" sz="2000" i="0" u="none" strike="noStrike" baseline="0" dirty="0">
                <a:latin typeface="Minion-Regular"/>
              </a:rPr>
              <a:t>We propose that a continuous view of rivers is essential…</a:t>
            </a:r>
            <a:r>
              <a:rPr lang="en-US" sz="2000" b="1" i="0" u="none" strike="noStrike" baseline="0" dirty="0">
                <a:latin typeface="Minion-Regular"/>
              </a:rPr>
              <a:t>a view not just of disjunct reaches but of the entire spatially heterogeneous scene of the river environment, the </a:t>
            </a:r>
            <a:r>
              <a:rPr lang="en-US" sz="2000" b="1" i="1" u="none" strike="noStrike" baseline="0" dirty="0">
                <a:latin typeface="Minion-Italic"/>
              </a:rPr>
              <a:t>riverscape, </a:t>
            </a:r>
            <a:r>
              <a:rPr lang="en-US" sz="2000" b="1" i="0" u="none" strike="noStrike" baseline="0" dirty="0">
                <a:latin typeface="Minion-Regular"/>
              </a:rPr>
              <a:t>unfolding through time</a:t>
            </a:r>
            <a:r>
              <a:rPr lang="en-US" sz="2000" i="0" u="none" strike="noStrike" baseline="0" dirty="0">
                <a:latin typeface="Minion-Regular"/>
              </a:rPr>
              <a:t>.</a:t>
            </a:r>
            <a:endParaRPr lang="en-US" altLang="en-US" sz="2400" dirty="0"/>
          </a:p>
        </p:txBody>
      </p:sp>
      <p:sp>
        <p:nvSpPr>
          <p:cNvPr id="4" name="Rectangle 3">
            <a:extLst>
              <a:ext uri="{FF2B5EF4-FFF2-40B4-BE49-F238E27FC236}">
                <a16:creationId xmlns:a16="http://schemas.microsoft.com/office/drawing/2014/main" id="{1D9EC626-E3F1-4BF0-80B6-230A994B4819}"/>
              </a:ext>
            </a:extLst>
          </p:cNvPr>
          <p:cNvSpPr>
            <a:spLocks noChangeArrowheads="1"/>
          </p:cNvSpPr>
          <p:nvPr/>
        </p:nvSpPr>
        <p:spPr bwMode="auto">
          <a:xfrm>
            <a:off x="115653" y="4234126"/>
            <a:ext cx="3857625" cy="274637"/>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65000"/>
              </a:spcBef>
            </a:pPr>
            <a:r>
              <a:rPr lang="en-US" altLang="en-US" sz="1200" b="1" dirty="0" err="1"/>
              <a:t>Fausch</a:t>
            </a:r>
            <a:r>
              <a:rPr lang="en-US" altLang="en-US" sz="1200" b="1" dirty="0"/>
              <a:t>, Torgersen, Baxter, &amp; Li. 2002. </a:t>
            </a:r>
            <a:r>
              <a:rPr lang="en-US" altLang="en-US" sz="1200" b="1" i="1" dirty="0" err="1"/>
              <a:t>BioScience</a:t>
            </a:r>
            <a:endParaRPr lang="en-US" altLang="en-US" sz="1200" b="1" i="1" dirty="0"/>
          </a:p>
        </p:txBody>
      </p:sp>
    </p:spTree>
    <p:extLst>
      <p:ext uri="{BB962C8B-B14F-4D97-AF65-F5344CB8AC3E}">
        <p14:creationId xmlns:p14="http://schemas.microsoft.com/office/powerpoint/2010/main" val="843885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34" t="36000" r="12276" b="31631"/>
          <a:stretch/>
        </p:blipFill>
        <p:spPr bwMode="auto">
          <a:xfrm>
            <a:off x="1314450" y="208750"/>
            <a:ext cx="6658624" cy="144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83987" y="4369017"/>
            <a:ext cx="2965042" cy="400110"/>
          </a:xfrm>
          <a:prstGeom prst="rect">
            <a:avLst/>
          </a:prstGeom>
        </p:spPr>
        <p:txBody>
          <a:bodyPr wrap="none">
            <a:spAutoFit/>
          </a:bodyPr>
          <a:lstStyle/>
          <a:p>
            <a:pPr defTabSz="685800"/>
            <a:r>
              <a:rPr lang="en-US" sz="2000" b="1" i="1" dirty="0">
                <a:solidFill>
                  <a:prstClr val="black"/>
                </a:solidFill>
                <a:latin typeface="Calibri"/>
              </a:rPr>
              <a:t>Freshwater Biology </a:t>
            </a:r>
            <a:r>
              <a:rPr lang="en-US" sz="2000" b="1" dirty="0">
                <a:solidFill>
                  <a:prstClr val="black"/>
                </a:solidFill>
                <a:latin typeface="Calibri"/>
              </a:rPr>
              <a:t>(2002)</a:t>
            </a:r>
          </a:p>
        </p:txBody>
      </p:sp>
      <p:sp>
        <p:nvSpPr>
          <p:cNvPr id="4" name="Rectangle 3"/>
          <p:cNvSpPr/>
          <p:nvPr/>
        </p:nvSpPr>
        <p:spPr>
          <a:xfrm>
            <a:off x="145177" y="1846242"/>
            <a:ext cx="5303824" cy="400110"/>
          </a:xfrm>
          <a:prstGeom prst="rect">
            <a:avLst/>
          </a:prstGeom>
        </p:spPr>
        <p:txBody>
          <a:bodyPr wrap="none">
            <a:spAutoFit/>
          </a:bodyPr>
          <a:lstStyle/>
          <a:p>
            <a:pPr defTabSz="685800"/>
            <a:r>
              <a:rPr lang="en-US" sz="2000" b="1" dirty="0">
                <a:solidFill>
                  <a:prstClr val="black"/>
                </a:solidFill>
                <a:latin typeface="Calibri"/>
              </a:rPr>
              <a:t>“Rivers as internally heterogeneous landscapes”</a:t>
            </a:r>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724" t="6069" r="55414" b="5655"/>
          <a:stretch/>
        </p:blipFill>
        <p:spPr bwMode="auto">
          <a:xfrm>
            <a:off x="5523886" y="1771651"/>
            <a:ext cx="2305664" cy="3284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863" t="22874" r="22689" b="27471"/>
          <a:stretch/>
        </p:blipFill>
        <p:spPr bwMode="auto">
          <a:xfrm>
            <a:off x="1257300" y="2358299"/>
            <a:ext cx="4191701" cy="1661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2565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54971D5-2AC4-45E9-91AB-6FDD78B92B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65" t="44735" r="16310" b="28283"/>
          <a:stretch/>
        </p:blipFill>
        <p:spPr bwMode="auto">
          <a:xfrm>
            <a:off x="152400" y="165101"/>
            <a:ext cx="87630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8D36A4D6-E554-4965-8B56-CC68491DC8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76" t="16805" r="20001" b="16092"/>
          <a:stretch/>
        </p:blipFill>
        <p:spPr bwMode="auto">
          <a:xfrm>
            <a:off x="2044699" y="2034519"/>
            <a:ext cx="4736093" cy="2943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DE8ECDA4-880D-47C4-8DA3-D16702F9BA55}"/>
              </a:ext>
            </a:extLst>
          </p:cNvPr>
          <p:cNvSpPr/>
          <p:nvPr/>
        </p:nvSpPr>
        <p:spPr>
          <a:xfrm>
            <a:off x="6920316" y="2677511"/>
            <a:ext cx="1995084" cy="1323439"/>
          </a:xfrm>
          <a:prstGeom prst="rect">
            <a:avLst/>
          </a:prstGeom>
        </p:spPr>
        <p:txBody>
          <a:bodyPr wrap="square">
            <a:spAutoFit/>
          </a:bodyPr>
          <a:lstStyle/>
          <a:p>
            <a:pPr lvl="0"/>
            <a:r>
              <a:rPr lang="en-US" sz="2000" b="1" i="1" dirty="0">
                <a:solidFill>
                  <a:prstClr val="black"/>
                </a:solidFill>
              </a:rPr>
              <a:t>Annual Review of Ecology and Systematics </a:t>
            </a:r>
            <a:r>
              <a:rPr lang="en-US" sz="2000" b="1" dirty="0">
                <a:solidFill>
                  <a:prstClr val="black"/>
                </a:solidFill>
              </a:rPr>
              <a:t>(2004)</a:t>
            </a:r>
          </a:p>
        </p:txBody>
      </p:sp>
      <p:sp>
        <p:nvSpPr>
          <p:cNvPr id="11" name="TextBox 10">
            <a:extLst>
              <a:ext uri="{FF2B5EF4-FFF2-40B4-BE49-F238E27FC236}">
                <a16:creationId xmlns:a16="http://schemas.microsoft.com/office/drawing/2014/main" id="{29CE6A5B-54FC-4A14-BE5B-FB03F369B824}"/>
              </a:ext>
            </a:extLst>
          </p:cNvPr>
          <p:cNvSpPr txBox="1"/>
          <p:nvPr/>
        </p:nvSpPr>
        <p:spPr>
          <a:xfrm>
            <a:off x="368612" y="2462068"/>
            <a:ext cx="1748819" cy="430887"/>
          </a:xfrm>
          <a:prstGeom prst="rect">
            <a:avLst/>
          </a:prstGeom>
          <a:noFill/>
        </p:spPr>
        <p:txBody>
          <a:bodyPr wrap="square">
            <a:spAutoFit/>
          </a:bodyPr>
          <a:lstStyle/>
          <a:p>
            <a:r>
              <a:rPr lang="en-US" sz="1100" b="1" u="none" strike="noStrike" baseline="0" dirty="0">
                <a:latin typeface="Arial" panose="020B0604020202020204" pitchFamily="34" charset="0"/>
                <a:cs typeface="Arial" panose="020B0604020202020204" pitchFamily="34" charset="0"/>
              </a:rPr>
              <a:t>Google Scholar </a:t>
            </a:r>
            <a:br>
              <a:rPr lang="en-US" sz="1100" b="1" u="none" strike="noStrike" baseline="0" dirty="0">
                <a:latin typeface="Arial" panose="020B0604020202020204" pitchFamily="34" charset="0"/>
                <a:cs typeface="Arial" panose="020B0604020202020204" pitchFamily="34" charset="0"/>
              </a:rPr>
            </a:br>
            <a:r>
              <a:rPr lang="en-US" sz="1100" b="1" u="none" strike="noStrike" baseline="0" dirty="0">
                <a:latin typeface="Arial" panose="020B0604020202020204" pitchFamily="34" charset="0"/>
                <a:cs typeface="Arial" panose="020B0604020202020204" pitchFamily="34" charset="0"/>
              </a:rPr>
              <a:t>citations: 3,965</a:t>
            </a:r>
            <a:endParaRPr lang="en-US"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167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811FE8-F620-4DCC-87D4-789A111AA55C}"/>
              </a:ext>
            </a:extLst>
          </p:cNvPr>
          <p:cNvSpPr/>
          <p:nvPr/>
        </p:nvSpPr>
        <p:spPr>
          <a:xfrm>
            <a:off x="174167" y="203956"/>
            <a:ext cx="8534401" cy="707886"/>
          </a:xfrm>
          <a:prstGeom prst="rect">
            <a:avLst/>
          </a:prstGeom>
        </p:spPr>
        <p:txBody>
          <a:bodyPr wrap="square">
            <a:spAutoFit/>
          </a:bodyPr>
          <a:lstStyle/>
          <a:p>
            <a:pPr algn="l"/>
            <a:r>
              <a:rPr lang="en-US" sz="2000" b="1" dirty="0">
                <a:latin typeface="Arial" panose="020B0604020202020204" pitchFamily="34" charset="0"/>
                <a:cs typeface="Arial" panose="020B0604020202020204" pitchFamily="34" charset="0"/>
              </a:rPr>
              <a:t>“</a:t>
            </a:r>
            <a:r>
              <a:rPr lang="en-US" sz="2000" b="1" i="0" u="none" strike="noStrike" baseline="0" dirty="0">
                <a:latin typeface="Arial" panose="020B0604020202020204" pitchFamily="34" charset="0"/>
                <a:cs typeface="Arial" panose="020B0604020202020204" pitchFamily="34" charset="0"/>
              </a:rPr>
              <a:t>An expansive view of a stream or river and its catchment, including</a:t>
            </a:r>
            <a:r>
              <a:rPr lang="en-US" sz="2000" b="1" dirty="0">
                <a:latin typeface="Arial" panose="020B0604020202020204" pitchFamily="34" charset="0"/>
                <a:cs typeface="Arial" panose="020B0604020202020204" pitchFamily="34" charset="0"/>
              </a:rPr>
              <a:t> </a:t>
            </a:r>
            <a:r>
              <a:rPr lang="en-US" sz="2000" b="1" i="0" u="none" strike="noStrike" baseline="0" dirty="0">
                <a:latin typeface="Arial" panose="020B0604020202020204" pitchFamily="34" charset="0"/>
                <a:cs typeface="Arial" panose="020B0604020202020204" pitchFamily="34" charset="0"/>
              </a:rPr>
              <a:t>natural and cultural attributes and interactions, is the “riverscape.</a:t>
            </a:r>
            <a:r>
              <a:rPr lang="en-US" sz="2000" b="1"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73C2F2A-39A1-43C0-89C4-2601CC61A643}"/>
              </a:ext>
            </a:extLst>
          </p:cNvPr>
          <p:cNvPicPr>
            <a:picLocks noChangeAspect="1"/>
          </p:cNvPicPr>
          <p:nvPr/>
        </p:nvPicPr>
        <p:blipFill rotWithShape="1">
          <a:blip r:embed="rId3"/>
          <a:srcRect l="20666" t="16208" r="19999" b="6709"/>
          <a:stretch/>
        </p:blipFill>
        <p:spPr>
          <a:xfrm>
            <a:off x="78378" y="1033966"/>
            <a:ext cx="5425440" cy="3964755"/>
          </a:xfrm>
          <a:prstGeom prst="rect">
            <a:avLst/>
          </a:prstGeom>
        </p:spPr>
      </p:pic>
      <p:sp>
        <p:nvSpPr>
          <p:cNvPr id="8" name="Rectangle 7">
            <a:extLst>
              <a:ext uri="{FF2B5EF4-FFF2-40B4-BE49-F238E27FC236}">
                <a16:creationId xmlns:a16="http://schemas.microsoft.com/office/drawing/2014/main" id="{66C00DBC-ACA6-4774-A79F-D6886362F6D9}"/>
              </a:ext>
            </a:extLst>
          </p:cNvPr>
          <p:cNvSpPr/>
          <p:nvPr/>
        </p:nvSpPr>
        <p:spPr>
          <a:xfrm>
            <a:off x="5638799" y="1662558"/>
            <a:ext cx="3260271" cy="1200329"/>
          </a:xfrm>
          <a:prstGeom prst="rect">
            <a:avLst/>
          </a:prstGeom>
        </p:spPr>
        <p:txBody>
          <a:bodyPr wrap="square">
            <a:spAutoFit/>
          </a:bodyPr>
          <a:lstStyle/>
          <a:p>
            <a:pPr algn="l"/>
            <a:r>
              <a:rPr lang="en-US" dirty="0">
                <a:latin typeface="Arial" panose="020B0604020202020204" pitchFamily="34" charset="0"/>
                <a:cs typeface="Arial" panose="020B0604020202020204" pitchFamily="34" charset="0"/>
              </a:rPr>
              <a:t>J. A. Stanford (2006), Chapter 1 in Benfield, Hauer, and Lamberti. </a:t>
            </a:r>
            <a:r>
              <a:rPr lang="en-US" i="1" dirty="0">
                <a:latin typeface="Arial" panose="020B0604020202020204" pitchFamily="34" charset="0"/>
                <a:cs typeface="Arial" panose="020B0604020202020204" pitchFamily="34" charset="0"/>
              </a:rPr>
              <a:t>Methods in stream ecology</a:t>
            </a:r>
            <a:r>
              <a:rPr lang="en-US" dirty="0">
                <a:latin typeface="Arial" panose="020B0604020202020204" pitchFamily="34" charset="0"/>
                <a:cs typeface="Arial" panose="020B0604020202020204" pitchFamily="34" charset="0"/>
              </a:rPr>
              <a:t>, Academic Press.</a:t>
            </a:r>
          </a:p>
        </p:txBody>
      </p:sp>
    </p:spTree>
    <p:extLst>
      <p:ext uri="{BB962C8B-B14F-4D97-AF65-F5344CB8AC3E}">
        <p14:creationId xmlns:p14="http://schemas.microsoft.com/office/powerpoint/2010/main" val="511337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51435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4E0BF6C8-079D-4408-A37B-2BF27D5B5766}"/>
              </a:ext>
            </a:extLst>
          </p:cNvPr>
          <p:cNvPicPr>
            <a:picLocks noChangeAspect="1"/>
          </p:cNvPicPr>
          <p:nvPr/>
        </p:nvPicPr>
        <p:blipFill rotWithShape="1">
          <a:blip r:embed="rId3"/>
          <a:srcRect l="-1" t="11231" r="2" b="1"/>
          <a:stretch/>
        </p:blipFill>
        <p:spPr>
          <a:xfrm>
            <a:off x="1095447" y="285750"/>
            <a:ext cx="6953105" cy="462915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7" name="Subtitle 2">
            <a:extLst>
              <a:ext uri="{FF2B5EF4-FFF2-40B4-BE49-F238E27FC236}">
                <a16:creationId xmlns:a16="http://schemas.microsoft.com/office/drawing/2014/main" id="{816E2D2E-3FD7-4D55-8ED8-0FAA80FC076A}"/>
              </a:ext>
            </a:extLst>
          </p:cNvPr>
          <p:cNvSpPr txBox="1">
            <a:spLocks/>
          </p:cNvSpPr>
          <p:nvPr/>
        </p:nvSpPr>
        <p:spPr bwMode="auto">
          <a:xfrm>
            <a:off x="368612" y="968901"/>
            <a:ext cx="922717" cy="482972"/>
          </a:xfrm>
          <a:prstGeom prst="rect">
            <a:avLst/>
          </a:prstGeom>
          <a:noFill/>
          <a:ln w="12700">
            <a:noFill/>
            <a:miter lim="800000"/>
            <a:headEnd/>
            <a:tailEnd/>
          </a:ln>
          <a:effectLst/>
        </p:spPr>
        <p:txBody>
          <a:bodyPr lIns="50800" tIns="50800" rIns="90488" bIns="50800" anchor="t">
            <a:prstTxWarp prst="textNoShape">
              <a:avLst/>
            </a:prstTxWarp>
          </a:bodyPr>
          <a:lstStyle/>
          <a:p>
            <a:pPr marL="39688">
              <a:spcBef>
                <a:spcPts val="600"/>
              </a:spcBef>
              <a:spcAft>
                <a:spcPts val="0"/>
              </a:spcAft>
              <a:defRPr/>
            </a:pPr>
            <a:r>
              <a:rPr lang="en-US" sz="2400" b="1" kern="0" dirty="0">
                <a:latin typeface="Arial" pitchFamily="34" charset="0"/>
                <a:cs typeface="Arial" pitchFamily="34" charset="0"/>
                <a:sym typeface="Arial Bold" charset="0"/>
              </a:rPr>
              <a:t>2016</a:t>
            </a:r>
            <a:br>
              <a:rPr lang="en-US" sz="1600" b="1" kern="0" dirty="0">
                <a:solidFill>
                  <a:schemeClr val="tx1"/>
                </a:solidFill>
                <a:latin typeface="Arial" pitchFamily="34" charset="0"/>
                <a:ea typeface="+mn-ea"/>
                <a:cs typeface="Arial" pitchFamily="34" charset="0"/>
                <a:sym typeface="Arial Bold" charset="0"/>
              </a:rPr>
            </a:b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4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4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400" b="1" kern="0" dirty="0">
                <a:solidFill>
                  <a:schemeClr val="tx1"/>
                </a:solidFill>
                <a:latin typeface="Arial" pitchFamily="34" charset="0"/>
                <a:ea typeface="+mn-ea"/>
                <a:cs typeface="Arial" pitchFamily="34" charset="0"/>
                <a:sym typeface="Arial Bold" charset="0"/>
              </a:rPr>
              <a:t>  </a:t>
            </a:r>
          </a:p>
        </p:txBody>
      </p:sp>
    </p:spTree>
    <p:extLst>
      <p:ext uri="{BB962C8B-B14F-4D97-AF65-F5344CB8AC3E}">
        <p14:creationId xmlns:p14="http://schemas.microsoft.com/office/powerpoint/2010/main" val="2440988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DB06BC-FC7F-463E-A06B-3020C31AFB29}"/>
              </a:ext>
            </a:extLst>
          </p:cNvPr>
          <p:cNvSpPr/>
          <p:nvPr/>
        </p:nvSpPr>
        <p:spPr>
          <a:xfrm>
            <a:off x="685800" y="64227"/>
            <a:ext cx="7696200" cy="769441"/>
          </a:xfrm>
          <a:prstGeom prst="rect">
            <a:avLst/>
          </a:prstGeom>
        </p:spPr>
        <p:txBody>
          <a:bodyPr wrap="square">
            <a:spAutoFit/>
          </a:bodyPr>
          <a:lstStyle/>
          <a:p>
            <a:pPr algn="ctr"/>
            <a:r>
              <a:rPr lang="en-US" sz="4400" b="1" dirty="0">
                <a:solidFill>
                  <a:prstClr val="black"/>
                </a:solidFill>
              </a:rPr>
              <a:t>The riverscape and the river?</a:t>
            </a:r>
            <a:endParaRPr lang="en-US" sz="2000" dirty="0"/>
          </a:p>
        </p:txBody>
      </p:sp>
      <p:sp>
        <p:nvSpPr>
          <p:cNvPr id="6" name="Rectangle 5">
            <a:extLst>
              <a:ext uri="{FF2B5EF4-FFF2-40B4-BE49-F238E27FC236}">
                <a16:creationId xmlns:a16="http://schemas.microsoft.com/office/drawing/2014/main" id="{33811FE8-F620-4DCC-87D4-789A111AA55C}"/>
              </a:ext>
            </a:extLst>
          </p:cNvPr>
          <p:cNvSpPr/>
          <p:nvPr/>
        </p:nvSpPr>
        <p:spPr>
          <a:xfrm>
            <a:off x="4305300" y="1333500"/>
            <a:ext cx="4572000" cy="1815882"/>
          </a:xfrm>
          <a:prstGeom prst="rect">
            <a:avLst/>
          </a:prstGeom>
        </p:spPr>
        <p:txBody>
          <a:bodyPr wrap="square">
            <a:spAutoFit/>
          </a:bodyPr>
          <a:lstStyle/>
          <a:p>
            <a:r>
              <a:rPr lang="en-US" sz="2800" dirty="0"/>
              <a:t>“The </a:t>
            </a:r>
            <a:r>
              <a:rPr lang="en-US" sz="2800" dirty="0" err="1"/>
              <a:t>riverscape</a:t>
            </a:r>
            <a:r>
              <a:rPr lang="en-US" sz="2800" dirty="0"/>
              <a:t> is that part of landscape which has </a:t>
            </a:r>
            <a:r>
              <a:rPr lang="en-US" sz="2800" b="1" dirty="0"/>
              <a:t>(or had) </a:t>
            </a:r>
            <a:r>
              <a:rPr lang="en-US" sz="2800" dirty="0"/>
              <a:t>a watercourse as its focus.” (2008)</a:t>
            </a:r>
          </a:p>
        </p:txBody>
      </p:sp>
      <p:pic>
        <p:nvPicPr>
          <p:cNvPr id="7" name="Picture 2">
            <a:extLst>
              <a:ext uri="{FF2B5EF4-FFF2-40B4-BE49-F238E27FC236}">
                <a16:creationId xmlns:a16="http://schemas.microsoft.com/office/drawing/2014/main" id="{F38F186D-94B7-4D6B-976E-A00FE7F118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125" t="14445" r="41500" b="24000"/>
          <a:stretch/>
        </p:blipFill>
        <p:spPr bwMode="auto">
          <a:xfrm>
            <a:off x="1196213" y="851086"/>
            <a:ext cx="2668034" cy="412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618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51435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group of people in wet suits running through a river&#10;&#10;Description automatically generated with low confidence">
            <a:extLst>
              <a:ext uri="{FF2B5EF4-FFF2-40B4-BE49-F238E27FC236}">
                <a16:creationId xmlns:a16="http://schemas.microsoft.com/office/drawing/2014/main" id="{452530D0-9768-45E6-A590-35FE1D11EE8A}"/>
              </a:ext>
            </a:extLst>
          </p:cNvPr>
          <p:cNvPicPr>
            <a:picLocks noChangeAspect="1"/>
          </p:cNvPicPr>
          <p:nvPr/>
        </p:nvPicPr>
        <p:blipFill rotWithShape="1">
          <a:blip r:embed="rId3"/>
          <a:srcRect t="1368" r="1" b="1"/>
          <a:stretch/>
        </p:blipFill>
        <p:spPr>
          <a:xfrm>
            <a:off x="1095447" y="10"/>
            <a:ext cx="6953105" cy="51434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9" name="Subtitle 2">
            <a:extLst>
              <a:ext uri="{FF2B5EF4-FFF2-40B4-BE49-F238E27FC236}">
                <a16:creationId xmlns:a16="http://schemas.microsoft.com/office/drawing/2014/main" id="{68A3D924-23FB-4E90-A714-8A286CBF2CF5}"/>
              </a:ext>
            </a:extLst>
          </p:cNvPr>
          <p:cNvSpPr txBox="1">
            <a:spLocks/>
          </p:cNvSpPr>
          <p:nvPr/>
        </p:nvSpPr>
        <p:spPr bwMode="auto">
          <a:xfrm>
            <a:off x="368612" y="968901"/>
            <a:ext cx="922717" cy="482972"/>
          </a:xfrm>
          <a:prstGeom prst="rect">
            <a:avLst/>
          </a:prstGeom>
          <a:noFill/>
          <a:ln w="12700">
            <a:noFill/>
            <a:miter lim="800000"/>
            <a:headEnd/>
            <a:tailEnd/>
          </a:ln>
          <a:effectLst/>
        </p:spPr>
        <p:txBody>
          <a:bodyPr lIns="50800" tIns="50800" rIns="90488" bIns="50800" anchor="t">
            <a:prstTxWarp prst="textNoShape">
              <a:avLst/>
            </a:prstTxWarp>
          </a:bodyPr>
          <a:lstStyle/>
          <a:p>
            <a:pPr marL="39688">
              <a:spcBef>
                <a:spcPts val="600"/>
              </a:spcBef>
              <a:spcAft>
                <a:spcPts val="0"/>
              </a:spcAft>
              <a:defRPr/>
            </a:pPr>
            <a:r>
              <a:rPr lang="en-US" sz="2400" b="1" kern="0" dirty="0">
                <a:latin typeface="Arial" pitchFamily="34" charset="0"/>
                <a:cs typeface="Arial" pitchFamily="34" charset="0"/>
                <a:sym typeface="Arial Bold" charset="0"/>
              </a:rPr>
              <a:t>2015</a:t>
            </a:r>
            <a:br>
              <a:rPr lang="en-US" sz="1600" b="1" kern="0" dirty="0">
                <a:solidFill>
                  <a:schemeClr val="tx1"/>
                </a:solidFill>
                <a:latin typeface="Arial" pitchFamily="34" charset="0"/>
                <a:ea typeface="+mn-ea"/>
                <a:cs typeface="Arial" pitchFamily="34" charset="0"/>
                <a:sym typeface="Arial Bold" charset="0"/>
              </a:rPr>
            </a:b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4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4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400" b="1" kern="0" dirty="0">
                <a:solidFill>
                  <a:schemeClr val="tx1"/>
                </a:solidFill>
                <a:latin typeface="Arial" pitchFamily="34" charset="0"/>
                <a:ea typeface="+mn-ea"/>
                <a:cs typeface="Arial" pitchFamily="34" charset="0"/>
                <a:sym typeface="Arial Bold" charset="0"/>
              </a:rPr>
              <a:t>  </a:t>
            </a:r>
          </a:p>
        </p:txBody>
      </p:sp>
    </p:spTree>
    <p:extLst>
      <p:ext uri="{BB962C8B-B14F-4D97-AF65-F5344CB8AC3E}">
        <p14:creationId xmlns:p14="http://schemas.microsoft.com/office/powerpoint/2010/main" val="704076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8" name="Picture 957">
            <a:extLst>
              <a:ext uri="{FF2B5EF4-FFF2-40B4-BE49-F238E27FC236}">
                <a16:creationId xmlns:a16="http://schemas.microsoft.com/office/drawing/2014/main" id="{81C83D2C-54EE-466E-9058-EF517284B896}"/>
              </a:ext>
            </a:extLst>
          </p:cNvPr>
          <p:cNvPicPr>
            <a:picLocks noChangeAspect="1"/>
          </p:cNvPicPr>
          <p:nvPr/>
        </p:nvPicPr>
        <p:blipFill>
          <a:blip r:embed="rId3"/>
          <a:stretch>
            <a:fillRect/>
          </a:stretch>
        </p:blipFill>
        <p:spPr>
          <a:xfrm>
            <a:off x="4953000" y="165100"/>
            <a:ext cx="3441478" cy="4439342"/>
          </a:xfrm>
          <a:prstGeom prst="rect">
            <a:avLst/>
          </a:prstGeom>
        </p:spPr>
      </p:pic>
      <p:sp>
        <p:nvSpPr>
          <p:cNvPr id="959" name="Subtitle 2">
            <a:extLst>
              <a:ext uri="{FF2B5EF4-FFF2-40B4-BE49-F238E27FC236}">
                <a16:creationId xmlns:a16="http://schemas.microsoft.com/office/drawing/2014/main" id="{38E2A9E6-2806-407A-9E73-BA26909B68B6}"/>
              </a:ext>
            </a:extLst>
          </p:cNvPr>
          <p:cNvSpPr txBox="1">
            <a:spLocks/>
          </p:cNvSpPr>
          <p:nvPr/>
        </p:nvSpPr>
        <p:spPr bwMode="auto">
          <a:xfrm>
            <a:off x="204958" y="141733"/>
            <a:ext cx="7925713" cy="799376"/>
          </a:xfrm>
          <a:prstGeom prst="rect">
            <a:avLst/>
          </a:prstGeom>
          <a:noFill/>
          <a:ln w="12700">
            <a:noFill/>
            <a:miter lim="800000"/>
            <a:headEnd/>
            <a:tailEnd/>
          </a:ln>
          <a:effectLst/>
        </p:spPr>
        <p:txBody>
          <a:bodyPr lIns="50800" tIns="50800" rIns="90488" bIns="50800" anchor="t">
            <a:prstTxWarp prst="textNoShape">
              <a:avLst/>
            </a:prstTxWarp>
          </a:bodyPr>
          <a:lstStyle/>
          <a:p>
            <a:pPr marL="39688">
              <a:spcBef>
                <a:spcPts val="600"/>
              </a:spcBef>
              <a:spcAft>
                <a:spcPts val="0"/>
              </a:spcAft>
              <a:defRPr/>
            </a:pPr>
            <a:r>
              <a:rPr lang="en-US" sz="2800" b="1" kern="0" dirty="0">
                <a:latin typeface="Arial" pitchFamily="34" charset="0"/>
                <a:cs typeface="Arial" pitchFamily="34" charset="0"/>
                <a:sym typeface="Arial Bold" charset="0"/>
              </a:rPr>
              <a:t>Applying a riverscape approach</a:t>
            </a:r>
            <a:br>
              <a:rPr lang="en-US" sz="2800" b="1" kern="0" dirty="0">
                <a:latin typeface="Arial" pitchFamily="34" charset="0"/>
                <a:cs typeface="Arial" pitchFamily="34" charset="0"/>
                <a:sym typeface="Arial Bold" charset="0"/>
              </a:rPr>
            </a:br>
            <a:r>
              <a:rPr lang="en-US" sz="2800" b="1" kern="0" dirty="0">
                <a:latin typeface="Arial" pitchFamily="34" charset="0"/>
                <a:cs typeface="Arial" pitchFamily="34" charset="0"/>
                <a:sym typeface="Arial Bold" charset="0"/>
              </a:rPr>
              <a:t>in practice</a:t>
            </a:r>
            <a:br>
              <a:rPr lang="en-US" sz="2400" b="1" kern="0" dirty="0">
                <a:latin typeface="Arial" pitchFamily="34" charset="0"/>
                <a:cs typeface="Arial" pitchFamily="34" charset="0"/>
                <a:sym typeface="Arial Bold" charset="0"/>
              </a:rPr>
            </a:br>
            <a:br>
              <a:rPr lang="en-US" sz="2400" b="1" kern="0" dirty="0">
                <a:latin typeface="Arial" pitchFamily="34" charset="0"/>
                <a:cs typeface="Arial" pitchFamily="34" charset="0"/>
                <a:sym typeface="Arial Bold" charset="0"/>
              </a:rPr>
            </a:br>
            <a:r>
              <a:rPr lang="en-US" sz="2400" b="1" i="1" kern="0" dirty="0">
                <a:latin typeface="Arial" pitchFamily="34" charset="0"/>
                <a:cs typeface="Arial" pitchFamily="34" charset="0"/>
                <a:sym typeface="Arial Bold" charset="0"/>
              </a:rPr>
              <a:t>Overarching concepts: </a:t>
            </a:r>
            <a:br>
              <a:rPr lang="en-US" sz="2400" b="1" i="1" kern="0" dirty="0">
                <a:latin typeface="Arial" pitchFamily="34" charset="0"/>
                <a:cs typeface="Arial" pitchFamily="34" charset="0"/>
                <a:sym typeface="Arial Bold" charset="0"/>
              </a:rPr>
            </a:br>
            <a:br>
              <a:rPr lang="en-US" sz="2000" b="1" i="1" kern="0" dirty="0">
                <a:latin typeface="Arial" pitchFamily="34" charset="0"/>
                <a:cs typeface="Arial" pitchFamily="34" charset="0"/>
                <a:sym typeface="Arial Bold" charset="0"/>
              </a:rPr>
            </a:br>
            <a:r>
              <a:rPr lang="en-US" sz="2000" b="1" i="1" kern="0" dirty="0">
                <a:latin typeface="Arial" pitchFamily="34" charset="0"/>
                <a:cs typeface="Arial" pitchFamily="34" charset="0"/>
                <a:sym typeface="Arial Bold" charset="0"/>
              </a:rPr>
              <a:t>- Scale (resolution, extent, and scope)</a:t>
            </a:r>
            <a:br>
              <a:rPr lang="en-US" sz="2000" b="1" i="1" kern="0" dirty="0">
                <a:latin typeface="Arial" pitchFamily="34" charset="0"/>
                <a:cs typeface="Arial" pitchFamily="34" charset="0"/>
                <a:sym typeface="Arial Bold" charset="0"/>
              </a:rPr>
            </a:br>
            <a:r>
              <a:rPr lang="en-US" sz="2000" b="1" i="1" kern="0" dirty="0">
                <a:latin typeface="Arial" pitchFamily="34" charset="0"/>
                <a:cs typeface="Arial" pitchFamily="34" charset="0"/>
                <a:sym typeface="Arial Bold" charset="0"/>
              </a:rPr>
              <a:t>- Connectivity</a:t>
            </a:r>
          </a:p>
          <a:p>
            <a:pPr marL="39688">
              <a:spcBef>
                <a:spcPts val="600"/>
              </a:spcBef>
              <a:spcAft>
                <a:spcPts val="0"/>
              </a:spcAft>
              <a:defRPr/>
            </a:pPr>
            <a:endParaRPr lang="en-US" sz="24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b="1" kern="0" dirty="0">
                <a:solidFill>
                  <a:schemeClr val="tx1"/>
                </a:solidFill>
                <a:latin typeface="Arial" pitchFamily="34" charset="0"/>
                <a:ea typeface="+mn-ea"/>
                <a:cs typeface="Arial" pitchFamily="34" charset="0"/>
                <a:sym typeface="Arial Bold" charset="0"/>
              </a:rPr>
              <a:t>  </a:t>
            </a:r>
          </a:p>
        </p:txBody>
      </p:sp>
      <p:sp>
        <p:nvSpPr>
          <p:cNvPr id="960" name="Subtitle 2">
            <a:extLst>
              <a:ext uri="{FF2B5EF4-FFF2-40B4-BE49-F238E27FC236}">
                <a16:creationId xmlns:a16="http://schemas.microsoft.com/office/drawing/2014/main" id="{64A728B3-CB16-469C-A4A5-D5349880D5F5}"/>
              </a:ext>
            </a:extLst>
          </p:cNvPr>
          <p:cNvSpPr txBox="1">
            <a:spLocks/>
          </p:cNvSpPr>
          <p:nvPr/>
        </p:nvSpPr>
        <p:spPr bwMode="auto">
          <a:xfrm>
            <a:off x="638175" y="2066659"/>
            <a:ext cx="3873856" cy="2278918"/>
          </a:xfrm>
          <a:prstGeom prst="rect">
            <a:avLst/>
          </a:prstGeom>
          <a:noFill/>
          <a:ln w="12700">
            <a:noFill/>
            <a:miter lim="800000"/>
            <a:headEnd/>
            <a:tailEnd/>
          </a:ln>
          <a:effectLst/>
        </p:spPr>
        <p:txBody>
          <a:bodyPr wrap="square" lIns="50800" tIns="50800" rIns="90488" bIns="50800">
            <a:prstTxWarp prst="textNoShape">
              <a:avLst/>
            </a:prstTxWarp>
          </a:bodyPr>
          <a:lstStyle/>
          <a:p>
            <a:pPr marL="39688">
              <a:spcBef>
                <a:spcPts val="600"/>
              </a:spcBef>
              <a:spcAft>
                <a:spcPts val="0"/>
              </a:spcAft>
              <a:defRPr/>
            </a:pPr>
            <a:endParaRPr lang="en-US" sz="1600" b="1" kern="0" dirty="0">
              <a:latin typeface="Arial" pitchFamily="34" charset="0"/>
              <a:cs typeface="Arial" pitchFamily="34" charset="0"/>
              <a:sym typeface="Arial Bold" charset="0"/>
            </a:endParaRPr>
          </a:p>
          <a:p>
            <a:pPr marL="39688">
              <a:spcBef>
                <a:spcPts val="600"/>
              </a:spcBef>
              <a:spcAft>
                <a:spcPts val="0"/>
              </a:spcAft>
              <a:defRPr/>
            </a:pPr>
            <a:endParaRPr lang="en-US" sz="14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r>
              <a:rPr lang="en-US" b="1" i="1" u="sng" kern="0" dirty="0">
                <a:solidFill>
                  <a:schemeClr val="tx1"/>
                </a:solidFill>
                <a:latin typeface="Arial" pitchFamily="34" charset="0"/>
                <a:ea typeface="+mn-ea"/>
                <a:cs typeface="Arial" pitchFamily="34" charset="0"/>
                <a:sym typeface="Arial Bold" charset="0"/>
              </a:rPr>
              <a:t>Steps</a:t>
            </a:r>
          </a:p>
          <a:p>
            <a:pPr marL="496888" lvl="1">
              <a:spcBef>
                <a:spcPts val="600"/>
              </a:spcBef>
              <a:buFont typeface="Arial"/>
              <a:buChar char="•"/>
              <a:defRPr/>
            </a:pPr>
            <a:r>
              <a:rPr lang="en-US" b="1" kern="0" dirty="0">
                <a:latin typeface="Arial" pitchFamily="34" charset="0"/>
                <a:cs typeface="Arial" pitchFamily="34" charset="0"/>
                <a:sym typeface="Arial Bold" charset="0"/>
              </a:rPr>
              <a:t> Design  </a:t>
            </a:r>
            <a:endParaRPr lang="en-US" b="1" kern="0" dirty="0">
              <a:solidFill>
                <a:schemeClr val="tx1"/>
              </a:solidFill>
              <a:latin typeface="Arial" pitchFamily="34" charset="0"/>
              <a:ea typeface="+mn-ea"/>
              <a:cs typeface="Arial" pitchFamily="34" charset="0"/>
              <a:sym typeface="Arial Bold" charset="0"/>
            </a:endParaRPr>
          </a:p>
          <a:p>
            <a:pPr marL="496888" lvl="1">
              <a:spcBef>
                <a:spcPts val="600"/>
              </a:spcBef>
              <a:buFont typeface="Arial"/>
              <a:buChar char="•"/>
              <a:defRPr/>
            </a:pPr>
            <a:r>
              <a:rPr lang="en-US" b="1" kern="0" dirty="0">
                <a:latin typeface="Arial" pitchFamily="34" charset="0"/>
                <a:cs typeface="Arial" pitchFamily="34" charset="0"/>
                <a:sym typeface="Arial Bold" charset="0"/>
              </a:rPr>
              <a:t> Data</a:t>
            </a:r>
          </a:p>
          <a:p>
            <a:pPr marL="496888" lvl="1">
              <a:spcBef>
                <a:spcPts val="600"/>
              </a:spcBef>
              <a:buFont typeface="Arial"/>
              <a:buChar char="•"/>
              <a:defRPr/>
            </a:pPr>
            <a:r>
              <a:rPr lang="en-US" b="1" kern="0" dirty="0">
                <a:latin typeface="Arial" pitchFamily="34" charset="0"/>
                <a:cs typeface="Arial" pitchFamily="34" charset="0"/>
                <a:sym typeface="Arial Bold" charset="0"/>
              </a:rPr>
              <a:t> Analysis</a:t>
            </a:r>
            <a:endParaRPr lang="en-US" sz="20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600" b="1" kern="0" dirty="0">
                <a:solidFill>
                  <a:schemeClr val="tx1"/>
                </a:solidFill>
                <a:latin typeface="Arial" pitchFamily="34" charset="0"/>
                <a:ea typeface="+mn-ea"/>
                <a:cs typeface="Arial" pitchFamily="34" charset="0"/>
                <a:sym typeface="Arial Bold" charset="0"/>
              </a:rPr>
              <a:t>  </a:t>
            </a:r>
          </a:p>
        </p:txBody>
      </p:sp>
      <p:sp>
        <p:nvSpPr>
          <p:cNvPr id="962" name="Rectangle 961">
            <a:extLst>
              <a:ext uri="{FF2B5EF4-FFF2-40B4-BE49-F238E27FC236}">
                <a16:creationId xmlns:a16="http://schemas.microsoft.com/office/drawing/2014/main" id="{B74D7148-50D0-4AFF-9C0E-1F9E0E7C3F8A}"/>
              </a:ext>
            </a:extLst>
          </p:cNvPr>
          <p:cNvSpPr>
            <a:spLocks noChangeArrowheads="1"/>
          </p:cNvSpPr>
          <p:nvPr/>
        </p:nvSpPr>
        <p:spPr bwMode="auto">
          <a:xfrm>
            <a:off x="5362575" y="4629150"/>
            <a:ext cx="3857625" cy="274637"/>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65000"/>
              </a:spcBef>
            </a:pPr>
            <a:r>
              <a:rPr lang="en-US" altLang="en-US" sz="1200" b="1" dirty="0"/>
              <a:t>Torgersen et al. 2022. </a:t>
            </a:r>
            <a:r>
              <a:rPr lang="en-US" altLang="en-US" sz="1200" b="1" i="1" dirty="0"/>
              <a:t>Biological Reviews</a:t>
            </a:r>
          </a:p>
        </p:txBody>
      </p:sp>
    </p:spTree>
    <p:extLst>
      <p:ext uri="{BB962C8B-B14F-4D97-AF65-F5344CB8AC3E}">
        <p14:creationId xmlns:p14="http://schemas.microsoft.com/office/powerpoint/2010/main" val="4020741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E9F3D9-D362-44BB-8CC8-DF18226776E4}"/>
              </a:ext>
            </a:extLst>
          </p:cNvPr>
          <p:cNvPicPr>
            <a:picLocks noChangeAspect="1"/>
          </p:cNvPicPr>
          <p:nvPr/>
        </p:nvPicPr>
        <p:blipFill rotWithShape="1">
          <a:blip r:embed="rId3"/>
          <a:srcRect l="4630" t="17407" r="5555" b="5556"/>
          <a:stretch/>
        </p:blipFill>
        <p:spPr>
          <a:xfrm>
            <a:off x="762000" y="590550"/>
            <a:ext cx="7391400" cy="3962400"/>
          </a:xfrm>
          <a:prstGeom prst="rect">
            <a:avLst/>
          </a:prstGeom>
        </p:spPr>
      </p:pic>
      <p:sp>
        <p:nvSpPr>
          <p:cNvPr id="7" name="Rectangle 6">
            <a:extLst>
              <a:ext uri="{FF2B5EF4-FFF2-40B4-BE49-F238E27FC236}">
                <a16:creationId xmlns:a16="http://schemas.microsoft.com/office/drawing/2014/main" id="{EDFF5BF6-7E28-49A3-91C6-335F91BFC745}"/>
              </a:ext>
            </a:extLst>
          </p:cNvPr>
          <p:cNvSpPr>
            <a:spLocks noChangeArrowheads="1"/>
          </p:cNvSpPr>
          <p:nvPr/>
        </p:nvSpPr>
        <p:spPr bwMode="auto">
          <a:xfrm>
            <a:off x="5029200" y="4430713"/>
            <a:ext cx="3857625" cy="274637"/>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65000"/>
              </a:spcBef>
            </a:pPr>
            <a:r>
              <a:rPr lang="en-US" altLang="en-US" sz="1200" b="1" dirty="0"/>
              <a:t>Torgersen et al. 2022. </a:t>
            </a:r>
            <a:r>
              <a:rPr lang="en-US" altLang="en-US" sz="1200" b="1" i="1" dirty="0"/>
              <a:t>Biological Reviews</a:t>
            </a:r>
          </a:p>
        </p:txBody>
      </p:sp>
      <p:sp>
        <p:nvSpPr>
          <p:cNvPr id="9" name="TextBox 8">
            <a:extLst>
              <a:ext uri="{FF2B5EF4-FFF2-40B4-BE49-F238E27FC236}">
                <a16:creationId xmlns:a16="http://schemas.microsoft.com/office/drawing/2014/main" id="{4C149083-AFF9-4C5A-8E75-5681BC15B7A0}"/>
              </a:ext>
            </a:extLst>
          </p:cNvPr>
          <p:cNvSpPr txBox="1"/>
          <p:nvPr/>
        </p:nvSpPr>
        <p:spPr>
          <a:xfrm>
            <a:off x="308065" y="144776"/>
            <a:ext cx="7391400" cy="523220"/>
          </a:xfrm>
          <a:prstGeom prst="rect">
            <a:avLst/>
          </a:prstGeom>
          <a:noFill/>
        </p:spPr>
        <p:txBody>
          <a:bodyPr wrap="square">
            <a:spAutoFit/>
          </a:bodyPr>
          <a:lstStyle/>
          <a:p>
            <a:r>
              <a:rPr lang="en-US" sz="2800" b="1" i="0" u="none" strike="noStrike" baseline="0" dirty="0">
                <a:latin typeface="Arial" panose="020B0604020202020204" pitchFamily="34" charset="0"/>
                <a:cs typeface="Arial" panose="020B0604020202020204" pitchFamily="34" charset="0"/>
              </a:rPr>
              <a:t>Scale: extent, resolution, and scope</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657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9384F9-C38B-452B-AA45-4E8250B4C2A9}"/>
              </a:ext>
            </a:extLst>
          </p:cNvPr>
          <p:cNvPicPr>
            <a:picLocks noChangeAspect="1"/>
          </p:cNvPicPr>
          <p:nvPr/>
        </p:nvPicPr>
        <p:blipFill rotWithShape="1">
          <a:blip r:embed="rId3"/>
          <a:srcRect l="10042" t="14053" r="10585" b="5185"/>
          <a:stretch/>
        </p:blipFill>
        <p:spPr>
          <a:xfrm>
            <a:off x="2943497" y="214991"/>
            <a:ext cx="5359988" cy="4362995"/>
          </a:xfrm>
          <a:prstGeom prst="rect">
            <a:avLst/>
          </a:prstGeom>
        </p:spPr>
      </p:pic>
      <p:sp>
        <p:nvSpPr>
          <p:cNvPr id="12" name="Rectangle 11">
            <a:extLst>
              <a:ext uri="{FF2B5EF4-FFF2-40B4-BE49-F238E27FC236}">
                <a16:creationId xmlns:a16="http://schemas.microsoft.com/office/drawing/2014/main" id="{9382AE11-C4D5-49CC-9232-5E0AF5DEF3EA}"/>
              </a:ext>
            </a:extLst>
          </p:cNvPr>
          <p:cNvSpPr>
            <a:spLocks noChangeArrowheads="1"/>
          </p:cNvSpPr>
          <p:nvPr/>
        </p:nvSpPr>
        <p:spPr bwMode="auto">
          <a:xfrm>
            <a:off x="5490754" y="4653872"/>
            <a:ext cx="3857625" cy="274637"/>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65000"/>
              </a:spcBef>
            </a:pPr>
            <a:r>
              <a:rPr lang="en-US" altLang="en-US" sz="1200" b="1" dirty="0"/>
              <a:t>Torgersen et al. 2022. </a:t>
            </a:r>
            <a:r>
              <a:rPr lang="en-US" altLang="en-US" sz="1200" b="1" i="1" dirty="0"/>
              <a:t>Biological Reviews</a:t>
            </a:r>
          </a:p>
        </p:txBody>
      </p:sp>
      <p:sp>
        <p:nvSpPr>
          <p:cNvPr id="13" name="TextBox 12">
            <a:extLst>
              <a:ext uri="{FF2B5EF4-FFF2-40B4-BE49-F238E27FC236}">
                <a16:creationId xmlns:a16="http://schemas.microsoft.com/office/drawing/2014/main" id="{AD107DBD-FF93-4D9F-8FB7-4EA50B785766}"/>
              </a:ext>
            </a:extLst>
          </p:cNvPr>
          <p:cNvSpPr txBox="1"/>
          <p:nvPr/>
        </p:nvSpPr>
        <p:spPr>
          <a:xfrm>
            <a:off x="298269" y="586196"/>
            <a:ext cx="2488474" cy="1384995"/>
          </a:xfrm>
          <a:prstGeom prst="rect">
            <a:avLst/>
          </a:prstGeom>
          <a:noFill/>
        </p:spPr>
        <p:txBody>
          <a:bodyPr wrap="square">
            <a:spAutoFit/>
          </a:bodyPr>
          <a:lstStyle/>
          <a:p>
            <a:r>
              <a:rPr lang="en-US" sz="2800" b="1" i="0" u="none" strike="noStrike" baseline="0" dirty="0">
                <a:latin typeface="Arial" panose="020B0604020202020204" pitchFamily="34" charset="0"/>
                <a:cs typeface="Arial" panose="020B0604020202020204" pitchFamily="34" charset="0"/>
              </a:rPr>
              <a:t>Connectivity: flow and movement</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13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9D263F25-294E-43DC-82F9-95635DD88E4D}"/>
              </a:ext>
            </a:extLst>
          </p:cNvPr>
          <p:cNvPicPr>
            <a:picLocks noChangeAspect="1"/>
          </p:cNvPicPr>
          <p:nvPr/>
        </p:nvPicPr>
        <p:blipFill>
          <a:blip r:embed="rId3"/>
          <a:stretch>
            <a:fillRect/>
          </a:stretch>
        </p:blipFill>
        <p:spPr>
          <a:xfrm>
            <a:off x="1143000" y="133350"/>
            <a:ext cx="6630239" cy="4324350"/>
          </a:xfrm>
          <a:prstGeom prst="rect">
            <a:avLst/>
          </a:prstGeom>
        </p:spPr>
      </p:pic>
      <p:sp>
        <p:nvSpPr>
          <p:cNvPr id="90" name="Rectangle 89">
            <a:extLst>
              <a:ext uri="{FF2B5EF4-FFF2-40B4-BE49-F238E27FC236}">
                <a16:creationId xmlns:a16="http://schemas.microsoft.com/office/drawing/2014/main" id="{0AFFC796-644D-4E8B-851F-B4696B3A78EA}"/>
              </a:ext>
            </a:extLst>
          </p:cNvPr>
          <p:cNvSpPr/>
          <p:nvPr/>
        </p:nvSpPr>
        <p:spPr>
          <a:xfrm>
            <a:off x="1219200" y="133350"/>
            <a:ext cx="228600" cy="2286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outerShdw blurRad="38100" dist="38100" dir="2700000" algn="tl">
                  <a:srgbClr val="000000">
                    <a:alpha val="43137"/>
                  </a:srgbClr>
                </a:outerShdw>
              </a:effectLst>
            </a:endParaRPr>
          </a:p>
        </p:txBody>
      </p:sp>
      <p:sp>
        <p:nvSpPr>
          <p:cNvPr id="101" name="Rectangle 100">
            <a:extLst>
              <a:ext uri="{FF2B5EF4-FFF2-40B4-BE49-F238E27FC236}">
                <a16:creationId xmlns:a16="http://schemas.microsoft.com/office/drawing/2014/main" id="{ABEA0BBC-3876-47B6-8029-9B3BC0823851}"/>
              </a:ext>
            </a:extLst>
          </p:cNvPr>
          <p:cNvSpPr>
            <a:spLocks noChangeArrowheads="1"/>
          </p:cNvSpPr>
          <p:nvPr/>
        </p:nvSpPr>
        <p:spPr bwMode="auto">
          <a:xfrm>
            <a:off x="5029200" y="4506913"/>
            <a:ext cx="3857625" cy="274637"/>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65000"/>
              </a:spcBef>
            </a:pPr>
            <a:r>
              <a:rPr lang="en-US" altLang="en-US" sz="1200" b="1" dirty="0"/>
              <a:t>Torgersen et al. 2022. </a:t>
            </a:r>
            <a:r>
              <a:rPr lang="en-US" altLang="en-US" sz="1200" b="1" i="1" dirty="0"/>
              <a:t>Biological Reviews</a:t>
            </a:r>
          </a:p>
        </p:txBody>
      </p:sp>
      <p:sp>
        <p:nvSpPr>
          <p:cNvPr id="103" name="Rectangle 102">
            <a:extLst>
              <a:ext uri="{FF2B5EF4-FFF2-40B4-BE49-F238E27FC236}">
                <a16:creationId xmlns:a16="http://schemas.microsoft.com/office/drawing/2014/main" id="{56F699CC-34B7-4087-88D3-DF39CB35D518}"/>
              </a:ext>
            </a:extLst>
          </p:cNvPr>
          <p:cNvSpPr/>
          <p:nvPr/>
        </p:nvSpPr>
        <p:spPr>
          <a:xfrm>
            <a:off x="3276600" y="133350"/>
            <a:ext cx="228600" cy="2286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105" name="Rectangle 104">
            <a:extLst>
              <a:ext uri="{FF2B5EF4-FFF2-40B4-BE49-F238E27FC236}">
                <a16:creationId xmlns:a16="http://schemas.microsoft.com/office/drawing/2014/main" id="{402F908F-9F34-4C70-A1E9-74054D951A87}"/>
              </a:ext>
            </a:extLst>
          </p:cNvPr>
          <p:cNvSpPr/>
          <p:nvPr/>
        </p:nvSpPr>
        <p:spPr>
          <a:xfrm>
            <a:off x="5562600" y="133350"/>
            <a:ext cx="228600" cy="2286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outerShdw blurRad="38100" dist="38100" dir="2700000" algn="tl">
                  <a:srgbClr val="000000">
                    <a:alpha val="43137"/>
                  </a:srgbClr>
                </a:outerShdw>
              </a:effectLst>
            </a:endParaRPr>
          </a:p>
        </p:txBody>
      </p:sp>
      <p:sp>
        <p:nvSpPr>
          <p:cNvPr id="107" name="Rectangle 106">
            <a:extLst>
              <a:ext uri="{FF2B5EF4-FFF2-40B4-BE49-F238E27FC236}">
                <a16:creationId xmlns:a16="http://schemas.microsoft.com/office/drawing/2014/main" id="{9BF77CEB-3FE8-43DE-810B-40C2AB98212A}"/>
              </a:ext>
            </a:extLst>
          </p:cNvPr>
          <p:cNvSpPr/>
          <p:nvPr/>
        </p:nvSpPr>
        <p:spPr>
          <a:xfrm>
            <a:off x="1219200" y="2181225"/>
            <a:ext cx="228600" cy="2286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outerShdw blurRad="38100" dist="38100" dir="2700000" algn="tl">
                  <a:srgbClr val="000000">
                    <a:alpha val="43137"/>
                  </a:srgbClr>
                </a:outerShdw>
              </a:effectLst>
            </a:endParaRPr>
          </a:p>
        </p:txBody>
      </p:sp>
      <p:sp>
        <p:nvSpPr>
          <p:cNvPr id="108" name="Rectangle 107">
            <a:extLst>
              <a:ext uri="{FF2B5EF4-FFF2-40B4-BE49-F238E27FC236}">
                <a16:creationId xmlns:a16="http://schemas.microsoft.com/office/drawing/2014/main" id="{BE6EF37E-2823-46F5-9F7C-4199C7072C91}"/>
              </a:ext>
            </a:extLst>
          </p:cNvPr>
          <p:cNvSpPr/>
          <p:nvPr/>
        </p:nvSpPr>
        <p:spPr>
          <a:xfrm>
            <a:off x="3276600" y="2176030"/>
            <a:ext cx="228600" cy="2286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outerShdw blurRad="38100" dist="38100" dir="2700000" algn="tl">
                  <a:srgbClr val="000000">
                    <a:alpha val="43137"/>
                  </a:srgbClr>
                </a:outerShdw>
              </a:effectLst>
            </a:endParaRPr>
          </a:p>
        </p:txBody>
      </p:sp>
      <p:sp>
        <p:nvSpPr>
          <p:cNvPr id="109" name="Rectangle 108">
            <a:extLst>
              <a:ext uri="{FF2B5EF4-FFF2-40B4-BE49-F238E27FC236}">
                <a16:creationId xmlns:a16="http://schemas.microsoft.com/office/drawing/2014/main" id="{511AB6FC-9583-40A7-9A3F-E91462D7DC56}"/>
              </a:ext>
            </a:extLst>
          </p:cNvPr>
          <p:cNvSpPr/>
          <p:nvPr/>
        </p:nvSpPr>
        <p:spPr>
          <a:xfrm>
            <a:off x="4835236" y="2181225"/>
            <a:ext cx="228600" cy="2286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2531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Diagram&#10;&#10;Description automatically generated">
            <a:extLst>
              <a:ext uri="{FF2B5EF4-FFF2-40B4-BE49-F238E27FC236}">
                <a16:creationId xmlns:a16="http://schemas.microsoft.com/office/drawing/2014/main" id="{AA2E8ADD-FC7A-44BC-8ECC-B1E5870578CF}"/>
              </a:ext>
            </a:extLst>
          </p:cNvPr>
          <p:cNvPicPr>
            <a:picLocks noChangeAspect="1"/>
          </p:cNvPicPr>
          <p:nvPr/>
        </p:nvPicPr>
        <p:blipFill rotWithShape="1">
          <a:blip r:embed="rId3"/>
          <a:srcRect l="11571" b="56959"/>
          <a:stretch/>
        </p:blipFill>
        <p:spPr>
          <a:xfrm>
            <a:off x="1269999" y="300831"/>
            <a:ext cx="6500623" cy="4094641"/>
          </a:xfrm>
          <a:prstGeom prst="rect">
            <a:avLst/>
          </a:prstGeom>
        </p:spPr>
      </p:pic>
      <p:pic>
        <p:nvPicPr>
          <p:cNvPr id="23" name="Picture 22" descr="Diagram&#10;&#10;Description automatically generated">
            <a:extLst>
              <a:ext uri="{FF2B5EF4-FFF2-40B4-BE49-F238E27FC236}">
                <a16:creationId xmlns:a16="http://schemas.microsoft.com/office/drawing/2014/main" id="{DF8B9837-5DDF-42E3-BAE6-B310ABC5EEAF}"/>
              </a:ext>
            </a:extLst>
          </p:cNvPr>
          <p:cNvPicPr>
            <a:picLocks noChangeAspect="1"/>
          </p:cNvPicPr>
          <p:nvPr/>
        </p:nvPicPr>
        <p:blipFill rotWithShape="1">
          <a:blip r:embed="rId3"/>
          <a:srcRect l="11571" t="90919" b="4573"/>
          <a:stretch/>
        </p:blipFill>
        <p:spPr>
          <a:xfrm>
            <a:off x="1269999" y="4247115"/>
            <a:ext cx="6500624" cy="428866"/>
          </a:xfrm>
          <a:prstGeom prst="rect">
            <a:avLst/>
          </a:prstGeom>
        </p:spPr>
      </p:pic>
      <p:sp>
        <p:nvSpPr>
          <p:cNvPr id="25" name="Rectangle 24">
            <a:extLst>
              <a:ext uri="{FF2B5EF4-FFF2-40B4-BE49-F238E27FC236}">
                <a16:creationId xmlns:a16="http://schemas.microsoft.com/office/drawing/2014/main" id="{E6D1F5D7-1139-4C22-BD60-206EEBE9D925}"/>
              </a:ext>
            </a:extLst>
          </p:cNvPr>
          <p:cNvSpPr>
            <a:spLocks noChangeArrowheads="1"/>
          </p:cNvSpPr>
          <p:nvPr/>
        </p:nvSpPr>
        <p:spPr bwMode="auto">
          <a:xfrm>
            <a:off x="5480050" y="4707731"/>
            <a:ext cx="3857625" cy="274637"/>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65000"/>
              </a:spcBef>
            </a:pPr>
            <a:r>
              <a:rPr lang="en-US" altLang="en-US" sz="1200" b="1" dirty="0"/>
              <a:t>Torgersen et al. 2022. </a:t>
            </a:r>
            <a:r>
              <a:rPr lang="en-US" altLang="en-US" sz="1200" b="1" i="1" dirty="0"/>
              <a:t>Biological Reviews</a:t>
            </a:r>
          </a:p>
        </p:txBody>
      </p:sp>
      <p:sp>
        <p:nvSpPr>
          <p:cNvPr id="26" name="Rectangle 25">
            <a:extLst>
              <a:ext uri="{FF2B5EF4-FFF2-40B4-BE49-F238E27FC236}">
                <a16:creationId xmlns:a16="http://schemas.microsoft.com/office/drawing/2014/main" id="{16EA116B-78D9-4266-B933-8DCBF93248A3}"/>
              </a:ext>
            </a:extLst>
          </p:cNvPr>
          <p:cNvSpPr>
            <a:spLocks noChangeArrowheads="1"/>
          </p:cNvSpPr>
          <p:nvPr/>
        </p:nvSpPr>
        <p:spPr bwMode="auto">
          <a:xfrm>
            <a:off x="209550" y="170418"/>
            <a:ext cx="8337550" cy="400110"/>
          </a:xfrm>
          <a:prstGeom prst="rect">
            <a:avLst/>
          </a:prstGeom>
          <a:no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65000"/>
              </a:spcBef>
            </a:pPr>
            <a:r>
              <a:rPr lang="en-US" altLang="en-US" sz="2000" b="1" dirty="0"/>
              <a:t>Comparing conventional versus riverscape sampling approaches</a:t>
            </a:r>
            <a:endParaRPr lang="en-US" altLang="en-US" sz="2000" b="1" i="1" dirty="0"/>
          </a:p>
        </p:txBody>
      </p:sp>
    </p:spTree>
    <p:extLst>
      <p:ext uri="{BB962C8B-B14F-4D97-AF65-F5344CB8AC3E}">
        <p14:creationId xmlns:p14="http://schemas.microsoft.com/office/powerpoint/2010/main" val="3494654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E6D1F5D7-1139-4C22-BD60-206EEBE9D925}"/>
              </a:ext>
            </a:extLst>
          </p:cNvPr>
          <p:cNvSpPr>
            <a:spLocks noChangeArrowheads="1"/>
          </p:cNvSpPr>
          <p:nvPr/>
        </p:nvSpPr>
        <p:spPr bwMode="auto">
          <a:xfrm>
            <a:off x="432943" y="3575347"/>
            <a:ext cx="1821307" cy="461665"/>
          </a:xfrm>
          <a:prstGeom prst="rect">
            <a:avLst/>
          </a:prstGeom>
          <a:no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65000"/>
              </a:spcBef>
            </a:pPr>
            <a:r>
              <a:rPr lang="en-US" altLang="en-US" sz="1200" b="1" dirty="0"/>
              <a:t>Torgersen et al. 2022. </a:t>
            </a:r>
            <a:r>
              <a:rPr lang="en-US" altLang="en-US" sz="1200" b="1" i="1" dirty="0"/>
              <a:t>Biological Reviews</a:t>
            </a:r>
          </a:p>
        </p:txBody>
      </p:sp>
      <p:pic>
        <p:nvPicPr>
          <p:cNvPr id="8" name="Picture 7" descr="Diagram&#10;&#10;Description automatically generated">
            <a:extLst>
              <a:ext uri="{FF2B5EF4-FFF2-40B4-BE49-F238E27FC236}">
                <a16:creationId xmlns:a16="http://schemas.microsoft.com/office/drawing/2014/main" id="{FF0A01BC-0C97-4EFC-8139-D58DFD4B7318}"/>
              </a:ext>
            </a:extLst>
          </p:cNvPr>
          <p:cNvPicPr>
            <a:picLocks noChangeAspect="1"/>
          </p:cNvPicPr>
          <p:nvPr/>
        </p:nvPicPr>
        <p:blipFill rotWithShape="1">
          <a:blip r:embed="rId3"/>
          <a:srcRect l="14076" t="43184" r="14228" b="4859"/>
          <a:stretch/>
        </p:blipFill>
        <p:spPr>
          <a:xfrm>
            <a:off x="2686049" y="100280"/>
            <a:ext cx="5270501" cy="4942940"/>
          </a:xfrm>
          <a:prstGeom prst="rect">
            <a:avLst/>
          </a:prstGeom>
        </p:spPr>
      </p:pic>
      <p:sp>
        <p:nvSpPr>
          <p:cNvPr id="10" name="Rectangle 9">
            <a:extLst>
              <a:ext uri="{FF2B5EF4-FFF2-40B4-BE49-F238E27FC236}">
                <a16:creationId xmlns:a16="http://schemas.microsoft.com/office/drawing/2014/main" id="{7372C894-9736-4F4B-BE90-E493F7E6AF24}"/>
              </a:ext>
            </a:extLst>
          </p:cNvPr>
          <p:cNvSpPr>
            <a:spLocks noChangeArrowheads="1"/>
          </p:cNvSpPr>
          <p:nvPr/>
        </p:nvSpPr>
        <p:spPr bwMode="auto">
          <a:xfrm>
            <a:off x="209550" y="230982"/>
            <a:ext cx="2260600" cy="1323439"/>
          </a:xfrm>
          <a:prstGeom prst="rect">
            <a:avLst/>
          </a:prstGeom>
          <a:no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65000"/>
              </a:spcBef>
            </a:pPr>
            <a:r>
              <a:rPr lang="en-US" altLang="en-US" sz="2000" b="1" dirty="0"/>
              <a:t>Detecting rare species, “hotspots”, and patchiness</a:t>
            </a:r>
          </a:p>
        </p:txBody>
      </p:sp>
    </p:spTree>
    <p:extLst>
      <p:ext uri="{BB962C8B-B14F-4D97-AF65-F5344CB8AC3E}">
        <p14:creationId xmlns:p14="http://schemas.microsoft.com/office/powerpoint/2010/main" val="3137118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Picture 4">
            <a:extLst>
              <a:ext uri="{FF2B5EF4-FFF2-40B4-BE49-F238E27FC236}">
                <a16:creationId xmlns:a16="http://schemas.microsoft.com/office/drawing/2014/main" id="{C09ECFC6-4E33-4667-BA87-921CEE61E36F}"/>
              </a:ext>
            </a:extLst>
          </p:cNvPr>
          <p:cNvPicPr>
            <a:picLocks noChangeAspect="1"/>
          </p:cNvPicPr>
          <p:nvPr/>
        </p:nvPicPr>
        <p:blipFill rotWithShape="1">
          <a:blip r:embed="rId3"/>
          <a:srcRect t="2715" r="23289" b="6377"/>
          <a:stretch/>
        </p:blipFill>
        <p:spPr>
          <a:xfrm>
            <a:off x="2664959" y="7"/>
            <a:ext cx="6502149" cy="5143493"/>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317451" cy="51435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B861F92A-FE27-40DD-827E-B4378B4BD889}"/>
              </a:ext>
            </a:extLst>
          </p:cNvPr>
          <p:cNvSpPr>
            <a:spLocks noGrp="1"/>
          </p:cNvSpPr>
          <p:nvPr>
            <p:ph type="title"/>
          </p:nvPr>
        </p:nvSpPr>
        <p:spPr>
          <a:xfrm>
            <a:off x="249826" y="797584"/>
            <a:ext cx="4322174" cy="870074"/>
          </a:xfrm>
        </p:spPr>
        <p:txBody>
          <a:bodyPr vert="horz" lIns="68580" tIns="34290" rIns="68580" bIns="34290" rtlCol="0" anchor="b">
            <a:normAutofit fontScale="90000"/>
          </a:bodyPr>
          <a:lstStyle/>
          <a:p>
            <a:pPr marL="85725">
              <a:spcAft>
                <a:spcPts val="450"/>
              </a:spcAft>
            </a:pPr>
            <a:r>
              <a:rPr lang="en-US" sz="2100" b="1" dirty="0">
                <a:solidFill>
                  <a:schemeClr val="accent4">
                    <a:lumMod val="60000"/>
                    <a:lumOff val="40000"/>
                  </a:schemeClr>
                </a:solidFill>
                <a:latin typeface="Arial" panose="020B0604020202020204" pitchFamily="34" charset="0"/>
                <a:cs typeface="Arial" panose="020B0604020202020204" pitchFamily="34" charset="0"/>
              </a:rPr>
              <a:t>Assessing spatial patterns of fish distribution in the Elwha River before and after dam removal</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919" y="454343"/>
            <a:ext cx="54864"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1832610"/>
            <a:ext cx="2475738"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1" name="Rectangle 10">
            <a:extLst>
              <a:ext uri="{FF2B5EF4-FFF2-40B4-BE49-F238E27FC236}">
                <a16:creationId xmlns:a16="http://schemas.microsoft.com/office/drawing/2014/main" id="{CBD05324-9641-47A5-B95C-C26302A93381}"/>
              </a:ext>
            </a:extLst>
          </p:cNvPr>
          <p:cNvSpPr/>
          <p:nvPr/>
        </p:nvSpPr>
        <p:spPr>
          <a:xfrm>
            <a:off x="318612" y="2300309"/>
            <a:ext cx="3725986" cy="1477328"/>
          </a:xfrm>
          <a:prstGeom prst="rect">
            <a:avLst/>
          </a:prstGeom>
        </p:spPr>
        <p:txBody>
          <a:bodyPr wrap="square">
            <a:spAutoFit/>
          </a:bodyPr>
          <a:lstStyle/>
          <a:p>
            <a:pPr marL="214313" indent="-214313" defTabSz="685800">
              <a:buFont typeface="Arial" panose="020B0604020202020204" pitchFamily="34" charset="0"/>
              <a:buChar char="•"/>
            </a:pPr>
            <a:r>
              <a:rPr lang="en-US" dirty="0">
                <a:solidFill>
                  <a:prstClr val="white"/>
                </a:solidFill>
                <a:latin typeface="Calibri" panose="020F0502020204030204"/>
              </a:rPr>
              <a:t>How does dam removal influence the spatial structure of fish populations?</a:t>
            </a:r>
          </a:p>
          <a:p>
            <a:pPr marL="214313" indent="-214313" defTabSz="685800">
              <a:buFont typeface="Arial" panose="020B0604020202020204" pitchFamily="34" charset="0"/>
              <a:buChar char="•"/>
            </a:pPr>
            <a:r>
              <a:rPr lang="en-US" dirty="0">
                <a:solidFill>
                  <a:prstClr val="white"/>
                </a:solidFill>
                <a:latin typeface="Calibri" panose="020F0502020204030204"/>
              </a:rPr>
              <a:t>How far are adult salmon migrating  upstream of the former dams?</a:t>
            </a:r>
          </a:p>
        </p:txBody>
      </p:sp>
      <p:pic>
        <p:nvPicPr>
          <p:cNvPr id="13" name="Picture 12">
            <a:extLst>
              <a:ext uri="{FF2B5EF4-FFF2-40B4-BE49-F238E27FC236}">
                <a16:creationId xmlns:a16="http://schemas.microsoft.com/office/drawing/2014/main" id="{C5A4D788-7836-4D11-8FE6-3320D447AD33}"/>
              </a:ext>
            </a:extLst>
          </p:cNvPr>
          <p:cNvPicPr>
            <a:picLocks noChangeAspect="1"/>
          </p:cNvPicPr>
          <p:nvPr/>
        </p:nvPicPr>
        <p:blipFill>
          <a:blip r:embed="rId4"/>
          <a:stretch>
            <a:fillRect/>
          </a:stretch>
        </p:blipFill>
        <p:spPr>
          <a:xfrm>
            <a:off x="7907485" y="4788086"/>
            <a:ext cx="1236514" cy="382854"/>
          </a:xfrm>
          <a:prstGeom prst="rect">
            <a:avLst/>
          </a:prstGeom>
        </p:spPr>
      </p:pic>
      <p:grpSp>
        <p:nvGrpSpPr>
          <p:cNvPr id="15" name="Group 14">
            <a:extLst>
              <a:ext uri="{FF2B5EF4-FFF2-40B4-BE49-F238E27FC236}">
                <a16:creationId xmlns:a16="http://schemas.microsoft.com/office/drawing/2014/main" id="{49C0491E-674C-471E-9C1E-1E54CB024472}"/>
              </a:ext>
            </a:extLst>
          </p:cNvPr>
          <p:cNvGrpSpPr/>
          <p:nvPr/>
        </p:nvGrpSpPr>
        <p:grpSpPr>
          <a:xfrm>
            <a:off x="4495169" y="-1502726"/>
            <a:ext cx="5484617" cy="8148951"/>
            <a:chOff x="5993559" y="-2003634"/>
            <a:chExt cx="7312822" cy="10865268"/>
          </a:xfrm>
        </p:grpSpPr>
        <p:sp>
          <p:nvSpPr>
            <p:cNvPr id="7" name="Rectangle 6">
              <a:extLst>
                <a:ext uri="{FF2B5EF4-FFF2-40B4-BE49-F238E27FC236}">
                  <a16:creationId xmlns:a16="http://schemas.microsoft.com/office/drawing/2014/main" id="{B111F94A-1D7D-4EE5-8DD3-458BD3D65AE0}"/>
                </a:ext>
              </a:extLst>
            </p:cNvPr>
            <p:cNvSpPr/>
            <p:nvPr/>
          </p:nvSpPr>
          <p:spPr>
            <a:xfrm>
              <a:off x="5993559" y="203614"/>
              <a:ext cx="6027375" cy="5993567"/>
            </a:xfrm>
            <a:prstGeom prst="rect">
              <a:avLst/>
            </a:prstGeom>
            <a:solidFill>
              <a:srgbClr val="F8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descr="Map&#10;&#10;Description automatically generated">
              <a:extLst>
                <a:ext uri="{FF2B5EF4-FFF2-40B4-BE49-F238E27FC236}">
                  <a16:creationId xmlns:a16="http://schemas.microsoft.com/office/drawing/2014/main" id="{D34E0271-B58C-4649-9725-390B6419B8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4034" y="-2003634"/>
              <a:ext cx="7222347" cy="10865268"/>
            </a:xfrm>
            <a:prstGeom prst="rect">
              <a:avLst/>
            </a:prstGeom>
          </p:spPr>
        </p:pic>
      </p:grpSp>
      <p:sp>
        <p:nvSpPr>
          <p:cNvPr id="17" name="Title 1">
            <a:extLst>
              <a:ext uri="{FF2B5EF4-FFF2-40B4-BE49-F238E27FC236}">
                <a16:creationId xmlns:a16="http://schemas.microsoft.com/office/drawing/2014/main" id="{4EB0E2C4-375D-4AC2-AD3C-C82888DA41C8}"/>
              </a:ext>
            </a:extLst>
          </p:cNvPr>
          <p:cNvSpPr txBox="1">
            <a:spLocks/>
          </p:cNvSpPr>
          <p:nvPr/>
        </p:nvSpPr>
        <p:spPr>
          <a:xfrm>
            <a:off x="170551" y="36004"/>
            <a:ext cx="3488176" cy="550168"/>
          </a:xfrm>
          <a:prstGeom prst="rect">
            <a:avLst/>
          </a:prstGeom>
        </p:spPr>
        <p:txBody>
          <a:bodyPr vert="horz" lIns="68580" tIns="34290" rIns="68580" bIns="34290" rtlCol="0" anchor="b">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85725">
              <a:spcAft>
                <a:spcPts val="450"/>
              </a:spcAft>
            </a:pPr>
            <a:r>
              <a:rPr lang="en-US" sz="3200" b="1" dirty="0">
                <a:solidFill>
                  <a:schemeClr val="accent4">
                    <a:lumMod val="60000"/>
                    <a:lumOff val="40000"/>
                  </a:schemeClr>
                </a:solidFill>
                <a:latin typeface="Arial" panose="020B0604020202020204" pitchFamily="34" charset="0"/>
                <a:cs typeface="Arial" panose="020B0604020202020204" pitchFamily="34" charset="0"/>
              </a:rPr>
              <a:t>Applications</a:t>
            </a:r>
          </a:p>
        </p:txBody>
      </p:sp>
      <p:sp>
        <p:nvSpPr>
          <p:cNvPr id="18" name="TextBox 17">
            <a:extLst>
              <a:ext uri="{FF2B5EF4-FFF2-40B4-BE49-F238E27FC236}">
                <a16:creationId xmlns:a16="http://schemas.microsoft.com/office/drawing/2014/main" id="{A592070B-E625-45CD-8FEE-79820FC89613}"/>
              </a:ext>
            </a:extLst>
          </p:cNvPr>
          <p:cNvSpPr txBox="1"/>
          <p:nvPr/>
        </p:nvSpPr>
        <p:spPr>
          <a:xfrm>
            <a:off x="1914639" y="4687211"/>
            <a:ext cx="361712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Photo: Courtesy John </a:t>
            </a:r>
            <a:r>
              <a:rPr lang="en-US" sz="1200" dirty="0" err="1">
                <a:latin typeface="Arial" panose="020B0604020202020204" pitchFamily="34" charset="0"/>
                <a:cs typeface="Arial" panose="020B0604020202020204" pitchFamily="34" charset="0"/>
              </a:rPr>
              <a:t>Gussman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46588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767885" y="227477"/>
            <a:ext cx="1237839" cy="369332"/>
          </a:xfrm>
          <a:prstGeom prst="rect">
            <a:avLst/>
          </a:prstGeom>
          <a:noFill/>
        </p:spPr>
        <p:txBody>
          <a:bodyPr wrap="none" rtlCol="0">
            <a:spAutoFit/>
          </a:bodyPr>
          <a:lstStyle/>
          <a:p>
            <a:pPr defTabSz="685800"/>
            <a:r>
              <a:rPr lang="en-US" dirty="0">
                <a:solidFill>
                  <a:prstClr val="white"/>
                </a:solidFill>
                <a:latin typeface="Calibri" panose="020F0502020204030204"/>
              </a:rPr>
              <a:t>Elwha Dam</a:t>
            </a:r>
          </a:p>
        </p:txBody>
      </p:sp>
      <p:sp>
        <p:nvSpPr>
          <p:cNvPr id="30" name="TextBox 29"/>
          <p:cNvSpPr txBox="1"/>
          <p:nvPr/>
        </p:nvSpPr>
        <p:spPr>
          <a:xfrm>
            <a:off x="3239953" y="4598169"/>
            <a:ext cx="2191626" cy="230832"/>
          </a:xfrm>
          <a:prstGeom prst="rect">
            <a:avLst/>
          </a:prstGeom>
          <a:noFill/>
        </p:spPr>
        <p:txBody>
          <a:bodyPr wrap="none" rtlCol="0">
            <a:spAutoFit/>
          </a:bodyPr>
          <a:lstStyle/>
          <a:p>
            <a:pPr defTabSz="685800"/>
            <a:r>
              <a:rPr lang="en-US" sz="900" b="1" i="1" dirty="0">
                <a:solidFill>
                  <a:prstClr val="black"/>
                </a:solidFill>
                <a:latin typeface="Calibri" panose="020F0502020204030204"/>
              </a:rPr>
              <a:t>Dam photographs courtesy John </a:t>
            </a:r>
            <a:r>
              <a:rPr lang="en-US" sz="900" b="1" i="1" dirty="0" err="1">
                <a:solidFill>
                  <a:prstClr val="black"/>
                </a:solidFill>
                <a:latin typeface="Calibri" panose="020F0502020204030204"/>
              </a:rPr>
              <a:t>Gussman</a:t>
            </a:r>
            <a:endParaRPr lang="en-US" sz="900" b="1" i="1" dirty="0">
              <a:solidFill>
                <a:prstClr val="black"/>
              </a:solidFill>
              <a:latin typeface="Calibri" panose="020F0502020204030204"/>
            </a:endParaRPr>
          </a:p>
        </p:txBody>
      </p:sp>
      <p:grpSp>
        <p:nvGrpSpPr>
          <p:cNvPr id="13" name="Group 12">
            <a:extLst>
              <a:ext uri="{FF2B5EF4-FFF2-40B4-BE49-F238E27FC236}">
                <a16:creationId xmlns:a16="http://schemas.microsoft.com/office/drawing/2014/main" id="{D01D96DA-E81C-45F9-B133-1CBA62361288}"/>
              </a:ext>
            </a:extLst>
          </p:cNvPr>
          <p:cNvGrpSpPr/>
          <p:nvPr/>
        </p:nvGrpSpPr>
        <p:grpSpPr>
          <a:xfrm>
            <a:off x="3288121" y="2616177"/>
            <a:ext cx="3521741" cy="1983623"/>
            <a:chOff x="4728764" y="3471620"/>
            <a:chExt cx="5167831" cy="2910783"/>
          </a:xfrm>
        </p:grpSpPr>
        <p:sp>
          <p:nvSpPr>
            <p:cNvPr id="27" name="Rectangle 26"/>
            <p:cNvSpPr/>
            <p:nvPr/>
          </p:nvSpPr>
          <p:spPr>
            <a:xfrm>
              <a:off x="4728764" y="3471620"/>
              <a:ext cx="5167831" cy="29107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B1E6AEC9-7A97-463F-8423-29BC0A57443D}"/>
                </a:ext>
              </a:extLst>
            </p:cNvPr>
            <p:cNvGrpSpPr/>
            <p:nvPr/>
          </p:nvGrpSpPr>
          <p:grpSpPr>
            <a:xfrm>
              <a:off x="4782106" y="3582107"/>
              <a:ext cx="5102608" cy="2779282"/>
              <a:chOff x="4782106" y="3582107"/>
              <a:chExt cx="5102608" cy="2779282"/>
            </a:xfrm>
          </p:grpSpPr>
          <p:sp>
            <p:nvSpPr>
              <p:cNvPr id="23" name="TextBox 22"/>
              <p:cNvSpPr txBox="1"/>
              <p:nvPr/>
            </p:nvSpPr>
            <p:spPr>
              <a:xfrm>
                <a:off x="4782106" y="5751684"/>
                <a:ext cx="2844056" cy="609705"/>
              </a:xfrm>
              <a:prstGeom prst="rect">
                <a:avLst/>
              </a:prstGeom>
              <a:noFill/>
            </p:spPr>
            <p:txBody>
              <a:bodyPr wrap="square" rtlCol="0">
                <a:spAutoFit/>
              </a:bodyPr>
              <a:lstStyle/>
              <a:p>
                <a:pPr marL="192881" indent="-192881" defTabSz="685800">
                  <a:buFont typeface="Arial" pitchFamily="34" charset="0"/>
                  <a:buChar char="•"/>
                </a:pPr>
                <a:r>
                  <a:rPr lang="en-US" sz="1050" dirty="0">
                    <a:solidFill>
                      <a:prstClr val="white"/>
                    </a:solidFill>
                    <a:latin typeface="Calibri" panose="020F0502020204030204"/>
                  </a:rPr>
                  <a:t>64-m concrete arch</a:t>
                </a:r>
              </a:p>
              <a:p>
                <a:pPr marL="192881" indent="-192881" defTabSz="685800">
                  <a:buFont typeface="Arial" pitchFamily="34" charset="0"/>
                  <a:buChar char="•"/>
                </a:pPr>
                <a:r>
                  <a:rPr lang="en-US" sz="1050" dirty="0">
                    <a:solidFill>
                      <a:prstClr val="white"/>
                    </a:solidFill>
                    <a:latin typeface="Calibri" panose="020F0502020204030204"/>
                  </a:rPr>
                  <a:t>Completed in 1927</a:t>
                </a:r>
              </a:p>
            </p:txBody>
          </p:sp>
          <p:sp>
            <p:nvSpPr>
              <p:cNvPr id="25" name="TextBox 24"/>
              <p:cNvSpPr txBox="1"/>
              <p:nvPr/>
            </p:nvSpPr>
            <p:spPr>
              <a:xfrm>
                <a:off x="4838582" y="3582107"/>
                <a:ext cx="2939948" cy="541961"/>
              </a:xfrm>
              <a:prstGeom prst="rect">
                <a:avLst/>
              </a:prstGeom>
              <a:noFill/>
            </p:spPr>
            <p:txBody>
              <a:bodyPr wrap="none" rtlCol="0">
                <a:spAutoFit/>
              </a:bodyPr>
              <a:lstStyle/>
              <a:p>
                <a:pPr defTabSz="685800"/>
                <a:r>
                  <a:rPr lang="en-US" dirty="0" err="1">
                    <a:solidFill>
                      <a:prstClr val="white"/>
                    </a:solidFill>
                    <a:latin typeface="Calibri" panose="020F0502020204030204"/>
                  </a:rPr>
                  <a:t>Glines</a:t>
                </a:r>
                <a:r>
                  <a:rPr lang="en-US" dirty="0">
                    <a:solidFill>
                      <a:prstClr val="white"/>
                    </a:solidFill>
                    <a:latin typeface="Calibri" panose="020F0502020204030204"/>
                  </a:rPr>
                  <a:t> Canyon Dam</a:t>
                </a:r>
              </a:p>
            </p:txBody>
          </p:sp>
          <p:pic>
            <p:nvPicPr>
              <p:cNvPr id="3" name="Picture 2">
                <a:extLst>
                  <a:ext uri="{FF2B5EF4-FFF2-40B4-BE49-F238E27FC236}">
                    <a16:creationId xmlns:a16="http://schemas.microsoft.com/office/drawing/2014/main" id="{FD1CCF18-8818-43C0-B699-AF80BF5D6C16}"/>
                  </a:ext>
                </a:extLst>
              </p:cNvPr>
              <p:cNvPicPr>
                <a:picLocks noChangeAspect="1"/>
              </p:cNvPicPr>
              <p:nvPr/>
            </p:nvPicPr>
            <p:blipFill rotWithShape="1">
              <a:blip r:embed="rId3"/>
              <a:srcRect b="49638"/>
              <a:stretch/>
            </p:blipFill>
            <p:spPr>
              <a:xfrm>
                <a:off x="4962430" y="4141349"/>
                <a:ext cx="2505481" cy="1625948"/>
              </a:xfrm>
              <a:prstGeom prst="rect">
                <a:avLst/>
              </a:prstGeom>
            </p:spPr>
          </p:pic>
          <p:pic>
            <p:nvPicPr>
              <p:cNvPr id="16" name="Picture 15">
                <a:extLst>
                  <a:ext uri="{FF2B5EF4-FFF2-40B4-BE49-F238E27FC236}">
                    <a16:creationId xmlns:a16="http://schemas.microsoft.com/office/drawing/2014/main" id="{E19BD3FB-FD30-4EFA-A066-077D5E17AADF}"/>
                  </a:ext>
                </a:extLst>
              </p:cNvPr>
              <p:cNvPicPr>
                <a:picLocks noChangeAspect="1"/>
              </p:cNvPicPr>
              <p:nvPr/>
            </p:nvPicPr>
            <p:blipFill rotWithShape="1">
              <a:blip r:embed="rId3"/>
              <a:srcRect t="50362"/>
              <a:stretch/>
            </p:blipFill>
            <p:spPr>
              <a:xfrm>
                <a:off x="7550715" y="4141350"/>
                <a:ext cx="2333999" cy="1625947"/>
              </a:xfrm>
              <a:prstGeom prst="rect">
                <a:avLst/>
              </a:prstGeom>
            </p:spPr>
          </p:pic>
          <p:sp>
            <p:nvSpPr>
              <p:cNvPr id="32" name="TextBox 31">
                <a:extLst>
                  <a:ext uri="{FF2B5EF4-FFF2-40B4-BE49-F238E27FC236}">
                    <a16:creationId xmlns:a16="http://schemas.microsoft.com/office/drawing/2014/main" id="{6A566DCF-3683-49CB-A819-423C329E76EE}"/>
                  </a:ext>
                </a:extLst>
              </p:cNvPr>
              <p:cNvSpPr txBox="1"/>
              <p:nvPr/>
            </p:nvSpPr>
            <p:spPr>
              <a:xfrm>
                <a:off x="7550715" y="5751684"/>
                <a:ext cx="2054801" cy="609705"/>
              </a:xfrm>
              <a:prstGeom prst="rect">
                <a:avLst/>
              </a:prstGeom>
              <a:noFill/>
            </p:spPr>
            <p:txBody>
              <a:bodyPr wrap="square">
                <a:spAutoFit/>
              </a:bodyPr>
              <a:lstStyle/>
              <a:p>
                <a:pPr marL="192881" indent="-192881" defTabSz="685800">
                  <a:buFont typeface="Arial" pitchFamily="34" charset="0"/>
                  <a:buChar char="•"/>
                </a:pPr>
                <a:r>
                  <a:rPr lang="en-US" sz="1050" dirty="0">
                    <a:solidFill>
                      <a:prstClr val="white"/>
                    </a:solidFill>
                    <a:latin typeface="Calibri" panose="020F0502020204030204"/>
                  </a:rPr>
                  <a:t>Removed in 2014</a:t>
                </a:r>
              </a:p>
              <a:p>
                <a:pPr defTabSz="685800"/>
                <a:endParaRPr lang="en-US" sz="1050" dirty="0">
                  <a:solidFill>
                    <a:prstClr val="white"/>
                  </a:solidFill>
                  <a:latin typeface="Calibri" panose="020F0502020204030204"/>
                </a:endParaRPr>
              </a:p>
            </p:txBody>
          </p:sp>
        </p:grpSp>
      </p:grpSp>
      <p:grpSp>
        <p:nvGrpSpPr>
          <p:cNvPr id="11" name="Group 10">
            <a:extLst>
              <a:ext uri="{FF2B5EF4-FFF2-40B4-BE49-F238E27FC236}">
                <a16:creationId xmlns:a16="http://schemas.microsoft.com/office/drawing/2014/main" id="{95337E42-68DD-4818-843C-89B4F45377F9}"/>
              </a:ext>
            </a:extLst>
          </p:cNvPr>
          <p:cNvGrpSpPr/>
          <p:nvPr/>
        </p:nvGrpSpPr>
        <p:grpSpPr>
          <a:xfrm>
            <a:off x="3288121" y="547205"/>
            <a:ext cx="3593033" cy="2024546"/>
            <a:chOff x="4818147" y="545524"/>
            <a:chExt cx="5272444" cy="2970838"/>
          </a:xfrm>
        </p:grpSpPr>
        <p:sp>
          <p:nvSpPr>
            <p:cNvPr id="26" name="Rectangle 25"/>
            <p:cNvSpPr/>
            <p:nvPr/>
          </p:nvSpPr>
          <p:spPr>
            <a:xfrm>
              <a:off x="4818147" y="545524"/>
              <a:ext cx="5167831" cy="29708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2" name="TextBox 21"/>
            <p:cNvSpPr txBox="1"/>
            <p:nvPr/>
          </p:nvSpPr>
          <p:spPr>
            <a:xfrm>
              <a:off x="4880221" y="2798593"/>
              <a:ext cx="2793567" cy="609706"/>
            </a:xfrm>
            <a:prstGeom prst="rect">
              <a:avLst/>
            </a:prstGeom>
            <a:noFill/>
          </p:spPr>
          <p:txBody>
            <a:bodyPr wrap="square" rtlCol="0">
              <a:spAutoFit/>
            </a:bodyPr>
            <a:lstStyle/>
            <a:p>
              <a:pPr marL="192881" indent="-192881" defTabSz="685800">
                <a:buFont typeface="Arial" pitchFamily="34" charset="0"/>
                <a:buChar char="•"/>
              </a:pPr>
              <a:r>
                <a:rPr lang="en-US" sz="1050" dirty="0">
                  <a:solidFill>
                    <a:prstClr val="white"/>
                  </a:solidFill>
                  <a:latin typeface="Calibri" panose="020F0502020204030204"/>
                </a:rPr>
                <a:t>32-m concrete gravity </a:t>
              </a:r>
            </a:p>
            <a:p>
              <a:pPr marL="192881" indent="-192881" defTabSz="685800">
                <a:buFont typeface="Arial" pitchFamily="34" charset="0"/>
                <a:buChar char="•"/>
              </a:pPr>
              <a:r>
                <a:rPr lang="en-US" sz="1050" dirty="0">
                  <a:solidFill>
                    <a:prstClr val="white"/>
                  </a:solidFill>
                  <a:latin typeface="Calibri" panose="020F0502020204030204"/>
                </a:rPr>
                <a:t>Completed in 1912</a:t>
              </a:r>
            </a:p>
          </p:txBody>
        </p:sp>
        <p:pic>
          <p:nvPicPr>
            <p:cNvPr id="17" name="Picture 16">
              <a:extLst>
                <a:ext uri="{FF2B5EF4-FFF2-40B4-BE49-F238E27FC236}">
                  <a16:creationId xmlns:a16="http://schemas.microsoft.com/office/drawing/2014/main" id="{AED2DAB7-5F25-401B-B551-B20FBBF7B9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622"/>
            <a:stretch/>
          </p:blipFill>
          <p:spPr>
            <a:xfrm>
              <a:off x="5074624" y="1153316"/>
              <a:ext cx="2281092" cy="1662674"/>
            </a:xfrm>
            <a:prstGeom prst="rect">
              <a:avLst/>
            </a:prstGeom>
          </p:spPr>
        </p:pic>
        <p:pic>
          <p:nvPicPr>
            <p:cNvPr id="18" name="Picture 17">
              <a:extLst>
                <a:ext uri="{FF2B5EF4-FFF2-40B4-BE49-F238E27FC236}">
                  <a16:creationId xmlns:a16="http://schemas.microsoft.com/office/drawing/2014/main" id="{5EDDDC36-32DE-4D86-98F6-69563C726E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832"/>
            <a:stretch/>
          </p:blipFill>
          <p:spPr>
            <a:xfrm>
              <a:off x="7704885" y="1121915"/>
              <a:ext cx="2281092" cy="1725472"/>
            </a:xfrm>
            <a:prstGeom prst="rect">
              <a:avLst/>
            </a:prstGeom>
          </p:spPr>
        </p:pic>
        <p:sp>
          <p:nvSpPr>
            <p:cNvPr id="31" name="TextBox 30">
              <a:extLst>
                <a:ext uri="{FF2B5EF4-FFF2-40B4-BE49-F238E27FC236}">
                  <a16:creationId xmlns:a16="http://schemas.microsoft.com/office/drawing/2014/main" id="{1062BB59-4E53-44B3-BA88-B27B16C31EE2}"/>
                </a:ext>
              </a:extLst>
            </p:cNvPr>
            <p:cNvSpPr txBox="1"/>
            <p:nvPr/>
          </p:nvSpPr>
          <p:spPr>
            <a:xfrm>
              <a:off x="7767541" y="2798592"/>
              <a:ext cx="2323050" cy="372599"/>
            </a:xfrm>
            <a:prstGeom prst="rect">
              <a:avLst/>
            </a:prstGeom>
            <a:noFill/>
          </p:spPr>
          <p:txBody>
            <a:bodyPr wrap="square">
              <a:spAutoFit/>
            </a:bodyPr>
            <a:lstStyle/>
            <a:p>
              <a:pPr marL="192881" indent="-192881" defTabSz="685800">
                <a:buFont typeface="Arial" pitchFamily="34" charset="0"/>
                <a:buChar char="•"/>
              </a:pPr>
              <a:r>
                <a:rPr lang="en-US" sz="1050" dirty="0">
                  <a:solidFill>
                    <a:prstClr val="white"/>
                  </a:solidFill>
                  <a:latin typeface="Calibri" panose="020F0502020204030204"/>
                </a:rPr>
                <a:t>Removed in 2012</a:t>
              </a:r>
            </a:p>
          </p:txBody>
        </p:sp>
        <p:sp>
          <p:nvSpPr>
            <p:cNvPr id="33" name="TextBox 32">
              <a:extLst>
                <a:ext uri="{FF2B5EF4-FFF2-40B4-BE49-F238E27FC236}">
                  <a16:creationId xmlns:a16="http://schemas.microsoft.com/office/drawing/2014/main" id="{CA071275-D484-41C9-8416-52B75709E2DA}"/>
                </a:ext>
              </a:extLst>
            </p:cNvPr>
            <p:cNvSpPr txBox="1"/>
            <p:nvPr/>
          </p:nvSpPr>
          <p:spPr>
            <a:xfrm>
              <a:off x="4971870" y="624606"/>
              <a:ext cx="1816414" cy="541961"/>
            </a:xfrm>
            <a:prstGeom prst="rect">
              <a:avLst/>
            </a:prstGeom>
            <a:noFill/>
          </p:spPr>
          <p:txBody>
            <a:bodyPr wrap="none" rtlCol="0">
              <a:spAutoFit/>
            </a:bodyPr>
            <a:lstStyle/>
            <a:p>
              <a:pPr defTabSz="685800"/>
              <a:r>
                <a:rPr lang="en-US" dirty="0">
                  <a:solidFill>
                    <a:prstClr val="white"/>
                  </a:solidFill>
                  <a:latin typeface="Calibri" panose="020F0502020204030204"/>
                </a:rPr>
                <a:t>Elwha Dam</a:t>
              </a: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10" y="547202"/>
            <a:ext cx="3165943" cy="4053637"/>
          </a:xfrm>
          <a:prstGeom prst="rect">
            <a:avLst/>
          </a:prstGeom>
        </p:spPr>
      </p:pic>
      <p:sp>
        <p:nvSpPr>
          <p:cNvPr id="35" name="TextBox 34">
            <a:extLst>
              <a:ext uri="{FF2B5EF4-FFF2-40B4-BE49-F238E27FC236}">
                <a16:creationId xmlns:a16="http://schemas.microsoft.com/office/drawing/2014/main" id="{4DEF9043-C418-4CF2-8C79-42B5B1DAE231}"/>
              </a:ext>
            </a:extLst>
          </p:cNvPr>
          <p:cNvSpPr txBox="1"/>
          <p:nvPr/>
        </p:nvSpPr>
        <p:spPr>
          <a:xfrm>
            <a:off x="0" y="131803"/>
            <a:ext cx="2357438" cy="369332"/>
          </a:xfrm>
          <a:prstGeom prst="rect">
            <a:avLst/>
          </a:prstGeom>
          <a:solidFill>
            <a:srgbClr val="222A35"/>
          </a:solidFill>
        </p:spPr>
        <p:txBody>
          <a:bodyPr wrap="square">
            <a:spAutoFit/>
          </a:bodyPr>
          <a:lstStyle/>
          <a:p>
            <a:pPr algn="ctr" defTabSz="685800"/>
            <a:r>
              <a:rPr lang="en-US" b="1" dirty="0">
                <a:solidFill>
                  <a:prstClr val="white"/>
                </a:solidFill>
                <a:latin typeface="Calibri" panose="020F0502020204030204"/>
              </a:rPr>
              <a:t>  Study Area</a:t>
            </a:r>
          </a:p>
        </p:txBody>
      </p:sp>
      <p:pic>
        <p:nvPicPr>
          <p:cNvPr id="10" name="Picture 9">
            <a:extLst>
              <a:ext uri="{FF2B5EF4-FFF2-40B4-BE49-F238E27FC236}">
                <a16:creationId xmlns:a16="http://schemas.microsoft.com/office/drawing/2014/main" id="{B12E097B-CA78-4A02-9CF2-F3B46EF8F55D}"/>
              </a:ext>
            </a:extLst>
          </p:cNvPr>
          <p:cNvPicPr>
            <a:picLocks noChangeAspect="1"/>
          </p:cNvPicPr>
          <p:nvPr/>
        </p:nvPicPr>
        <p:blipFill>
          <a:blip r:embed="rId6"/>
          <a:stretch>
            <a:fillRect/>
          </a:stretch>
        </p:blipFill>
        <p:spPr>
          <a:xfrm>
            <a:off x="7876025" y="4741020"/>
            <a:ext cx="1236514" cy="382854"/>
          </a:xfrm>
          <a:prstGeom prst="rect">
            <a:avLst/>
          </a:prstGeom>
        </p:spPr>
      </p:pic>
      <p:grpSp>
        <p:nvGrpSpPr>
          <p:cNvPr id="15" name="Group 14">
            <a:extLst>
              <a:ext uri="{FF2B5EF4-FFF2-40B4-BE49-F238E27FC236}">
                <a16:creationId xmlns:a16="http://schemas.microsoft.com/office/drawing/2014/main" id="{25D03D59-886A-4E75-AE5C-FADDA38FFB6B}"/>
              </a:ext>
            </a:extLst>
          </p:cNvPr>
          <p:cNvGrpSpPr/>
          <p:nvPr/>
        </p:nvGrpSpPr>
        <p:grpSpPr>
          <a:xfrm>
            <a:off x="6686623" y="125030"/>
            <a:ext cx="2455571" cy="2529725"/>
            <a:chOff x="8915492" y="166706"/>
            <a:chExt cx="3274094" cy="3372967"/>
          </a:xfrm>
        </p:grpSpPr>
        <p:grpSp>
          <p:nvGrpSpPr>
            <p:cNvPr id="9" name="Group 8">
              <a:extLst>
                <a:ext uri="{FF2B5EF4-FFF2-40B4-BE49-F238E27FC236}">
                  <a16:creationId xmlns:a16="http://schemas.microsoft.com/office/drawing/2014/main" id="{F0949937-43FD-4253-A3D5-2309DB378EEB}"/>
                </a:ext>
              </a:extLst>
            </p:cNvPr>
            <p:cNvGrpSpPr/>
            <p:nvPr/>
          </p:nvGrpSpPr>
          <p:grpSpPr>
            <a:xfrm>
              <a:off x="8915492" y="166706"/>
              <a:ext cx="3274094" cy="3372967"/>
              <a:chOff x="8978156" y="-889863"/>
              <a:chExt cx="4018405" cy="4139755"/>
            </a:xfrm>
          </p:grpSpPr>
          <p:sp>
            <p:nvSpPr>
              <p:cNvPr id="8" name="TextBox 7">
                <a:extLst>
                  <a:ext uri="{FF2B5EF4-FFF2-40B4-BE49-F238E27FC236}">
                    <a16:creationId xmlns:a16="http://schemas.microsoft.com/office/drawing/2014/main" id="{97534278-5A59-455E-8AAE-4F9E5B060360}"/>
                  </a:ext>
                </a:extLst>
              </p:cNvPr>
              <p:cNvSpPr txBox="1"/>
              <p:nvPr/>
            </p:nvSpPr>
            <p:spPr>
              <a:xfrm>
                <a:off x="8978156" y="-889863"/>
                <a:ext cx="4018405" cy="755489"/>
              </a:xfrm>
              <a:prstGeom prst="rect">
                <a:avLst/>
              </a:prstGeom>
              <a:noFill/>
            </p:spPr>
            <p:txBody>
              <a:bodyPr wrap="square" rtlCol="0">
                <a:spAutoFit/>
              </a:bodyPr>
              <a:lstStyle/>
              <a:p>
                <a:pPr defTabSz="685800"/>
                <a:r>
                  <a:rPr lang="en-US" sz="1200" dirty="0">
                    <a:latin typeface="Calibri" panose="020F0502020204030204"/>
                  </a:rPr>
                  <a:t>&gt;90% Habitat lost</a:t>
                </a:r>
              </a:p>
              <a:p>
                <a:pPr defTabSz="685800"/>
                <a:r>
                  <a:rPr lang="en-US" sz="1200" dirty="0">
                    <a:latin typeface="Calibri" panose="020F0502020204030204"/>
                  </a:rPr>
                  <a:t>~98% decline of salmon populations</a:t>
                </a:r>
              </a:p>
            </p:txBody>
          </p:sp>
          <p:pic>
            <p:nvPicPr>
              <p:cNvPr id="6" name="Picture 5">
                <a:extLst>
                  <a:ext uri="{FF2B5EF4-FFF2-40B4-BE49-F238E27FC236}">
                    <a16:creationId xmlns:a16="http://schemas.microsoft.com/office/drawing/2014/main" id="{0C2EC661-B42D-48A7-B43D-C0717C7BFAFE}"/>
                  </a:ext>
                </a:extLst>
              </p:cNvPr>
              <p:cNvPicPr>
                <a:picLocks noChangeAspect="1"/>
              </p:cNvPicPr>
              <p:nvPr/>
            </p:nvPicPr>
            <p:blipFill>
              <a:blip r:embed="rId7"/>
              <a:stretch>
                <a:fillRect/>
              </a:stretch>
            </p:blipFill>
            <p:spPr>
              <a:xfrm>
                <a:off x="9976742" y="182626"/>
                <a:ext cx="2439269" cy="3067266"/>
              </a:xfrm>
              <a:prstGeom prst="rect">
                <a:avLst/>
              </a:prstGeom>
            </p:spPr>
          </p:pic>
        </p:grpSp>
        <p:sp>
          <p:nvSpPr>
            <p:cNvPr id="29" name="TextBox 28">
              <a:extLst>
                <a:ext uri="{FF2B5EF4-FFF2-40B4-BE49-F238E27FC236}">
                  <a16:creationId xmlns:a16="http://schemas.microsoft.com/office/drawing/2014/main" id="{8CB265DE-65E7-4C0D-8A97-0A3C7A5481CB}"/>
                </a:ext>
              </a:extLst>
            </p:cNvPr>
            <p:cNvSpPr txBox="1"/>
            <p:nvPr/>
          </p:nvSpPr>
          <p:spPr>
            <a:xfrm rot="16200000">
              <a:off x="11017693" y="2767510"/>
              <a:ext cx="1204989" cy="307776"/>
            </a:xfrm>
            <a:prstGeom prst="rect">
              <a:avLst/>
            </a:prstGeom>
            <a:noFill/>
          </p:spPr>
          <p:txBody>
            <a:bodyPr wrap="square">
              <a:spAutoFit/>
            </a:bodyPr>
            <a:lstStyle/>
            <a:p>
              <a:pPr defTabSz="685800"/>
              <a:r>
                <a:rPr lang="en-US" sz="900" b="1" i="1" dirty="0">
                  <a:solidFill>
                    <a:prstClr val="black"/>
                  </a:solidFill>
                  <a:latin typeface="Calibri" panose="020F0502020204030204"/>
                </a:rPr>
                <a:t>NPS</a:t>
              </a:r>
              <a:endParaRPr lang="en-US" sz="900" b="1" dirty="0">
                <a:solidFill>
                  <a:prstClr val="black"/>
                </a:solidFill>
                <a:latin typeface="Calibri" panose="020F0502020204030204"/>
              </a:endParaRPr>
            </a:p>
          </p:txBody>
        </p:sp>
      </p:grpSp>
    </p:spTree>
    <p:extLst>
      <p:ext uri="{BB962C8B-B14F-4D97-AF65-F5344CB8AC3E}">
        <p14:creationId xmlns:p14="http://schemas.microsoft.com/office/powerpoint/2010/main" val="165992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230EA5-4B4A-47C4-BA07-08A0FC4EE345}"/>
              </a:ext>
            </a:extLst>
          </p:cNvPr>
          <p:cNvPicPr>
            <a:picLocks noChangeAspect="1"/>
          </p:cNvPicPr>
          <p:nvPr/>
        </p:nvPicPr>
        <p:blipFill rotWithShape="1">
          <a:blip r:embed="rId3"/>
          <a:srcRect l="19167" t="12484" r="18333" b="2593"/>
          <a:stretch/>
        </p:blipFill>
        <p:spPr>
          <a:xfrm>
            <a:off x="1479793" y="189480"/>
            <a:ext cx="6247236" cy="4774764"/>
          </a:xfrm>
          <a:prstGeom prst="rect">
            <a:avLst/>
          </a:prstGeom>
        </p:spPr>
      </p:pic>
      <p:sp>
        <p:nvSpPr>
          <p:cNvPr id="6" name="Subtitle 2">
            <a:extLst>
              <a:ext uri="{FF2B5EF4-FFF2-40B4-BE49-F238E27FC236}">
                <a16:creationId xmlns:a16="http://schemas.microsoft.com/office/drawing/2014/main" id="{94D388F3-E389-42BD-8F77-3912EB75CCEF}"/>
              </a:ext>
            </a:extLst>
          </p:cNvPr>
          <p:cNvSpPr txBox="1">
            <a:spLocks/>
          </p:cNvSpPr>
          <p:nvPr/>
        </p:nvSpPr>
        <p:spPr bwMode="auto">
          <a:xfrm>
            <a:off x="368612" y="968901"/>
            <a:ext cx="922717" cy="482972"/>
          </a:xfrm>
          <a:prstGeom prst="rect">
            <a:avLst/>
          </a:prstGeom>
          <a:noFill/>
          <a:ln w="12700">
            <a:noFill/>
            <a:miter lim="800000"/>
            <a:headEnd/>
            <a:tailEnd/>
          </a:ln>
          <a:effectLst/>
        </p:spPr>
        <p:txBody>
          <a:bodyPr lIns="50800" tIns="50800" rIns="90488" bIns="50800" anchor="t">
            <a:prstTxWarp prst="textNoShape">
              <a:avLst/>
            </a:prstTxWarp>
          </a:bodyPr>
          <a:lstStyle/>
          <a:p>
            <a:pPr marL="39688">
              <a:spcBef>
                <a:spcPts val="600"/>
              </a:spcBef>
              <a:spcAft>
                <a:spcPts val="0"/>
              </a:spcAft>
              <a:defRPr/>
            </a:pPr>
            <a:r>
              <a:rPr lang="en-US" sz="2400" b="1" kern="0" dirty="0">
                <a:latin typeface="Arial" pitchFamily="34" charset="0"/>
                <a:cs typeface="Arial" pitchFamily="34" charset="0"/>
                <a:sym typeface="Arial Bold" charset="0"/>
              </a:rPr>
              <a:t>2022</a:t>
            </a:r>
            <a:br>
              <a:rPr lang="en-US" sz="1600" b="1" kern="0" dirty="0">
                <a:solidFill>
                  <a:schemeClr val="tx1"/>
                </a:solidFill>
                <a:latin typeface="Arial" pitchFamily="34" charset="0"/>
                <a:ea typeface="+mn-ea"/>
                <a:cs typeface="Arial" pitchFamily="34" charset="0"/>
                <a:sym typeface="Arial Bold" charset="0"/>
              </a:rPr>
            </a:b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4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4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400" b="1" kern="0" dirty="0">
                <a:solidFill>
                  <a:schemeClr val="tx1"/>
                </a:solidFill>
                <a:latin typeface="Arial" pitchFamily="34" charset="0"/>
                <a:ea typeface="+mn-ea"/>
                <a:cs typeface="Arial" pitchFamily="34" charset="0"/>
                <a:sym typeface="Arial Bold" charset="0"/>
              </a:rPr>
              <a:t>  </a:t>
            </a:r>
          </a:p>
        </p:txBody>
      </p:sp>
    </p:spTree>
    <p:extLst>
      <p:ext uri="{BB962C8B-B14F-4D97-AF65-F5344CB8AC3E}">
        <p14:creationId xmlns:p14="http://schemas.microsoft.com/office/powerpoint/2010/main" val="2805188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FA3949F-4B84-4902-946A-C2E60E821FFB}"/>
              </a:ext>
            </a:extLst>
          </p:cNvPr>
          <p:cNvSpPr txBox="1">
            <a:spLocks/>
          </p:cNvSpPr>
          <p:nvPr/>
        </p:nvSpPr>
        <p:spPr>
          <a:xfrm>
            <a:off x="1" y="133140"/>
            <a:ext cx="3705311" cy="414523"/>
          </a:xfrm>
          <a:prstGeom prst="rect">
            <a:avLst/>
          </a:prstGeom>
          <a:solidFill>
            <a:schemeClr val="tx2">
              <a:lumMod val="5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1800" b="1" dirty="0">
                <a:solidFill>
                  <a:prstClr val="white"/>
                </a:solidFill>
                <a:latin typeface="Calibri" panose="020F0502020204030204"/>
              </a:rPr>
              <a:t>Riverscape Snorkel Surveys </a:t>
            </a:r>
          </a:p>
        </p:txBody>
      </p:sp>
      <p:grpSp>
        <p:nvGrpSpPr>
          <p:cNvPr id="13" name="Group 12">
            <a:extLst>
              <a:ext uri="{FF2B5EF4-FFF2-40B4-BE49-F238E27FC236}">
                <a16:creationId xmlns:a16="http://schemas.microsoft.com/office/drawing/2014/main" id="{2FC2A952-5B90-47A7-B89B-E27DADA3B55B}"/>
              </a:ext>
            </a:extLst>
          </p:cNvPr>
          <p:cNvGrpSpPr/>
          <p:nvPr/>
        </p:nvGrpSpPr>
        <p:grpSpPr>
          <a:xfrm>
            <a:off x="3857693" y="547663"/>
            <a:ext cx="1610591" cy="5143500"/>
            <a:chOff x="124691" y="870026"/>
            <a:chExt cx="2147454" cy="6858000"/>
          </a:xfrm>
        </p:grpSpPr>
        <p:pic>
          <p:nvPicPr>
            <p:cNvPr id="11" name="Picture 10">
              <a:extLst>
                <a:ext uri="{FF2B5EF4-FFF2-40B4-BE49-F238E27FC236}">
                  <a16:creationId xmlns:a16="http://schemas.microsoft.com/office/drawing/2014/main" id="{9E8D7E67-8B06-476F-9A9A-A51CE81F399D}"/>
                </a:ext>
              </a:extLst>
            </p:cNvPr>
            <p:cNvPicPr>
              <a:picLocks noChangeAspect="1"/>
            </p:cNvPicPr>
            <p:nvPr/>
          </p:nvPicPr>
          <p:blipFill>
            <a:blip r:embed="rId3"/>
            <a:stretch>
              <a:fillRect/>
            </a:stretch>
          </p:blipFill>
          <p:spPr>
            <a:xfrm>
              <a:off x="214745" y="870026"/>
              <a:ext cx="2057400" cy="6858000"/>
            </a:xfrm>
            <a:prstGeom prst="rect">
              <a:avLst/>
            </a:prstGeom>
          </p:spPr>
        </p:pic>
        <p:sp>
          <p:nvSpPr>
            <p:cNvPr id="12" name="Oval 11">
              <a:extLst>
                <a:ext uri="{FF2B5EF4-FFF2-40B4-BE49-F238E27FC236}">
                  <a16:creationId xmlns:a16="http://schemas.microsoft.com/office/drawing/2014/main" id="{B5EE296D-F4BC-46D1-8DBA-3E0A36463D74}"/>
                </a:ext>
              </a:extLst>
            </p:cNvPr>
            <p:cNvSpPr/>
            <p:nvPr/>
          </p:nvSpPr>
          <p:spPr>
            <a:xfrm>
              <a:off x="124691" y="870026"/>
              <a:ext cx="259773" cy="200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14" name="TextBox 13">
            <a:extLst>
              <a:ext uri="{FF2B5EF4-FFF2-40B4-BE49-F238E27FC236}">
                <a16:creationId xmlns:a16="http://schemas.microsoft.com/office/drawing/2014/main" id="{F4A679F5-D17B-4E9C-AD0E-27312A1C5368}"/>
              </a:ext>
            </a:extLst>
          </p:cNvPr>
          <p:cNvSpPr txBox="1"/>
          <p:nvPr/>
        </p:nvSpPr>
        <p:spPr>
          <a:xfrm>
            <a:off x="52711" y="697841"/>
            <a:ext cx="3530021" cy="2400657"/>
          </a:xfrm>
          <a:prstGeom prst="rect">
            <a:avLst/>
          </a:prstGeom>
          <a:noFill/>
        </p:spPr>
        <p:txBody>
          <a:bodyPr wrap="square" rtlCol="0">
            <a:spAutoFit/>
          </a:bodyPr>
          <a:lstStyle/>
          <a:p>
            <a:pPr defTabSz="685800"/>
            <a:r>
              <a:rPr lang="en-US" sz="1500" b="1" dirty="0">
                <a:solidFill>
                  <a:prstClr val="black"/>
                </a:solidFill>
                <a:latin typeface="Calibri" panose="020F0502020204030204"/>
              </a:rPr>
              <a:t>The “Riverscape Approach”</a:t>
            </a:r>
          </a:p>
          <a:p>
            <a:pPr marL="214313" indent="-214313" defTabSz="685800">
              <a:buFont typeface="Arial" panose="020B0604020202020204" pitchFamily="34" charset="0"/>
              <a:buChar char="•"/>
            </a:pPr>
            <a:r>
              <a:rPr lang="en-US" sz="1350" dirty="0">
                <a:solidFill>
                  <a:prstClr val="black"/>
                </a:solidFill>
                <a:latin typeface="Calibri" panose="020F0502020204030204"/>
              </a:rPr>
              <a:t>Spatially continuous adult and juvenile fish counts in 22 reaches from headwaters to the sea (avoiding 3-4 canyons). </a:t>
            </a:r>
          </a:p>
          <a:p>
            <a:pPr marL="214313" indent="-214313" defTabSz="685800">
              <a:buFont typeface="Arial" panose="020B0604020202020204" pitchFamily="34" charset="0"/>
              <a:buChar char="•"/>
            </a:pPr>
            <a:r>
              <a:rPr lang="en-US" sz="1350" dirty="0">
                <a:solidFill>
                  <a:prstClr val="black"/>
                </a:solidFill>
                <a:latin typeface="Calibri" panose="020F0502020204030204"/>
              </a:rPr>
              <a:t>2 before, 2 after dam removal</a:t>
            </a:r>
          </a:p>
          <a:p>
            <a:pPr marL="214313" indent="-214313" defTabSz="685800">
              <a:buFont typeface="Arial" panose="020B0604020202020204" pitchFamily="34" charset="0"/>
              <a:buChar char="•"/>
            </a:pPr>
            <a:r>
              <a:rPr lang="en-US" sz="1350" dirty="0">
                <a:solidFill>
                  <a:prstClr val="black"/>
                </a:solidFill>
                <a:latin typeface="Calibri" panose="020F0502020204030204"/>
              </a:rPr>
              <a:t>4 teams of 4/5 biologists sampling</a:t>
            </a:r>
          </a:p>
          <a:p>
            <a:pPr marL="214313" indent="-214313" defTabSz="685800">
              <a:buFont typeface="Arial" panose="020B0604020202020204" pitchFamily="34" charset="0"/>
              <a:buChar char="•"/>
            </a:pPr>
            <a:r>
              <a:rPr lang="en-US" sz="1350" dirty="0">
                <a:solidFill>
                  <a:prstClr val="black"/>
                </a:solidFill>
                <a:latin typeface="Calibri" panose="020F0502020204030204"/>
              </a:rPr>
              <a:t>Divers identify and count adult fish and the presence of juveniles.</a:t>
            </a:r>
          </a:p>
          <a:p>
            <a:pPr marL="557213" lvl="1" indent="-214313" defTabSz="685800">
              <a:buFont typeface="Arial" panose="020B0604020202020204" pitchFamily="34" charset="0"/>
              <a:buChar char="•"/>
            </a:pPr>
            <a:r>
              <a:rPr lang="en-US" sz="1350" u="sng" dirty="0">
                <a:solidFill>
                  <a:prstClr val="black"/>
                </a:solidFill>
                <a:latin typeface="Calibri" panose="020F0502020204030204"/>
              </a:rPr>
              <a:t>Adults</a:t>
            </a:r>
            <a:r>
              <a:rPr lang="en-US" sz="1350" dirty="0">
                <a:solidFill>
                  <a:prstClr val="black"/>
                </a:solidFill>
                <a:latin typeface="Calibri" panose="020F0502020204030204"/>
              </a:rPr>
              <a:t>: Bull Trout, Resident Trout, Chinook salmon, Steelhead </a:t>
            </a:r>
          </a:p>
          <a:p>
            <a:pPr marL="557213" lvl="1" indent="-214313" defTabSz="685800">
              <a:buFont typeface="Arial" panose="020B0604020202020204" pitchFamily="34" charset="0"/>
              <a:buChar char="•"/>
            </a:pPr>
            <a:r>
              <a:rPr lang="en-US" sz="1350" u="sng" dirty="0">
                <a:solidFill>
                  <a:prstClr val="black"/>
                </a:solidFill>
                <a:latin typeface="Calibri" panose="020F0502020204030204"/>
              </a:rPr>
              <a:t>Juveniles</a:t>
            </a:r>
            <a:r>
              <a:rPr lang="en-US" sz="1350" dirty="0">
                <a:solidFill>
                  <a:prstClr val="black"/>
                </a:solidFill>
                <a:latin typeface="Calibri" panose="020F0502020204030204"/>
              </a:rPr>
              <a:t>: Coho, Chinook, Trout</a:t>
            </a:r>
          </a:p>
        </p:txBody>
      </p:sp>
      <p:grpSp>
        <p:nvGrpSpPr>
          <p:cNvPr id="4" name="Group 3">
            <a:extLst>
              <a:ext uri="{FF2B5EF4-FFF2-40B4-BE49-F238E27FC236}">
                <a16:creationId xmlns:a16="http://schemas.microsoft.com/office/drawing/2014/main" id="{FFD4DA14-60D3-4E62-8232-AB64EAAB1F1A}"/>
              </a:ext>
            </a:extLst>
          </p:cNvPr>
          <p:cNvGrpSpPr/>
          <p:nvPr/>
        </p:nvGrpSpPr>
        <p:grpSpPr>
          <a:xfrm>
            <a:off x="141052" y="3242481"/>
            <a:ext cx="3064928" cy="1498539"/>
            <a:chOff x="6526358" y="7328307"/>
            <a:chExt cx="4488873" cy="2194750"/>
          </a:xfrm>
        </p:grpSpPr>
        <p:pic>
          <p:nvPicPr>
            <p:cNvPr id="23" name="Picture 22">
              <a:extLst>
                <a:ext uri="{FF2B5EF4-FFF2-40B4-BE49-F238E27FC236}">
                  <a16:creationId xmlns:a16="http://schemas.microsoft.com/office/drawing/2014/main" id="{30CDB128-B540-41F1-B7EF-4C24772A7217}"/>
                </a:ext>
              </a:extLst>
            </p:cNvPr>
            <p:cNvPicPr>
              <a:picLocks noChangeAspect="1"/>
            </p:cNvPicPr>
            <p:nvPr/>
          </p:nvPicPr>
          <p:blipFill rotWithShape="1">
            <a:blip r:embed="rId4"/>
            <a:srcRect r="23062"/>
            <a:stretch/>
          </p:blipFill>
          <p:spPr>
            <a:xfrm>
              <a:off x="6526358" y="7328307"/>
              <a:ext cx="4488873" cy="2194750"/>
            </a:xfrm>
            <a:prstGeom prst="rect">
              <a:avLst/>
            </a:prstGeom>
          </p:spPr>
        </p:pic>
        <p:pic>
          <p:nvPicPr>
            <p:cNvPr id="8" name="Picture 7">
              <a:extLst>
                <a:ext uri="{FF2B5EF4-FFF2-40B4-BE49-F238E27FC236}">
                  <a16:creationId xmlns:a16="http://schemas.microsoft.com/office/drawing/2014/main" id="{38261C73-C646-41FD-9CB9-A65C8C63169B}"/>
                </a:ext>
              </a:extLst>
            </p:cNvPr>
            <p:cNvPicPr>
              <a:picLocks noChangeAspect="1"/>
            </p:cNvPicPr>
            <p:nvPr/>
          </p:nvPicPr>
          <p:blipFill rotWithShape="1">
            <a:blip r:embed="rId4"/>
            <a:srcRect l="80500" b="74817"/>
            <a:stretch/>
          </p:blipFill>
          <p:spPr>
            <a:xfrm>
              <a:off x="9877544" y="7328307"/>
              <a:ext cx="1137687" cy="552697"/>
            </a:xfrm>
            <a:prstGeom prst="rect">
              <a:avLst/>
            </a:prstGeom>
          </p:spPr>
        </p:pic>
      </p:grpSp>
      <p:pic>
        <p:nvPicPr>
          <p:cNvPr id="19" name="Picture 18">
            <a:extLst>
              <a:ext uri="{FF2B5EF4-FFF2-40B4-BE49-F238E27FC236}">
                <a16:creationId xmlns:a16="http://schemas.microsoft.com/office/drawing/2014/main" id="{F06F4EC0-28B6-4AAB-8F74-5B79227460E3}"/>
              </a:ext>
            </a:extLst>
          </p:cNvPr>
          <p:cNvPicPr>
            <a:picLocks noChangeAspect="1"/>
          </p:cNvPicPr>
          <p:nvPr/>
        </p:nvPicPr>
        <p:blipFill>
          <a:blip r:embed="rId5"/>
          <a:stretch>
            <a:fillRect/>
          </a:stretch>
        </p:blipFill>
        <p:spPr>
          <a:xfrm>
            <a:off x="7876025" y="4741020"/>
            <a:ext cx="1236514" cy="382854"/>
          </a:xfrm>
          <a:prstGeom prst="rect">
            <a:avLst/>
          </a:prstGeom>
        </p:spPr>
      </p:pic>
      <p:grpSp>
        <p:nvGrpSpPr>
          <p:cNvPr id="10" name="Group 9">
            <a:extLst>
              <a:ext uri="{FF2B5EF4-FFF2-40B4-BE49-F238E27FC236}">
                <a16:creationId xmlns:a16="http://schemas.microsoft.com/office/drawing/2014/main" id="{E54789F1-ACCF-4E66-A700-37DA98C28580}"/>
              </a:ext>
            </a:extLst>
          </p:cNvPr>
          <p:cNvGrpSpPr/>
          <p:nvPr/>
        </p:nvGrpSpPr>
        <p:grpSpPr>
          <a:xfrm>
            <a:off x="5623562" y="547663"/>
            <a:ext cx="2252463" cy="4557768"/>
            <a:chOff x="7497953" y="730217"/>
            <a:chExt cx="3003284" cy="6077024"/>
          </a:xfrm>
        </p:grpSpPr>
        <p:grpSp>
          <p:nvGrpSpPr>
            <p:cNvPr id="18" name="Group 17">
              <a:extLst>
                <a:ext uri="{FF2B5EF4-FFF2-40B4-BE49-F238E27FC236}">
                  <a16:creationId xmlns:a16="http://schemas.microsoft.com/office/drawing/2014/main" id="{857BD2B2-0278-444B-A391-F1193FB19802}"/>
                </a:ext>
              </a:extLst>
            </p:cNvPr>
            <p:cNvGrpSpPr/>
            <p:nvPr/>
          </p:nvGrpSpPr>
          <p:grpSpPr>
            <a:xfrm>
              <a:off x="7497953" y="730217"/>
              <a:ext cx="3003284" cy="4027078"/>
              <a:chOff x="71196" y="2261930"/>
              <a:chExt cx="3003284" cy="4027078"/>
            </a:xfrm>
          </p:grpSpPr>
          <p:pic>
            <p:nvPicPr>
              <p:cNvPr id="9" name="Picture 8">
                <a:extLst>
                  <a:ext uri="{FF2B5EF4-FFF2-40B4-BE49-F238E27FC236}">
                    <a16:creationId xmlns:a16="http://schemas.microsoft.com/office/drawing/2014/main" id="{72F7B80A-23AC-40C9-BC07-CD2966501D5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196" y="4543957"/>
                <a:ext cx="3003284" cy="1745051"/>
              </a:xfrm>
              <a:prstGeom prst="rect">
                <a:avLst/>
              </a:prstGeom>
            </p:spPr>
          </p:pic>
          <p:pic>
            <p:nvPicPr>
              <p:cNvPr id="15" name="Picture 14">
                <a:extLst>
                  <a:ext uri="{FF2B5EF4-FFF2-40B4-BE49-F238E27FC236}">
                    <a16:creationId xmlns:a16="http://schemas.microsoft.com/office/drawing/2014/main" id="{0D97D8F1-D260-4522-BABE-DAD35E6FC509}"/>
                  </a:ext>
                </a:extLst>
              </p:cNvPr>
              <p:cNvPicPr>
                <a:picLocks noChangeAspect="1"/>
              </p:cNvPicPr>
              <p:nvPr/>
            </p:nvPicPr>
            <p:blipFill>
              <a:blip r:embed="rId7"/>
              <a:stretch>
                <a:fillRect/>
              </a:stretch>
            </p:blipFill>
            <p:spPr>
              <a:xfrm>
                <a:off x="71196" y="2261930"/>
                <a:ext cx="3003284" cy="2257246"/>
              </a:xfrm>
              <a:prstGeom prst="rect">
                <a:avLst/>
              </a:prstGeom>
            </p:spPr>
          </p:pic>
        </p:grpSp>
        <p:pic>
          <p:nvPicPr>
            <p:cNvPr id="7" name="Picture 6">
              <a:extLst>
                <a:ext uri="{FF2B5EF4-FFF2-40B4-BE49-F238E27FC236}">
                  <a16:creationId xmlns:a16="http://schemas.microsoft.com/office/drawing/2014/main" id="{08AFB06A-5DC9-46DE-8F6F-D33826ED14CB}"/>
                </a:ext>
              </a:extLst>
            </p:cNvPr>
            <p:cNvPicPr>
              <a:picLocks noChangeAspect="1"/>
            </p:cNvPicPr>
            <p:nvPr/>
          </p:nvPicPr>
          <p:blipFill>
            <a:blip r:embed="rId8"/>
            <a:stretch>
              <a:fillRect/>
            </a:stretch>
          </p:blipFill>
          <p:spPr>
            <a:xfrm>
              <a:off x="7510005" y="4782076"/>
              <a:ext cx="2991232" cy="2025165"/>
            </a:xfrm>
            <a:prstGeom prst="rect">
              <a:avLst/>
            </a:prstGeom>
          </p:spPr>
        </p:pic>
      </p:grpSp>
      <p:sp>
        <p:nvSpPr>
          <p:cNvPr id="17" name="Rectangle 16">
            <a:extLst>
              <a:ext uri="{FF2B5EF4-FFF2-40B4-BE49-F238E27FC236}">
                <a16:creationId xmlns:a16="http://schemas.microsoft.com/office/drawing/2014/main" id="{66CBD6BE-E159-411F-B084-8A971780FA81}"/>
              </a:ext>
            </a:extLst>
          </p:cNvPr>
          <p:cNvSpPr>
            <a:spLocks noChangeArrowheads="1"/>
          </p:cNvSpPr>
          <p:nvPr/>
        </p:nvSpPr>
        <p:spPr bwMode="auto">
          <a:xfrm>
            <a:off x="4680369" y="-46013"/>
            <a:ext cx="4138848" cy="461665"/>
          </a:xfrm>
          <a:prstGeom prst="rect">
            <a:avLst/>
          </a:prstGeom>
          <a:no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65000"/>
              </a:spcBef>
            </a:pPr>
            <a:br>
              <a:rPr lang="en-US" altLang="en-US" sz="1200" b="1" dirty="0"/>
            </a:br>
            <a:r>
              <a:rPr lang="en-US" altLang="en-US" sz="1200" b="1" dirty="0" err="1"/>
              <a:t>Duda</a:t>
            </a:r>
            <a:r>
              <a:rPr lang="en-US" altLang="en-US" sz="1200" b="1" dirty="0"/>
              <a:t> et al. 2021. </a:t>
            </a:r>
            <a:r>
              <a:rPr lang="en-US" altLang="en-US" sz="1200" b="1" i="1" dirty="0"/>
              <a:t>Frontiers in Ecology and Evolution</a:t>
            </a:r>
          </a:p>
        </p:txBody>
      </p:sp>
      <p:sp>
        <p:nvSpPr>
          <p:cNvPr id="20" name="TextBox 19">
            <a:extLst>
              <a:ext uri="{FF2B5EF4-FFF2-40B4-BE49-F238E27FC236}">
                <a16:creationId xmlns:a16="http://schemas.microsoft.com/office/drawing/2014/main" id="{871418EC-7A06-4936-A06D-3C70F0388AF8}"/>
              </a:ext>
            </a:extLst>
          </p:cNvPr>
          <p:cNvSpPr txBox="1"/>
          <p:nvPr/>
        </p:nvSpPr>
        <p:spPr>
          <a:xfrm>
            <a:off x="7993805" y="2347503"/>
            <a:ext cx="1061747"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Photos: NPS and USGS</a:t>
            </a:r>
          </a:p>
        </p:txBody>
      </p:sp>
    </p:spTree>
    <p:extLst>
      <p:ext uri="{BB962C8B-B14F-4D97-AF65-F5344CB8AC3E}">
        <p14:creationId xmlns:p14="http://schemas.microsoft.com/office/powerpoint/2010/main" val="297217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76BAD-FF8F-443A-87A0-B7EA04E1EB01}"/>
              </a:ext>
            </a:extLst>
          </p:cNvPr>
          <p:cNvSpPr txBox="1">
            <a:spLocks/>
          </p:cNvSpPr>
          <p:nvPr/>
        </p:nvSpPr>
        <p:spPr>
          <a:xfrm>
            <a:off x="0" y="133140"/>
            <a:ext cx="4320239" cy="414523"/>
          </a:xfrm>
          <a:prstGeom prst="rect">
            <a:avLst/>
          </a:prstGeom>
          <a:solidFill>
            <a:schemeClr val="tx2">
              <a:lumMod val="5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1800" b="1" dirty="0">
                <a:solidFill>
                  <a:prstClr val="white"/>
                </a:solidFill>
                <a:latin typeface="Calibri" panose="020F0502020204030204"/>
              </a:rPr>
              <a:t>Snorkel Survey Results: Bull Trout  </a:t>
            </a:r>
          </a:p>
        </p:txBody>
      </p:sp>
      <p:sp>
        <p:nvSpPr>
          <p:cNvPr id="12" name="TextBox 11">
            <a:extLst>
              <a:ext uri="{FF2B5EF4-FFF2-40B4-BE49-F238E27FC236}">
                <a16:creationId xmlns:a16="http://schemas.microsoft.com/office/drawing/2014/main" id="{58DBBA60-90C5-434A-897E-2B05B18CC9A6}"/>
              </a:ext>
            </a:extLst>
          </p:cNvPr>
          <p:cNvSpPr txBox="1"/>
          <p:nvPr/>
        </p:nvSpPr>
        <p:spPr>
          <a:xfrm>
            <a:off x="4626541" y="674106"/>
            <a:ext cx="4314812" cy="1754326"/>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prstClr val="black"/>
                </a:solidFill>
                <a:latin typeface="Calibri" panose="020F0502020204030204"/>
              </a:rPr>
              <a:t>Widely distributed before and after dam removal</a:t>
            </a:r>
          </a:p>
          <a:p>
            <a:pPr marL="214313" indent="-214313" defTabSz="685800">
              <a:buFont typeface="Arial" panose="020B0604020202020204" pitchFamily="34" charset="0"/>
              <a:buChar char="•"/>
            </a:pPr>
            <a:r>
              <a:rPr lang="en-US" sz="1350" dirty="0">
                <a:solidFill>
                  <a:prstClr val="black"/>
                </a:solidFill>
                <a:latin typeface="Calibri" panose="020F0502020204030204"/>
              </a:rPr>
              <a:t>Before dam removal, two “hot spots” associated with upper dam and reservoir</a:t>
            </a:r>
          </a:p>
          <a:p>
            <a:pPr marL="557213" lvl="1" indent="-214313" defTabSz="685800">
              <a:buFont typeface="Arial" panose="020B0604020202020204" pitchFamily="34" charset="0"/>
              <a:buChar char="•"/>
            </a:pPr>
            <a:r>
              <a:rPr lang="en-US" sz="1350" dirty="0">
                <a:solidFill>
                  <a:prstClr val="black"/>
                </a:solidFill>
                <a:latin typeface="Calibri" panose="020F0502020204030204"/>
              </a:rPr>
              <a:t>Leads to focused “fish rescue and relocation” effort before dam removal</a:t>
            </a:r>
          </a:p>
          <a:p>
            <a:pPr marL="214313" indent="-214313" defTabSz="685800">
              <a:buFont typeface="Arial" panose="020B0604020202020204" pitchFamily="34" charset="0"/>
              <a:buChar char="•"/>
            </a:pPr>
            <a:r>
              <a:rPr lang="en-US" sz="1350" dirty="0">
                <a:solidFill>
                  <a:prstClr val="black"/>
                </a:solidFill>
                <a:latin typeface="Calibri" panose="020F0502020204030204"/>
              </a:rPr>
              <a:t>Higher densities in most reaches after dam removal</a:t>
            </a:r>
          </a:p>
          <a:p>
            <a:pPr marL="214313" indent="-214313" defTabSz="685800">
              <a:buFont typeface="Arial" panose="020B0604020202020204" pitchFamily="34" charset="0"/>
              <a:buChar char="•"/>
            </a:pPr>
            <a:r>
              <a:rPr lang="en-US" sz="1350" dirty="0">
                <a:solidFill>
                  <a:prstClr val="black"/>
                </a:solidFill>
                <a:latin typeface="Calibri" panose="020F0502020204030204"/>
              </a:rPr>
              <a:t>Upstream shift in higher density reaches</a:t>
            </a:r>
          </a:p>
          <a:p>
            <a:pPr defTabSz="685800"/>
            <a:endParaRPr lang="en-US" sz="1350" dirty="0">
              <a:solidFill>
                <a:prstClr val="black"/>
              </a:solidFill>
              <a:latin typeface="Calibri" panose="020F0502020204030204"/>
            </a:endParaRPr>
          </a:p>
        </p:txBody>
      </p:sp>
      <p:sp>
        <p:nvSpPr>
          <p:cNvPr id="14" name="Rectangle 13">
            <a:extLst>
              <a:ext uri="{FF2B5EF4-FFF2-40B4-BE49-F238E27FC236}">
                <a16:creationId xmlns:a16="http://schemas.microsoft.com/office/drawing/2014/main" id="{B28AFFCA-CE3A-4376-98E5-312F20835007}"/>
              </a:ext>
            </a:extLst>
          </p:cNvPr>
          <p:cNvSpPr/>
          <p:nvPr/>
        </p:nvSpPr>
        <p:spPr>
          <a:xfrm>
            <a:off x="0" y="624828"/>
            <a:ext cx="245805" cy="226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EF5FB584-5B1E-4C91-9961-167FBC8E589D}"/>
              </a:ext>
            </a:extLst>
          </p:cNvPr>
          <p:cNvSpPr/>
          <p:nvPr/>
        </p:nvSpPr>
        <p:spPr>
          <a:xfrm>
            <a:off x="13962" y="2774113"/>
            <a:ext cx="245805" cy="226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5" name="Group 4">
            <a:extLst>
              <a:ext uri="{FF2B5EF4-FFF2-40B4-BE49-F238E27FC236}">
                <a16:creationId xmlns:a16="http://schemas.microsoft.com/office/drawing/2014/main" id="{F7249A50-CA28-4E36-90B9-47201E500001}"/>
              </a:ext>
            </a:extLst>
          </p:cNvPr>
          <p:cNvGrpSpPr/>
          <p:nvPr/>
        </p:nvGrpSpPr>
        <p:grpSpPr>
          <a:xfrm>
            <a:off x="82003" y="1395141"/>
            <a:ext cx="4238236" cy="3209948"/>
            <a:chOff x="122526" y="840366"/>
            <a:chExt cx="4917065" cy="3724078"/>
          </a:xfrm>
        </p:grpSpPr>
        <p:pic>
          <p:nvPicPr>
            <p:cNvPr id="4" name="Picture 3">
              <a:extLst>
                <a:ext uri="{FF2B5EF4-FFF2-40B4-BE49-F238E27FC236}">
                  <a16:creationId xmlns:a16="http://schemas.microsoft.com/office/drawing/2014/main" id="{4E43211D-D2F6-4F15-941E-745133955700}"/>
                </a:ext>
              </a:extLst>
            </p:cNvPr>
            <p:cNvPicPr>
              <a:picLocks noChangeAspect="1"/>
            </p:cNvPicPr>
            <p:nvPr/>
          </p:nvPicPr>
          <p:blipFill>
            <a:blip r:embed="rId3"/>
            <a:stretch>
              <a:fillRect/>
            </a:stretch>
          </p:blipFill>
          <p:spPr>
            <a:xfrm>
              <a:off x="122527" y="840366"/>
              <a:ext cx="4917064" cy="2468567"/>
            </a:xfrm>
            <a:prstGeom prst="rect">
              <a:avLst/>
            </a:prstGeom>
          </p:spPr>
        </p:pic>
        <p:pic>
          <p:nvPicPr>
            <p:cNvPr id="10" name="Picture 9">
              <a:extLst>
                <a:ext uri="{FF2B5EF4-FFF2-40B4-BE49-F238E27FC236}">
                  <a16:creationId xmlns:a16="http://schemas.microsoft.com/office/drawing/2014/main" id="{DC0141AC-F480-4A16-9D6A-918274267802}"/>
                </a:ext>
              </a:extLst>
            </p:cNvPr>
            <p:cNvPicPr>
              <a:picLocks noChangeAspect="1"/>
            </p:cNvPicPr>
            <p:nvPr/>
          </p:nvPicPr>
          <p:blipFill>
            <a:blip r:embed="rId4"/>
            <a:stretch>
              <a:fillRect/>
            </a:stretch>
          </p:blipFill>
          <p:spPr>
            <a:xfrm>
              <a:off x="1028030" y="3809779"/>
              <a:ext cx="2567342" cy="754665"/>
            </a:xfrm>
            <a:prstGeom prst="rect">
              <a:avLst/>
            </a:prstGeom>
          </p:spPr>
        </p:pic>
        <p:pic>
          <p:nvPicPr>
            <p:cNvPr id="17" name="Picture 16">
              <a:extLst>
                <a:ext uri="{FF2B5EF4-FFF2-40B4-BE49-F238E27FC236}">
                  <a16:creationId xmlns:a16="http://schemas.microsoft.com/office/drawing/2014/main" id="{107EAE33-EEA9-46D7-AFC1-AE5BBCD76508}"/>
                </a:ext>
              </a:extLst>
            </p:cNvPr>
            <p:cNvPicPr>
              <a:picLocks noChangeAspect="1"/>
            </p:cNvPicPr>
            <p:nvPr/>
          </p:nvPicPr>
          <p:blipFill rotWithShape="1">
            <a:blip r:embed="rId5"/>
            <a:srcRect t="84966"/>
            <a:stretch/>
          </p:blipFill>
          <p:spPr>
            <a:xfrm>
              <a:off x="122526" y="3179142"/>
              <a:ext cx="4870235" cy="460643"/>
            </a:xfrm>
            <a:prstGeom prst="rect">
              <a:avLst/>
            </a:prstGeom>
          </p:spPr>
        </p:pic>
      </p:grpSp>
      <p:pic>
        <p:nvPicPr>
          <p:cNvPr id="18" name="Picture 17">
            <a:extLst>
              <a:ext uri="{FF2B5EF4-FFF2-40B4-BE49-F238E27FC236}">
                <a16:creationId xmlns:a16="http://schemas.microsoft.com/office/drawing/2014/main" id="{25E1914B-D731-4324-AF51-98A5F1C204AA}"/>
              </a:ext>
            </a:extLst>
          </p:cNvPr>
          <p:cNvPicPr>
            <a:picLocks noChangeAspect="1"/>
          </p:cNvPicPr>
          <p:nvPr/>
        </p:nvPicPr>
        <p:blipFill>
          <a:blip r:embed="rId6"/>
          <a:stretch>
            <a:fillRect/>
          </a:stretch>
        </p:blipFill>
        <p:spPr>
          <a:xfrm>
            <a:off x="7907487" y="4773650"/>
            <a:ext cx="1236514" cy="382854"/>
          </a:xfrm>
          <a:prstGeom prst="rect">
            <a:avLst/>
          </a:prstGeom>
        </p:spPr>
      </p:pic>
      <p:sp>
        <p:nvSpPr>
          <p:cNvPr id="3" name="Slide Number Placeholder 2">
            <a:extLst>
              <a:ext uri="{FF2B5EF4-FFF2-40B4-BE49-F238E27FC236}">
                <a16:creationId xmlns:a16="http://schemas.microsoft.com/office/drawing/2014/main" id="{500043BE-1CCF-4083-AEFC-C82F6739C5CF}"/>
              </a:ext>
            </a:extLst>
          </p:cNvPr>
          <p:cNvSpPr>
            <a:spLocks noGrp="1"/>
          </p:cNvSpPr>
          <p:nvPr>
            <p:ph type="sldNum" sz="quarter" idx="12"/>
          </p:nvPr>
        </p:nvSpPr>
        <p:spPr>
          <a:xfrm>
            <a:off x="13962" y="4828156"/>
            <a:ext cx="264398" cy="273844"/>
          </a:xfrm>
        </p:spPr>
        <p:txBody>
          <a:bodyPr/>
          <a:lstStyle/>
          <a:p>
            <a:pPr defTabSz="685800"/>
            <a:fld id="{971CBBD1-A7F7-4195-9A94-98091532BAEA}" type="slidenum">
              <a:rPr lang="en-US">
                <a:solidFill>
                  <a:prstClr val="black">
                    <a:tint val="75000"/>
                  </a:prstClr>
                </a:solidFill>
                <a:latin typeface="Calibri" panose="020F0502020204030204"/>
              </a:rPr>
              <a:pPr defTabSz="685800"/>
              <a:t>31</a:t>
            </a:fld>
            <a:endParaRPr lang="en-US" dirty="0">
              <a:solidFill>
                <a:prstClr val="black">
                  <a:tint val="75000"/>
                </a:prstClr>
              </a:solidFill>
              <a:latin typeface="Calibri" panose="020F0502020204030204"/>
            </a:endParaRPr>
          </a:p>
        </p:txBody>
      </p:sp>
      <p:grpSp>
        <p:nvGrpSpPr>
          <p:cNvPr id="21" name="Group 20">
            <a:extLst>
              <a:ext uri="{FF2B5EF4-FFF2-40B4-BE49-F238E27FC236}">
                <a16:creationId xmlns:a16="http://schemas.microsoft.com/office/drawing/2014/main" id="{CA6EA219-9C63-452C-92EA-28B34E3946EE}"/>
              </a:ext>
            </a:extLst>
          </p:cNvPr>
          <p:cNvGrpSpPr/>
          <p:nvPr/>
        </p:nvGrpSpPr>
        <p:grpSpPr>
          <a:xfrm>
            <a:off x="4795153" y="2294415"/>
            <a:ext cx="3692976" cy="2257792"/>
            <a:chOff x="5552609" y="3880344"/>
            <a:chExt cx="4923967" cy="3010388"/>
          </a:xfrm>
        </p:grpSpPr>
        <p:grpSp>
          <p:nvGrpSpPr>
            <p:cNvPr id="9" name="Group 8">
              <a:extLst>
                <a:ext uri="{FF2B5EF4-FFF2-40B4-BE49-F238E27FC236}">
                  <a16:creationId xmlns:a16="http://schemas.microsoft.com/office/drawing/2014/main" id="{BB6A87CC-E500-41EB-B06B-8B662012B410}"/>
                </a:ext>
              </a:extLst>
            </p:cNvPr>
            <p:cNvGrpSpPr/>
            <p:nvPr/>
          </p:nvGrpSpPr>
          <p:grpSpPr>
            <a:xfrm>
              <a:off x="5793188" y="3880344"/>
              <a:ext cx="4683388" cy="2922322"/>
              <a:chOff x="5080935" y="3927926"/>
              <a:chExt cx="4683388" cy="2922322"/>
            </a:xfrm>
          </p:grpSpPr>
          <p:pic>
            <p:nvPicPr>
              <p:cNvPr id="7" name="Picture 6">
                <a:extLst>
                  <a:ext uri="{FF2B5EF4-FFF2-40B4-BE49-F238E27FC236}">
                    <a16:creationId xmlns:a16="http://schemas.microsoft.com/office/drawing/2014/main" id="{FC6B3945-5EEA-4883-86C4-56023734AE76}"/>
                  </a:ext>
                </a:extLst>
              </p:cNvPr>
              <p:cNvPicPr>
                <a:picLocks noChangeAspect="1"/>
              </p:cNvPicPr>
              <p:nvPr/>
            </p:nvPicPr>
            <p:blipFill>
              <a:blip r:embed="rId7"/>
              <a:stretch>
                <a:fillRect/>
              </a:stretch>
            </p:blipFill>
            <p:spPr>
              <a:xfrm>
                <a:off x="5080935" y="3927926"/>
                <a:ext cx="2601233" cy="2903906"/>
              </a:xfrm>
              <a:prstGeom prst="rect">
                <a:avLst/>
              </a:prstGeom>
            </p:spPr>
          </p:pic>
          <p:pic>
            <p:nvPicPr>
              <p:cNvPr id="8" name="Picture 7">
                <a:extLst>
                  <a:ext uri="{FF2B5EF4-FFF2-40B4-BE49-F238E27FC236}">
                    <a16:creationId xmlns:a16="http://schemas.microsoft.com/office/drawing/2014/main" id="{38D8EB42-B0E0-4909-8B5F-6826FF250499}"/>
                  </a:ext>
                </a:extLst>
              </p:cNvPr>
              <p:cNvPicPr>
                <a:picLocks noChangeAspect="1"/>
              </p:cNvPicPr>
              <p:nvPr/>
            </p:nvPicPr>
            <p:blipFill>
              <a:blip r:embed="rId8"/>
              <a:stretch>
                <a:fillRect/>
              </a:stretch>
            </p:blipFill>
            <p:spPr>
              <a:xfrm>
                <a:off x="7682168" y="3927926"/>
                <a:ext cx="2082155" cy="2922322"/>
              </a:xfrm>
              <a:prstGeom prst="rect">
                <a:avLst/>
              </a:prstGeom>
            </p:spPr>
          </p:pic>
        </p:grpSp>
        <p:sp>
          <p:nvSpPr>
            <p:cNvPr id="20" name="TextBox 19">
              <a:extLst>
                <a:ext uri="{FF2B5EF4-FFF2-40B4-BE49-F238E27FC236}">
                  <a16:creationId xmlns:a16="http://schemas.microsoft.com/office/drawing/2014/main" id="{313780B8-2C19-482A-996D-5F4D352A4421}"/>
                </a:ext>
              </a:extLst>
            </p:cNvPr>
            <p:cNvSpPr txBox="1"/>
            <p:nvPr/>
          </p:nvSpPr>
          <p:spPr>
            <a:xfrm rot="16200000">
              <a:off x="4919743" y="5950090"/>
              <a:ext cx="1573508" cy="307776"/>
            </a:xfrm>
            <a:prstGeom prst="rect">
              <a:avLst/>
            </a:prstGeom>
            <a:noFill/>
          </p:spPr>
          <p:txBody>
            <a:bodyPr wrap="none" rtlCol="0">
              <a:spAutoFit/>
            </a:bodyPr>
            <a:lstStyle/>
            <a:p>
              <a:pPr defTabSz="685800"/>
              <a:r>
                <a:rPr lang="en-US" sz="900" i="1" dirty="0">
                  <a:solidFill>
                    <a:prstClr val="black"/>
                  </a:solidFill>
                  <a:latin typeface="Calibri" panose="020F0502020204030204"/>
                </a:rPr>
                <a:t>National Park Service</a:t>
              </a:r>
              <a:endParaRPr lang="en-US" sz="1350" i="1" dirty="0">
                <a:solidFill>
                  <a:prstClr val="black"/>
                </a:solidFill>
                <a:latin typeface="Calibri" panose="020F0502020204030204"/>
              </a:endParaRPr>
            </a:p>
          </p:txBody>
        </p:sp>
      </p:grpSp>
      <p:grpSp>
        <p:nvGrpSpPr>
          <p:cNvPr id="34" name="Group 33">
            <a:extLst>
              <a:ext uri="{FF2B5EF4-FFF2-40B4-BE49-F238E27FC236}">
                <a16:creationId xmlns:a16="http://schemas.microsoft.com/office/drawing/2014/main" id="{B12D15D0-7202-4688-BC5B-2684942115C7}"/>
              </a:ext>
            </a:extLst>
          </p:cNvPr>
          <p:cNvGrpSpPr/>
          <p:nvPr/>
        </p:nvGrpSpPr>
        <p:grpSpPr>
          <a:xfrm>
            <a:off x="1326383" y="863498"/>
            <a:ext cx="1649811" cy="868967"/>
            <a:chOff x="1768511" y="1151331"/>
            <a:chExt cx="2199748" cy="1158622"/>
          </a:xfrm>
        </p:grpSpPr>
        <p:sp>
          <p:nvSpPr>
            <p:cNvPr id="24" name="TextBox 23">
              <a:extLst>
                <a:ext uri="{FF2B5EF4-FFF2-40B4-BE49-F238E27FC236}">
                  <a16:creationId xmlns:a16="http://schemas.microsoft.com/office/drawing/2014/main" id="{1A3C9B01-D0AA-4078-B4FE-0BD7C7B0A2D9}"/>
                </a:ext>
              </a:extLst>
            </p:cNvPr>
            <p:cNvSpPr txBox="1"/>
            <p:nvPr/>
          </p:nvSpPr>
          <p:spPr>
            <a:xfrm>
              <a:off x="1768511" y="1151331"/>
              <a:ext cx="2199748" cy="400109"/>
            </a:xfrm>
            <a:prstGeom prst="rect">
              <a:avLst/>
            </a:prstGeom>
            <a:noFill/>
          </p:spPr>
          <p:txBody>
            <a:bodyPr wrap="none" rtlCol="0">
              <a:spAutoFit/>
            </a:bodyPr>
            <a:lstStyle/>
            <a:p>
              <a:pPr defTabSz="685800"/>
              <a:r>
                <a:rPr lang="en-US" sz="1350" b="1" i="1" dirty="0">
                  <a:solidFill>
                    <a:srgbClr val="ED7D31">
                      <a:lumMod val="75000"/>
                    </a:srgbClr>
                  </a:solidFill>
                  <a:latin typeface="Calibri" panose="020F0502020204030204"/>
                </a:rPr>
                <a:t>Bull trout ‘hot spots’</a:t>
              </a:r>
            </a:p>
          </p:txBody>
        </p:sp>
        <p:cxnSp>
          <p:nvCxnSpPr>
            <p:cNvPr id="26" name="Straight Arrow Connector 25">
              <a:extLst>
                <a:ext uri="{FF2B5EF4-FFF2-40B4-BE49-F238E27FC236}">
                  <a16:creationId xmlns:a16="http://schemas.microsoft.com/office/drawing/2014/main" id="{5DB68C64-B2D2-4EC2-8625-076527B7767E}"/>
                </a:ext>
              </a:extLst>
            </p:cNvPr>
            <p:cNvCxnSpPr>
              <a:cxnSpLocks/>
              <a:stCxn id="24" idx="2"/>
            </p:cNvCxnSpPr>
            <p:nvPr/>
          </p:nvCxnSpPr>
          <p:spPr>
            <a:xfrm flipH="1">
              <a:off x="2220687" y="1551440"/>
              <a:ext cx="647699" cy="39033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A7AE5FF4-99A1-4B9D-AA92-34B358679680}"/>
                </a:ext>
              </a:extLst>
            </p:cNvPr>
            <p:cNvCxnSpPr>
              <a:cxnSpLocks/>
              <a:stCxn id="24" idx="2"/>
            </p:cNvCxnSpPr>
            <p:nvPr/>
          </p:nvCxnSpPr>
          <p:spPr>
            <a:xfrm flipH="1">
              <a:off x="2441751" y="1551440"/>
              <a:ext cx="426635" cy="75851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
        <p:nvSpPr>
          <p:cNvPr id="35" name="TextBox 34">
            <a:extLst>
              <a:ext uri="{FF2B5EF4-FFF2-40B4-BE49-F238E27FC236}">
                <a16:creationId xmlns:a16="http://schemas.microsoft.com/office/drawing/2014/main" id="{FCE5A7F1-37C3-4D20-8951-3F3F3C797272}"/>
              </a:ext>
            </a:extLst>
          </p:cNvPr>
          <p:cNvSpPr txBox="1"/>
          <p:nvPr/>
        </p:nvSpPr>
        <p:spPr>
          <a:xfrm>
            <a:off x="1991301" y="4643892"/>
            <a:ext cx="2359044" cy="276999"/>
          </a:xfrm>
          <a:prstGeom prst="rect">
            <a:avLst/>
          </a:prstGeom>
          <a:noFill/>
        </p:spPr>
        <p:txBody>
          <a:bodyPr wrap="none" rtlCol="0">
            <a:spAutoFit/>
          </a:bodyPr>
          <a:lstStyle/>
          <a:p>
            <a:pPr defTabSz="685800"/>
            <a:r>
              <a:rPr lang="en-US" sz="1200" b="1" dirty="0">
                <a:solidFill>
                  <a:prstClr val="black"/>
                </a:solidFill>
                <a:latin typeface="Calibri" panose="020F0502020204030204"/>
              </a:rPr>
              <a:t>Duda et al. 2021. </a:t>
            </a:r>
            <a:r>
              <a:rPr lang="en-US" sz="1200" b="1" i="1" dirty="0">
                <a:solidFill>
                  <a:prstClr val="black"/>
                </a:solidFill>
                <a:latin typeface="Calibri" panose="020F0502020204030204"/>
              </a:rPr>
              <a:t>Front. Ecol. </a:t>
            </a:r>
            <a:r>
              <a:rPr lang="en-US" sz="1200" b="1" i="1" dirty="0" err="1">
                <a:solidFill>
                  <a:prstClr val="black"/>
                </a:solidFill>
                <a:latin typeface="Calibri" panose="020F0502020204030204"/>
              </a:rPr>
              <a:t>Evol</a:t>
            </a:r>
            <a:r>
              <a:rPr lang="en-US" sz="1200" b="1" i="1" dirty="0">
                <a:solidFill>
                  <a:prstClr val="black"/>
                </a:solidFill>
                <a:latin typeface="Calibri" panose="020F0502020204030204"/>
              </a:rPr>
              <a:t>.</a:t>
            </a:r>
          </a:p>
        </p:txBody>
      </p:sp>
    </p:spTree>
    <p:extLst>
      <p:ext uri="{BB962C8B-B14F-4D97-AF65-F5344CB8AC3E}">
        <p14:creationId xmlns:p14="http://schemas.microsoft.com/office/powerpoint/2010/main" val="407168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26" y="389581"/>
            <a:ext cx="7886700" cy="1303746"/>
          </a:xfrm>
        </p:spPr>
        <p:txBody>
          <a:bodyPr>
            <a:normAutofit fontScale="90000"/>
          </a:bodyPr>
          <a:lstStyle/>
          <a:p>
            <a:pPr>
              <a:lnSpc>
                <a:spcPct val="100000"/>
              </a:lnSpc>
              <a:spcBef>
                <a:spcPts val="1800"/>
              </a:spcBef>
              <a:spcAft>
                <a:spcPts val="1200"/>
              </a:spcAft>
            </a:pPr>
            <a:r>
              <a:rPr lang="en-US" sz="2700" b="1" dirty="0">
                <a:latin typeface="Arial" panose="020B0604020202020204" pitchFamily="34" charset="0"/>
                <a:cs typeface="Arial" panose="020B0604020202020204" pitchFamily="34" charset="0"/>
              </a:rPr>
              <a:t>Effects of riparian thinning on stream temperature </a:t>
            </a:r>
            <a:br>
              <a:rPr lang="en-US" sz="2700" b="1" dirty="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a:t>
            </a:r>
            <a:r>
              <a:rPr lang="en-US" sz="2700" b="1" dirty="0" err="1">
                <a:latin typeface="Arial" panose="020B0604020202020204" pitchFamily="34" charset="0"/>
                <a:cs typeface="Arial" panose="020B0604020202020204" pitchFamily="34" charset="0"/>
              </a:rPr>
              <a:t>Roon</a:t>
            </a:r>
            <a:r>
              <a:rPr lang="en-US" sz="2700" b="1" dirty="0">
                <a:latin typeface="Arial" panose="020B0604020202020204" pitchFamily="34" charset="0"/>
                <a:cs typeface="Arial" panose="020B0604020202020204" pitchFamily="34" charset="0"/>
              </a:rPr>
              <a:t> et al. 2021)</a:t>
            </a:r>
            <a:endParaRPr lang="en-US"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8636" y="1101562"/>
            <a:ext cx="2964497" cy="3952663"/>
          </a:xfrm>
          <a:prstGeom prst="rect">
            <a:avLst/>
          </a:prstGeom>
          <a:ln w="12700">
            <a:solidFill>
              <a:schemeClr val="tx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58867" y="1595644"/>
            <a:ext cx="3952663" cy="2964497"/>
          </a:xfrm>
          <a:prstGeom prst="rect">
            <a:avLst/>
          </a:prstGeom>
          <a:ln w="12700">
            <a:solidFill>
              <a:schemeClr val="tx1"/>
            </a:solidFill>
          </a:ln>
        </p:spPr>
      </p:pic>
      <p:sp>
        <p:nvSpPr>
          <p:cNvPr id="4" name="Slide Number Placeholder 3"/>
          <p:cNvSpPr>
            <a:spLocks noGrp="1"/>
          </p:cNvSpPr>
          <p:nvPr>
            <p:ph type="sldNum" sz="quarter" idx="12"/>
          </p:nvPr>
        </p:nvSpPr>
        <p:spPr/>
        <p:txBody>
          <a:bodyPr/>
          <a:lstStyle/>
          <a:p>
            <a:fld id="{7C86CFA4-2095-44F2-AE0D-9F2BCB3B95ED}" type="slidenum">
              <a:rPr lang="en-US" smtClean="0"/>
              <a:t>32</a:t>
            </a:fld>
            <a:endParaRPr lang="en-US"/>
          </a:p>
        </p:txBody>
      </p:sp>
      <p:pic>
        <p:nvPicPr>
          <p:cNvPr id="13" name="Picture 12">
            <a:extLst>
              <a:ext uri="{FF2B5EF4-FFF2-40B4-BE49-F238E27FC236}">
                <a16:creationId xmlns:a16="http://schemas.microsoft.com/office/drawing/2014/main" id="{DFD0CAA9-FD2F-4785-BF79-82AAC507F407}"/>
              </a:ext>
            </a:extLst>
          </p:cNvPr>
          <p:cNvPicPr>
            <a:picLocks noChangeAspect="1"/>
          </p:cNvPicPr>
          <p:nvPr/>
        </p:nvPicPr>
        <p:blipFill rotWithShape="1">
          <a:blip r:embed="rId4"/>
          <a:srcRect l="14290" t="29164" r="54503" b="40279"/>
          <a:stretch/>
        </p:blipFill>
        <p:spPr>
          <a:xfrm>
            <a:off x="55233" y="1723939"/>
            <a:ext cx="2853468" cy="1571705"/>
          </a:xfrm>
          <a:prstGeom prst="rect">
            <a:avLst/>
          </a:prstGeom>
        </p:spPr>
      </p:pic>
      <p:sp>
        <p:nvSpPr>
          <p:cNvPr id="14" name="Rectangle 13">
            <a:extLst>
              <a:ext uri="{FF2B5EF4-FFF2-40B4-BE49-F238E27FC236}">
                <a16:creationId xmlns:a16="http://schemas.microsoft.com/office/drawing/2014/main" id="{48FC6F16-F108-4F7D-B08C-1F715B1FD2C6}"/>
              </a:ext>
            </a:extLst>
          </p:cNvPr>
          <p:cNvSpPr/>
          <p:nvPr/>
        </p:nvSpPr>
        <p:spPr>
          <a:xfrm>
            <a:off x="42943" y="2471718"/>
            <a:ext cx="2873996" cy="823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Arial" panose="020B0604020202020204" pitchFamily="34" charset="0"/>
                <a:cs typeface="Arial" panose="020B0604020202020204" pitchFamily="34" charset="0"/>
              </a:rPr>
              <a:t>A riverscape approach reveals downstream propagation of stream thermal responses to riparian thinning at multiple scales</a:t>
            </a:r>
          </a:p>
        </p:txBody>
      </p:sp>
      <p:pic>
        <p:nvPicPr>
          <p:cNvPr id="15" name="Picture 14">
            <a:extLst>
              <a:ext uri="{FF2B5EF4-FFF2-40B4-BE49-F238E27FC236}">
                <a16:creationId xmlns:a16="http://schemas.microsoft.com/office/drawing/2014/main" id="{76F5B5FC-5B21-49DD-8DE1-1B693954388F}"/>
              </a:ext>
            </a:extLst>
          </p:cNvPr>
          <p:cNvPicPr>
            <a:picLocks noChangeAspect="1"/>
          </p:cNvPicPr>
          <p:nvPr/>
        </p:nvPicPr>
        <p:blipFill rotWithShape="1">
          <a:blip r:embed="rId4"/>
          <a:srcRect l="14290" t="51290" r="54503" b="40279"/>
          <a:stretch/>
        </p:blipFill>
        <p:spPr>
          <a:xfrm>
            <a:off x="42943" y="3358045"/>
            <a:ext cx="2853468" cy="433635"/>
          </a:xfrm>
          <a:prstGeom prst="rect">
            <a:avLst/>
          </a:prstGeom>
        </p:spPr>
      </p:pic>
      <p:sp>
        <p:nvSpPr>
          <p:cNvPr id="16" name="Title 1">
            <a:extLst>
              <a:ext uri="{FF2B5EF4-FFF2-40B4-BE49-F238E27FC236}">
                <a16:creationId xmlns:a16="http://schemas.microsoft.com/office/drawing/2014/main" id="{12F397C2-B584-446C-8900-06F6DAB044E2}"/>
              </a:ext>
            </a:extLst>
          </p:cNvPr>
          <p:cNvSpPr txBox="1">
            <a:spLocks/>
          </p:cNvSpPr>
          <p:nvPr/>
        </p:nvSpPr>
        <p:spPr>
          <a:xfrm>
            <a:off x="80226" y="-96254"/>
            <a:ext cx="3953726" cy="823926"/>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pPr>
            <a:r>
              <a:rPr lang="en-US" sz="3200" b="1" dirty="0">
                <a:latin typeface="Arial" panose="020B0604020202020204" pitchFamily="34" charset="0"/>
                <a:cs typeface="Arial" panose="020B0604020202020204" pitchFamily="34" charset="0"/>
              </a:rPr>
              <a:t>Applications</a:t>
            </a:r>
          </a:p>
        </p:txBody>
      </p:sp>
      <p:sp>
        <p:nvSpPr>
          <p:cNvPr id="10" name="Rectangle 9">
            <a:extLst>
              <a:ext uri="{FF2B5EF4-FFF2-40B4-BE49-F238E27FC236}">
                <a16:creationId xmlns:a16="http://schemas.microsoft.com/office/drawing/2014/main" id="{AA4E2674-FB7C-41B5-A3F6-7A73D4C9224E}"/>
              </a:ext>
            </a:extLst>
          </p:cNvPr>
          <p:cNvSpPr/>
          <p:nvPr/>
        </p:nvSpPr>
        <p:spPr>
          <a:xfrm>
            <a:off x="4736988" y="4767264"/>
            <a:ext cx="2873996" cy="211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Arial" panose="020B0604020202020204" pitchFamily="34" charset="0"/>
                <a:cs typeface="Arial" panose="020B0604020202020204" pitchFamily="34" charset="0"/>
              </a:rPr>
              <a:t>Photos by D. </a:t>
            </a:r>
            <a:r>
              <a:rPr lang="en-US" sz="1200" b="1" dirty="0" err="1">
                <a:solidFill>
                  <a:schemeClr val="tx1"/>
                </a:solidFill>
                <a:latin typeface="Arial" panose="020B0604020202020204" pitchFamily="34" charset="0"/>
                <a:cs typeface="Arial" panose="020B0604020202020204" pitchFamily="34" charset="0"/>
              </a:rPr>
              <a:t>Roon</a:t>
            </a:r>
            <a:r>
              <a:rPr lang="en-US" sz="1200" b="1" dirty="0">
                <a:solidFill>
                  <a:schemeClr val="tx1"/>
                </a:solidFill>
                <a:latin typeface="Arial" panose="020B0604020202020204" pitchFamily="34" charset="0"/>
                <a:cs typeface="Arial" panose="020B0604020202020204" pitchFamily="34" charset="0"/>
              </a:rPr>
              <a:t> (with permission)</a:t>
            </a:r>
          </a:p>
        </p:txBody>
      </p:sp>
    </p:spTree>
    <p:extLst>
      <p:ext uri="{BB962C8B-B14F-4D97-AF65-F5344CB8AC3E}">
        <p14:creationId xmlns:p14="http://schemas.microsoft.com/office/powerpoint/2010/main" val="1036143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3649" y="322844"/>
            <a:ext cx="5845719" cy="4558076"/>
          </a:xfrm>
          <a:prstGeom prst="rect">
            <a:avLst/>
          </a:prstGeom>
        </p:spPr>
      </p:pic>
      <p:sp>
        <p:nvSpPr>
          <p:cNvPr id="6" name="Content Placeholder 5"/>
          <p:cNvSpPr>
            <a:spLocks noGrp="1"/>
          </p:cNvSpPr>
          <p:nvPr>
            <p:ph idx="1"/>
          </p:nvPr>
        </p:nvSpPr>
        <p:spPr>
          <a:xfrm>
            <a:off x="253315" y="1369219"/>
            <a:ext cx="2711559" cy="3263504"/>
          </a:xfrm>
        </p:spPr>
        <p:txBody>
          <a:bodyPr>
            <a:normAutofit fontScale="77500" lnSpcReduction="20000"/>
          </a:bodyPr>
          <a:lstStyle/>
          <a:p>
            <a:pPr>
              <a:lnSpc>
                <a:spcPct val="120000"/>
              </a:lnSpc>
            </a:pPr>
            <a:r>
              <a:rPr lang="en-US" dirty="0">
                <a:latin typeface="Arial" panose="020B0604020202020204" pitchFamily="34" charset="0"/>
                <a:cs typeface="Arial" panose="020B0604020202020204" pitchFamily="34" charset="0"/>
              </a:rPr>
              <a:t>BACI design</a:t>
            </a:r>
          </a:p>
          <a:p>
            <a:pPr lvl="1">
              <a:lnSpc>
                <a:spcPct val="120000"/>
              </a:lnSpc>
            </a:pPr>
            <a:r>
              <a:rPr lang="en-US" dirty="0">
                <a:latin typeface="Arial" panose="020B0604020202020204" pitchFamily="34" charset="0"/>
                <a:cs typeface="Arial" panose="020B0604020202020204" pitchFamily="34" charset="0"/>
              </a:rPr>
              <a:t>Upstream reference, thinned, and downstream reaches</a:t>
            </a:r>
          </a:p>
          <a:p>
            <a:pPr lvl="1">
              <a:lnSpc>
                <a:spcPct val="120000"/>
              </a:lnSpc>
            </a:pPr>
            <a:r>
              <a:rPr lang="en-US" dirty="0">
                <a:latin typeface="Arial" panose="020B0604020202020204" pitchFamily="34" charset="0"/>
                <a:cs typeface="Arial" panose="020B0604020202020204" pitchFamily="34" charset="0"/>
              </a:rPr>
              <a:t>Before and after thinning</a:t>
            </a:r>
          </a:p>
          <a:p>
            <a:pPr>
              <a:lnSpc>
                <a:spcPct val="120000"/>
              </a:lnSpc>
            </a:pPr>
            <a:r>
              <a:rPr lang="en-US" dirty="0">
                <a:latin typeface="Arial" panose="020B0604020202020204" pitchFamily="34" charset="0"/>
                <a:cs typeface="Arial" panose="020B0604020202020204" pitchFamily="34" charset="0"/>
              </a:rPr>
              <a:t>Replicated at 10 locations across 3 watersheds</a:t>
            </a:r>
          </a:p>
          <a:p>
            <a:pPr>
              <a:lnSpc>
                <a:spcPct val="120000"/>
              </a:lnSpc>
            </a:pPr>
            <a:r>
              <a:rPr lang="en-US" dirty="0">
                <a:latin typeface="Arial" panose="020B0604020202020204" pitchFamily="34" charset="0"/>
                <a:cs typeface="Arial" panose="020B0604020202020204" pitchFamily="34" charset="0"/>
              </a:rPr>
              <a:t>Data collection occurred seasonally (Spring, Summer, Fall)</a:t>
            </a:r>
          </a:p>
        </p:txBody>
      </p:sp>
      <p:sp>
        <p:nvSpPr>
          <p:cNvPr id="2" name="Title 1"/>
          <p:cNvSpPr>
            <a:spLocks noGrp="1"/>
          </p:cNvSpPr>
          <p:nvPr>
            <p:ph type="title"/>
          </p:nvPr>
        </p:nvSpPr>
        <p:spPr>
          <a:xfrm>
            <a:off x="185352" y="125563"/>
            <a:ext cx="4015946" cy="1095375"/>
          </a:xfrm>
        </p:spPr>
        <p:txBody>
          <a:bodyPr/>
          <a:lstStyle/>
          <a:p>
            <a:r>
              <a:rPr lang="en-US" sz="3000" b="1" dirty="0">
                <a:latin typeface="Arial" panose="020B0604020202020204" pitchFamily="34" charset="0"/>
                <a:cs typeface="Arial" panose="020B0604020202020204" pitchFamily="34" charset="0"/>
              </a:rPr>
              <a:t>Experimental</a:t>
            </a:r>
            <a:r>
              <a:rPr lang="en-US" b="1" dirty="0">
                <a:latin typeface="Arial" panose="020B0604020202020204" pitchFamily="34" charset="0"/>
                <a:cs typeface="Arial" panose="020B0604020202020204" pitchFamily="34" charset="0"/>
              </a:rPr>
              <a:t> design</a:t>
            </a:r>
          </a:p>
        </p:txBody>
      </p:sp>
    </p:spTree>
    <p:extLst>
      <p:ext uri="{BB962C8B-B14F-4D97-AF65-F5344CB8AC3E}">
        <p14:creationId xmlns:p14="http://schemas.microsoft.com/office/powerpoint/2010/main" val="406794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91" y="94672"/>
            <a:ext cx="7886700" cy="994172"/>
          </a:xfrm>
        </p:spPr>
        <p:txBody>
          <a:bodyPr>
            <a:normAutofit/>
          </a:bodyPr>
          <a:lstStyle/>
          <a:p>
            <a:r>
              <a:rPr lang="en-US" sz="2400" b="1" dirty="0">
                <a:latin typeface="Arial" panose="020B0604020202020204" pitchFamily="34" charset="0"/>
                <a:cs typeface="Arial" panose="020B0604020202020204" pitchFamily="34" charset="0"/>
              </a:rPr>
              <a:t>Watershed-scale patterns in stream temperature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09" y="920578"/>
            <a:ext cx="6459863" cy="4045199"/>
          </a:xfrm>
          <a:prstGeom prst="rect">
            <a:avLst/>
          </a:prstGeom>
        </p:spPr>
      </p:pic>
      <p:sp>
        <p:nvSpPr>
          <p:cNvPr id="4" name="Rectangle 3"/>
          <p:cNvSpPr/>
          <p:nvPr/>
        </p:nvSpPr>
        <p:spPr>
          <a:xfrm>
            <a:off x="4553464" y="920577"/>
            <a:ext cx="3194222" cy="4114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87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229" y="64887"/>
            <a:ext cx="7886700" cy="994172"/>
          </a:xfrm>
        </p:spPr>
        <p:txBody>
          <a:bodyPr>
            <a:normAutofit/>
          </a:bodyPr>
          <a:lstStyle/>
          <a:p>
            <a:r>
              <a:rPr lang="en-US" sz="2700" b="1" dirty="0">
                <a:latin typeface="Arial" panose="020B0604020202020204" pitchFamily="34" charset="0"/>
                <a:cs typeface="Arial" panose="020B0604020202020204" pitchFamily="34" charset="0"/>
              </a:rPr>
              <a:t>New frontiers: Spatially continuous patterns over time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4713" y="983232"/>
            <a:ext cx="6708391" cy="4037809"/>
          </a:xfrm>
          <a:prstGeom prst="rect">
            <a:avLst/>
          </a:prstGeom>
        </p:spPr>
      </p:pic>
    </p:spTree>
    <p:extLst>
      <p:ext uri="{BB962C8B-B14F-4D97-AF65-F5344CB8AC3E}">
        <p14:creationId xmlns:p14="http://schemas.microsoft.com/office/powerpoint/2010/main" val="2689174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ohn Wesley Powell and party in the Grand Canyon">
            <a:extLst>
              <a:ext uri="{FF2B5EF4-FFF2-40B4-BE49-F238E27FC236}">
                <a16:creationId xmlns:a16="http://schemas.microsoft.com/office/drawing/2014/main" id="{E4C4808C-C398-400D-A85E-E588BA1E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627" y="194641"/>
            <a:ext cx="4400973" cy="3505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D6D360F-BF2D-46AA-B0E1-027AECACE543}"/>
              </a:ext>
            </a:extLst>
          </p:cNvPr>
          <p:cNvSpPr>
            <a:spLocks noChangeArrowheads="1"/>
          </p:cNvSpPr>
          <p:nvPr/>
        </p:nvSpPr>
        <p:spPr bwMode="auto">
          <a:xfrm>
            <a:off x="228928" y="3790950"/>
            <a:ext cx="3857625" cy="78483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65000"/>
              </a:spcBef>
            </a:pPr>
            <a:r>
              <a:rPr lang="en-US" altLang="en-US" sz="1200" b="1" dirty="0"/>
              <a:t>Powell Geographic Expedition of 1869</a:t>
            </a:r>
            <a:br>
              <a:rPr lang="en-US" altLang="en-US" sz="1200" b="1" dirty="0"/>
            </a:br>
            <a:r>
              <a:rPr lang="en-US" sz="1050" dirty="0">
                <a:hlinkClick r:id="rId4"/>
              </a:rPr>
              <a:t>John Wesley Powell and party in the Grand Canyon | U.S. Geological Survey (usgs.gov)</a:t>
            </a:r>
            <a:br>
              <a:rPr lang="en-US" sz="1050" dirty="0"/>
            </a:br>
            <a:r>
              <a:rPr lang="en-US" sz="1050" dirty="0">
                <a:hlinkClick r:id="rId5"/>
              </a:rPr>
              <a:t>John Wesley Powell | U.S. Geological Survey (usgs.gov)</a:t>
            </a:r>
            <a:endParaRPr lang="en-US" altLang="en-US" sz="1200" b="1" i="1" dirty="0"/>
          </a:p>
        </p:txBody>
      </p:sp>
      <p:pic>
        <p:nvPicPr>
          <p:cNvPr id="1028" name="Picture 4" descr="Photo of John Wesley Powell">
            <a:extLst>
              <a:ext uri="{FF2B5EF4-FFF2-40B4-BE49-F238E27FC236}">
                <a16:creationId xmlns:a16="http://schemas.microsoft.com/office/drawing/2014/main" id="{6B818440-288D-4669-9537-4E24B10B0F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184" y="217004"/>
            <a:ext cx="1632423" cy="1704975"/>
          </a:xfrm>
          <a:prstGeom prst="rect">
            <a:avLst/>
          </a:prstGeom>
        </p:spPr>
        <p:style>
          <a:lnRef idx="3">
            <a:schemeClr val="lt1"/>
          </a:lnRef>
          <a:fillRef idx="1">
            <a:schemeClr val="accent5"/>
          </a:fillRef>
          <a:effectRef idx="1">
            <a:schemeClr val="accent5"/>
          </a:effectRef>
          <a:fontRef idx="minor">
            <a:schemeClr val="lt1"/>
          </a:fontRef>
        </p:style>
      </p:pic>
      <p:pic>
        <p:nvPicPr>
          <p:cNvPr id="5" name="Picture 2">
            <a:extLst>
              <a:ext uri="{FF2B5EF4-FFF2-40B4-BE49-F238E27FC236}">
                <a16:creationId xmlns:a16="http://schemas.microsoft.com/office/drawing/2014/main" id="{2C073A48-B3A2-4631-B498-4635090C3F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400" t="12459" r="32542" b="2875"/>
          <a:stretch>
            <a:fillRect/>
          </a:stretch>
        </p:blipFill>
        <p:spPr bwMode="auto">
          <a:xfrm>
            <a:off x="5057775" y="195262"/>
            <a:ext cx="3091965" cy="350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C129C429-7995-4877-BAD2-E72AFF9B0F6C}"/>
              </a:ext>
            </a:extLst>
          </p:cNvPr>
          <p:cNvSpPr>
            <a:spLocks noChangeArrowheads="1"/>
          </p:cNvSpPr>
          <p:nvPr/>
        </p:nvSpPr>
        <p:spPr bwMode="auto">
          <a:xfrm>
            <a:off x="4981575" y="3790950"/>
            <a:ext cx="3857625" cy="761747"/>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65000"/>
              </a:spcBef>
            </a:pPr>
            <a:r>
              <a:rPr lang="en-US" altLang="en-US" sz="1200" b="1" dirty="0"/>
              <a:t>H.B. Noel Hynes (1917-2009)  </a:t>
            </a:r>
            <a:br>
              <a:rPr lang="en-US" altLang="en-US" sz="1200" b="1" dirty="0"/>
            </a:br>
            <a:r>
              <a:rPr lang="en-US" sz="1050" dirty="0">
                <a:hlinkClick r:id="rId8"/>
              </a:rPr>
              <a:t>https://www.tandfonline.com/doi/pdf/10.1080/01650420903003763</a:t>
            </a:r>
            <a:br>
              <a:rPr lang="en-US" sz="1050" dirty="0"/>
            </a:br>
            <a:r>
              <a:rPr lang="en-US" sz="1050" dirty="0"/>
              <a:t>Harper, P. 2009. </a:t>
            </a:r>
            <a:r>
              <a:rPr lang="en-US" sz="1050" i="1" dirty="0"/>
              <a:t>Aquatic Insects</a:t>
            </a:r>
          </a:p>
        </p:txBody>
      </p:sp>
    </p:spTree>
    <p:extLst>
      <p:ext uri="{BB962C8B-B14F-4D97-AF65-F5344CB8AC3E}">
        <p14:creationId xmlns:p14="http://schemas.microsoft.com/office/powerpoint/2010/main" val="260553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5037f3b01ca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041" y="203598"/>
            <a:ext cx="2646759" cy="39695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Grp="1" noChangeArrowheads="1"/>
          </p:cNvSpPr>
          <p:nvPr/>
        </p:nvSpPr>
        <p:spPr bwMode="auto">
          <a:xfrm>
            <a:off x="976313" y="4107657"/>
            <a:ext cx="3750469" cy="597694"/>
          </a:xfrm>
          <a:prstGeom prst="rect">
            <a:avLst/>
          </a:prstGeom>
          <a:noFill/>
          <a:ln>
            <a:noFill/>
          </a:ln>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defTabSz="685800"/>
            <a:r>
              <a:rPr lang="en-US" altLang="en-US" sz="2100" b="1" dirty="0">
                <a:solidFill>
                  <a:prstClr val="black"/>
                </a:solidFill>
                <a:latin typeface="Arial" charset="0"/>
              </a:rPr>
              <a:t>Jim </a:t>
            </a:r>
            <a:r>
              <a:rPr lang="en-US" altLang="en-US" sz="2100" b="1" dirty="0" err="1">
                <a:solidFill>
                  <a:prstClr val="black"/>
                </a:solidFill>
                <a:latin typeface="Arial" charset="0"/>
              </a:rPr>
              <a:t>Sedell</a:t>
            </a:r>
            <a:r>
              <a:rPr lang="en-US" altLang="en-US" sz="2100" b="1" dirty="0">
                <a:solidFill>
                  <a:prstClr val="black"/>
                </a:solidFill>
                <a:latin typeface="Arial" charset="0"/>
              </a:rPr>
              <a:t> (1944-2012)</a:t>
            </a:r>
          </a:p>
        </p:txBody>
      </p:sp>
      <p:pic>
        <p:nvPicPr>
          <p:cNvPr id="4" name="Picture 12" descr="opsw_award_cca"/>
          <p:cNvPicPr>
            <a:picLocks noChangeAspect="1" noChangeArrowheads="1"/>
          </p:cNvPicPr>
          <p:nvPr/>
        </p:nvPicPr>
        <p:blipFill>
          <a:blip r:embed="rId3">
            <a:extLst>
              <a:ext uri="{28A0092B-C50C-407E-A947-70E740481C1C}">
                <a14:useLocalDpi xmlns:a14="http://schemas.microsoft.com/office/drawing/2010/main" val="0"/>
              </a:ext>
            </a:extLst>
          </a:blip>
          <a:srcRect l="16470" t="12859" r="59413" b="47292"/>
          <a:stretch>
            <a:fillRect/>
          </a:stretch>
        </p:blipFill>
        <p:spPr bwMode="auto">
          <a:xfrm>
            <a:off x="4730354" y="57150"/>
            <a:ext cx="2038350" cy="2245519"/>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15"/>
          <p:cNvSpPr>
            <a:spLocks/>
          </p:cNvSpPr>
          <p:nvPr/>
        </p:nvSpPr>
        <p:spPr bwMode="auto">
          <a:xfrm>
            <a:off x="4729163" y="26194"/>
            <a:ext cx="2039541" cy="1862138"/>
          </a:xfrm>
          <a:custGeom>
            <a:avLst/>
            <a:gdLst>
              <a:gd name="T0" fmla="*/ 0 w 1713"/>
              <a:gd name="T1" fmla="*/ 25 h 1564"/>
              <a:gd name="T2" fmla="*/ 0 w 1713"/>
              <a:gd name="T3" fmla="*/ 1264 h 1564"/>
              <a:gd name="T4" fmla="*/ 432 w 1713"/>
              <a:gd name="T5" fmla="*/ 1114 h 1564"/>
              <a:gd name="T6" fmla="*/ 525 w 1713"/>
              <a:gd name="T7" fmla="*/ 985 h 1564"/>
              <a:gd name="T8" fmla="*/ 468 w 1713"/>
              <a:gd name="T9" fmla="*/ 808 h 1564"/>
              <a:gd name="T10" fmla="*/ 453 w 1713"/>
              <a:gd name="T11" fmla="*/ 628 h 1564"/>
              <a:gd name="T12" fmla="*/ 453 w 1713"/>
              <a:gd name="T13" fmla="*/ 499 h 1564"/>
              <a:gd name="T14" fmla="*/ 492 w 1713"/>
              <a:gd name="T15" fmla="*/ 346 h 1564"/>
              <a:gd name="T16" fmla="*/ 612 w 1713"/>
              <a:gd name="T17" fmla="*/ 220 h 1564"/>
              <a:gd name="T18" fmla="*/ 687 w 1713"/>
              <a:gd name="T19" fmla="*/ 166 h 1564"/>
              <a:gd name="T20" fmla="*/ 756 w 1713"/>
              <a:gd name="T21" fmla="*/ 121 h 1564"/>
              <a:gd name="T22" fmla="*/ 927 w 1713"/>
              <a:gd name="T23" fmla="*/ 154 h 1564"/>
              <a:gd name="T24" fmla="*/ 1062 w 1713"/>
              <a:gd name="T25" fmla="*/ 205 h 1564"/>
              <a:gd name="T26" fmla="*/ 1116 w 1713"/>
              <a:gd name="T27" fmla="*/ 307 h 1564"/>
              <a:gd name="T28" fmla="*/ 1173 w 1713"/>
              <a:gd name="T29" fmla="*/ 439 h 1564"/>
              <a:gd name="T30" fmla="*/ 1188 w 1713"/>
              <a:gd name="T31" fmla="*/ 595 h 1564"/>
              <a:gd name="T32" fmla="*/ 1203 w 1713"/>
              <a:gd name="T33" fmla="*/ 670 h 1564"/>
              <a:gd name="T34" fmla="*/ 1200 w 1713"/>
              <a:gd name="T35" fmla="*/ 757 h 1564"/>
              <a:gd name="T36" fmla="*/ 1185 w 1713"/>
              <a:gd name="T37" fmla="*/ 808 h 1564"/>
              <a:gd name="T38" fmla="*/ 1176 w 1713"/>
              <a:gd name="T39" fmla="*/ 847 h 1564"/>
              <a:gd name="T40" fmla="*/ 1134 w 1713"/>
              <a:gd name="T41" fmla="*/ 916 h 1564"/>
              <a:gd name="T42" fmla="*/ 1110 w 1713"/>
              <a:gd name="T43" fmla="*/ 976 h 1564"/>
              <a:gd name="T44" fmla="*/ 1080 w 1713"/>
              <a:gd name="T45" fmla="*/ 1024 h 1564"/>
              <a:gd name="T46" fmla="*/ 1119 w 1713"/>
              <a:gd name="T47" fmla="*/ 1153 h 1564"/>
              <a:gd name="T48" fmla="*/ 1173 w 1713"/>
              <a:gd name="T49" fmla="*/ 1225 h 1564"/>
              <a:gd name="T50" fmla="*/ 1428 w 1713"/>
              <a:gd name="T51" fmla="*/ 1387 h 1564"/>
              <a:gd name="T52" fmla="*/ 1614 w 1713"/>
              <a:gd name="T53" fmla="*/ 1522 h 1564"/>
              <a:gd name="T54" fmla="*/ 1650 w 1713"/>
              <a:gd name="T55" fmla="*/ 1564 h 1564"/>
              <a:gd name="T56" fmla="*/ 1713 w 1713"/>
              <a:gd name="T57" fmla="*/ 1558 h 1564"/>
              <a:gd name="T58" fmla="*/ 1713 w 1713"/>
              <a:gd name="T59" fmla="*/ 0 h 1564"/>
              <a:gd name="T60" fmla="*/ 0 w 1713"/>
              <a:gd name="T61" fmla="*/ 25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13" h="1564">
                <a:moveTo>
                  <a:pt x="0" y="25"/>
                </a:moveTo>
                <a:lnTo>
                  <a:pt x="0" y="1264"/>
                </a:lnTo>
                <a:lnTo>
                  <a:pt x="432" y="1114"/>
                </a:lnTo>
                <a:lnTo>
                  <a:pt x="525" y="985"/>
                </a:lnTo>
                <a:lnTo>
                  <a:pt x="468" y="808"/>
                </a:lnTo>
                <a:lnTo>
                  <a:pt x="453" y="628"/>
                </a:lnTo>
                <a:lnTo>
                  <a:pt x="453" y="499"/>
                </a:lnTo>
                <a:lnTo>
                  <a:pt x="492" y="346"/>
                </a:lnTo>
                <a:lnTo>
                  <a:pt x="612" y="220"/>
                </a:lnTo>
                <a:lnTo>
                  <a:pt x="687" y="166"/>
                </a:lnTo>
                <a:lnTo>
                  <a:pt x="756" y="121"/>
                </a:lnTo>
                <a:lnTo>
                  <a:pt x="927" y="154"/>
                </a:lnTo>
                <a:lnTo>
                  <a:pt x="1062" y="205"/>
                </a:lnTo>
                <a:lnTo>
                  <a:pt x="1116" y="307"/>
                </a:lnTo>
                <a:lnTo>
                  <a:pt x="1173" y="439"/>
                </a:lnTo>
                <a:lnTo>
                  <a:pt x="1188" y="595"/>
                </a:lnTo>
                <a:lnTo>
                  <a:pt x="1203" y="670"/>
                </a:lnTo>
                <a:lnTo>
                  <a:pt x="1200" y="757"/>
                </a:lnTo>
                <a:lnTo>
                  <a:pt x="1185" y="808"/>
                </a:lnTo>
                <a:lnTo>
                  <a:pt x="1176" y="847"/>
                </a:lnTo>
                <a:lnTo>
                  <a:pt x="1134" y="916"/>
                </a:lnTo>
                <a:lnTo>
                  <a:pt x="1110" y="976"/>
                </a:lnTo>
                <a:lnTo>
                  <a:pt x="1080" y="1024"/>
                </a:lnTo>
                <a:lnTo>
                  <a:pt x="1119" y="1153"/>
                </a:lnTo>
                <a:lnTo>
                  <a:pt x="1173" y="1225"/>
                </a:lnTo>
                <a:lnTo>
                  <a:pt x="1428" y="1387"/>
                </a:lnTo>
                <a:lnTo>
                  <a:pt x="1614" y="1522"/>
                </a:lnTo>
                <a:lnTo>
                  <a:pt x="1650" y="1564"/>
                </a:lnTo>
                <a:lnTo>
                  <a:pt x="1713" y="1558"/>
                </a:lnTo>
                <a:lnTo>
                  <a:pt x="1713" y="0"/>
                </a:lnTo>
                <a:lnTo>
                  <a:pt x="0" y="25"/>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a:solidFill>
                <a:prstClr val="black"/>
              </a:solidFill>
              <a:latin typeface="Calibri"/>
            </a:endParaRPr>
          </a:p>
        </p:txBody>
      </p:sp>
      <p:sp>
        <p:nvSpPr>
          <p:cNvPr id="6" name="Rectangle 7"/>
          <p:cNvSpPr>
            <a:spLocks noGrp="1" noChangeArrowheads="1"/>
          </p:cNvSpPr>
          <p:nvPr/>
        </p:nvSpPr>
        <p:spPr bwMode="auto">
          <a:xfrm>
            <a:off x="4425554" y="2157413"/>
            <a:ext cx="2665809" cy="597694"/>
          </a:xfrm>
          <a:prstGeom prst="rect">
            <a:avLst/>
          </a:prstGeom>
          <a:noFill/>
          <a:ln>
            <a:noFill/>
          </a:ln>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defTabSz="685800"/>
            <a:r>
              <a:rPr lang="en-US" altLang="en-US" sz="2100" b="1">
                <a:solidFill>
                  <a:prstClr val="black"/>
                </a:solidFill>
                <a:latin typeface="Arial" charset="0"/>
              </a:rPr>
              <a:t>Bruce McIntosh</a:t>
            </a:r>
          </a:p>
        </p:txBody>
      </p:sp>
      <p:pic>
        <p:nvPicPr>
          <p:cNvPr id="7" name="Picture 18" descr="greev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7732" y="2703910"/>
            <a:ext cx="1897856" cy="22883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Grp="1" noChangeArrowheads="1"/>
          </p:cNvSpPr>
          <p:nvPr/>
        </p:nvSpPr>
        <p:spPr bwMode="auto">
          <a:xfrm>
            <a:off x="5787629" y="4413648"/>
            <a:ext cx="2110978" cy="5976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defTabSz="685800"/>
            <a:r>
              <a:rPr lang="en-US" altLang="en-US" sz="2100" b="1">
                <a:solidFill>
                  <a:prstClr val="black"/>
                </a:solidFill>
                <a:latin typeface="Arial" charset="0"/>
              </a:rPr>
              <a:t>Gordie Reeves</a:t>
            </a:r>
          </a:p>
        </p:txBody>
      </p:sp>
    </p:spTree>
    <p:extLst>
      <p:ext uri="{BB962C8B-B14F-4D97-AF65-F5344CB8AC3E}">
        <p14:creationId xmlns:p14="http://schemas.microsoft.com/office/powerpoint/2010/main" val="1555067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9434F-6B3F-43DA-B222-33E781B53BB4}"/>
              </a:ext>
            </a:extLst>
          </p:cNvPr>
          <p:cNvSpPr>
            <a:spLocks noGrp="1"/>
          </p:cNvSpPr>
          <p:nvPr>
            <p:ph type="title"/>
          </p:nvPr>
        </p:nvSpPr>
        <p:spPr>
          <a:xfrm>
            <a:off x="406229" y="593806"/>
            <a:ext cx="7886700" cy="994172"/>
          </a:xfrm>
        </p:spPr>
        <p:txBody>
          <a:bodyPr>
            <a:normAutofit/>
          </a:bodyPr>
          <a:lstStyle/>
          <a:p>
            <a:r>
              <a:rPr lang="en-US" sz="4000" b="1" dirty="0">
                <a:latin typeface="Arial" panose="020B0604020202020204" pitchFamily="34" charset="0"/>
                <a:cs typeface="Arial" panose="020B0604020202020204" pitchFamily="34" charset="0"/>
              </a:rPr>
              <a:t>What’s next?</a:t>
            </a:r>
          </a:p>
        </p:txBody>
      </p:sp>
      <p:sp>
        <p:nvSpPr>
          <p:cNvPr id="3" name="Title 1">
            <a:extLst>
              <a:ext uri="{FF2B5EF4-FFF2-40B4-BE49-F238E27FC236}">
                <a16:creationId xmlns:a16="http://schemas.microsoft.com/office/drawing/2014/main" id="{0794084C-73CA-4430-98B7-412F7DA8C9FC}"/>
              </a:ext>
            </a:extLst>
          </p:cNvPr>
          <p:cNvSpPr txBox="1">
            <a:spLocks/>
          </p:cNvSpPr>
          <p:nvPr/>
        </p:nvSpPr>
        <p:spPr>
          <a:xfrm>
            <a:off x="953076" y="1714708"/>
            <a:ext cx="7088265" cy="994172"/>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latin typeface="Arial" panose="020B0604020202020204" pitchFamily="34" charset="0"/>
                <a:cs typeface="Arial" panose="020B0604020202020204" pitchFamily="34" charset="0"/>
              </a:rPr>
              <a:t>Investigating communities and ecosystem processes</a:t>
            </a:r>
          </a:p>
        </p:txBody>
      </p:sp>
      <p:sp>
        <p:nvSpPr>
          <p:cNvPr id="4" name="Title 1">
            <a:extLst>
              <a:ext uri="{FF2B5EF4-FFF2-40B4-BE49-F238E27FC236}">
                <a16:creationId xmlns:a16="http://schemas.microsoft.com/office/drawing/2014/main" id="{0010325C-1607-4AF9-B20A-A515FA3B7CEA}"/>
              </a:ext>
            </a:extLst>
          </p:cNvPr>
          <p:cNvSpPr txBox="1">
            <a:spLocks/>
          </p:cNvSpPr>
          <p:nvPr/>
        </p:nvSpPr>
        <p:spPr>
          <a:xfrm>
            <a:off x="1490958" y="2856301"/>
            <a:ext cx="6397983"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Food webs, nutrient spiraling, metabolism</a:t>
            </a:r>
          </a:p>
        </p:txBody>
      </p:sp>
    </p:spTree>
    <p:extLst>
      <p:ext uri="{BB962C8B-B14F-4D97-AF65-F5344CB8AC3E}">
        <p14:creationId xmlns:p14="http://schemas.microsoft.com/office/powerpoint/2010/main" val="4137424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AD15EA-255E-4983-9FD9-A7B5084D588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4138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51435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C:\Users\ctorgersen\Desktop\Workshop\Presentation\BioScience_Riverscapers.JPG">
            <a:extLst>
              <a:ext uri="{FF2B5EF4-FFF2-40B4-BE49-F238E27FC236}">
                <a16:creationId xmlns:a16="http://schemas.microsoft.com/office/drawing/2014/main" id="{07452BCD-3491-4565-8982-B82E5EED27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1" r="1839" b="-2"/>
          <a:stretch/>
        </p:blipFill>
        <p:spPr bwMode="auto">
          <a:xfrm>
            <a:off x="1095447" y="10"/>
            <a:ext cx="6953105" cy="51434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6F25FB16-9624-4DC0-ACC2-ADC26B167326}"/>
              </a:ext>
            </a:extLst>
          </p:cNvPr>
          <p:cNvSpPr txBox="1">
            <a:spLocks/>
          </p:cNvSpPr>
          <p:nvPr/>
        </p:nvSpPr>
        <p:spPr bwMode="auto">
          <a:xfrm>
            <a:off x="368612" y="968901"/>
            <a:ext cx="922717" cy="482972"/>
          </a:xfrm>
          <a:prstGeom prst="rect">
            <a:avLst/>
          </a:prstGeom>
          <a:noFill/>
          <a:ln w="12700">
            <a:noFill/>
            <a:miter lim="800000"/>
            <a:headEnd/>
            <a:tailEnd/>
          </a:ln>
          <a:effectLst/>
        </p:spPr>
        <p:txBody>
          <a:bodyPr lIns="50800" tIns="50800" rIns="90488" bIns="50800" anchor="t">
            <a:prstTxWarp prst="textNoShape">
              <a:avLst/>
            </a:prstTxWarp>
          </a:bodyPr>
          <a:lstStyle/>
          <a:p>
            <a:pPr marL="39688">
              <a:spcBef>
                <a:spcPts val="600"/>
              </a:spcBef>
              <a:spcAft>
                <a:spcPts val="0"/>
              </a:spcAft>
              <a:defRPr/>
            </a:pPr>
            <a:r>
              <a:rPr lang="en-US" sz="2400" b="1" kern="0" dirty="0">
                <a:latin typeface="Arial" pitchFamily="34" charset="0"/>
                <a:cs typeface="Arial" pitchFamily="34" charset="0"/>
                <a:sym typeface="Arial Bold" charset="0"/>
              </a:rPr>
              <a:t>2000</a:t>
            </a:r>
            <a:br>
              <a:rPr lang="en-US" sz="1600" b="1" kern="0" dirty="0">
                <a:solidFill>
                  <a:schemeClr val="tx1"/>
                </a:solidFill>
                <a:latin typeface="Arial" pitchFamily="34" charset="0"/>
                <a:ea typeface="+mn-ea"/>
                <a:cs typeface="Arial" pitchFamily="34" charset="0"/>
                <a:sym typeface="Arial Bold" charset="0"/>
              </a:rPr>
            </a:b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4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4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400" b="1" kern="0" dirty="0">
                <a:solidFill>
                  <a:schemeClr val="tx1"/>
                </a:solidFill>
                <a:latin typeface="Arial" pitchFamily="34" charset="0"/>
                <a:ea typeface="+mn-ea"/>
                <a:cs typeface="Arial" pitchFamily="34" charset="0"/>
                <a:sym typeface="Arial Bold" charset="0"/>
              </a:rPr>
              <a:t>  </a:t>
            </a:r>
          </a:p>
        </p:txBody>
      </p:sp>
    </p:spTree>
    <p:extLst>
      <p:ext uri="{BB962C8B-B14F-4D97-AF65-F5344CB8AC3E}">
        <p14:creationId xmlns:p14="http://schemas.microsoft.com/office/powerpoint/2010/main" val="3821036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169A3-1AE3-4711-849B-EF65D93D79D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125941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169A3-1AE3-4711-849B-EF65D93D79D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01306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3385DA-1F5F-496A-85DA-FC1FC8E2AC45}"/>
              </a:ext>
            </a:extLst>
          </p:cNvPr>
          <p:cNvSpPr/>
          <p:nvPr/>
        </p:nvSpPr>
        <p:spPr>
          <a:xfrm>
            <a:off x="101600" y="4551680"/>
            <a:ext cx="1036320" cy="3793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CBDEFE9-C8EB-4524-B9F7-4B0275A792DF}"/>
              </a:ext>
            </a:extLst>
          </p:cNvPr>
          <p:cNvSpPr txBox="1"/>
          <p:nvPr/>
        </p:nvSpPr>
        <p:spPr>
          <a:xfrm>
            <a:off x="406229" y="1084769"/>
            <a:ext cx="7620000" cy="1893339"/>
          </a:xfrm>
          <a:prstGeom prst="rect">
            <a:avLst/>
          </a:prstGeom>
          <a:noFill/>
        </p:spPr>
        <p:txBody>
          <a:bodyPr wrap="square">
            <a:spAutoFit/>
          </a:bodyPr>
          <a:lstStyle/>
          <a:p>
            <a:pPr marL="0" marR="0" algn="l">
              <a:lnSpc>
                <a:spcPct val="150000"/>
              </a:lnSpc>
              <a:spcBef>
                <a:spcPts val="0"/>
              </a:spcBef>
              <a:spcAft>
                <a:spcPts val="0"/>
              </a:spcAft>
            </a:pPr>
            <a:r>
              <a:rPr lang="en-GB" sz="1600" b="1" dirty="0">
                <a:effectLst/>
                <a:latin typeface="Arial" panose="020B0604020202020204" pitchFamily="34" charset="0"/>
                <a:ea typeface="Times New Roman" panose="02020603050405020304" pitchFamily="18" charset="0"/>
                <a:cs typeface="Arial" panose="020B0604020202020204" pitchFamily="34" charset="0"/>
              </a:rPr>
              <a:t>Céline Le Pichon</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2</a:t>
            </a:r>
            <a:r>
              <a:rPr lang="en-GB" sz="1600" b="1" dirty="0">
                <a:effectLst/>
                <a:latin typeface="Arial" panose="020B0604020202020204" pitchFamily="34" charset="0"/>
                <a:ea typeface="Times New Roman" panose="02020603050405020304" pitchFamily="18" charset="0"/>
                <a:cs typeface="Arial" panose="020B0604020202020204" pitchFamily="34" charset="0"/>
              </a:rPr>
              <a:t>, Aimee Fullerton</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3</a:t>
            </a:r>
            <a:r>
              <a:rPr lang="en-GB" sz="1600" b="1" dirty="0">
                <a:effectLst/>
                <a:latin typeface="Arial" panose="020B0604020202020204" pitchFamily="34" charset="0"/>
                <a:ea typeface="Times New Roman" panose="02020603050405020304" pitchFamily="18" charset="0"/>
                <a:cs typeface="Arial" panose="020B0604020202020204" pitchFamily="34" charset="0"/>
              </a:rPr>
              <a:t>, Steve Dugdale</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4</a:t>
            </a:r>
            <a:r>
              <a:rPr lang="en-GB" sz="1600" b="1" dirty="0">
                <a:effectLst/>
                <a:latin typeface="Arial" panose="020B0604020202020204" pitchFamily="34" charset="0"/>
                <a:ea typeface="Times New Roman" panose="02020603050405020304" pitchFamily="18" charset="0"/>
                <a:cs typeface="Arial" panose="020B0604020202020204" pitchFamily="34" charset="0"/>
              </a:rPr>
              <a:t>, Jeff Duda</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5</a:t>
            </a:r>
            <a:r>
              <a:rPr lang="en-GB" sz="1600" b="1" dirty="0">
                <a:effectLst/>
                <a:latin typeface="Arial" panose="020B0604020202020204" pitchFamily="34" charset="0"/>
                <a:ea typeface="Times New Roman" panose="02020603050405020304" pitchFamily="18" charset="0"/>
                <a:cs typeface="Arial" panose="020B0604020202020204" pitchFamily="34" charset="0"/>
              </a:rPr>
              <a:t>, </a:t>
            </a:r>
            <a:r>
              <a:rPr lang="en-GB" sz="1600" b="1" dirty="0" err="1">
                <a:effectLst/>
                <a:latin typeface="Arial" panose="020B0604020202020204" pitchFamily="34" charset="0"/>
                <a:ea typeface="Times New Roman" panose="02020603050405020304" pitchFamily="18" charset="0"/>
                <a:cs typeface="Arial" panose="020B0604020202020204" pitchFamily="34" charset="0"/>
              </a:rPr>
              <a:t>Floriane</a:t>
            </a:r>
            <a:r>
              <a:rPr lang="en-GB" sz="1600" b="1" dirty="0">
                <a:effectLst/>
                <a:latin typeface="Arial" panose="020B0604020202020204" pitchFamily="34" charset="0"/>
                <a:ea typeface="Times New Roman" panose="02020603050405020304" pitchFamily="18" charset="0"/>
                <a:cs typeface="Arial" panose="020B0604020202020204" pitchFamily="34" charset="0"/>
              </a:rPr>
              <a:t> Giovannini</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6</a:t>
            </a:r>
            <a:r>
              <a:rPr lang="en-GB" sz="1600" b="1" dirty="0">
                <a:effectLst/>
                <a:latin typeface="Arial" panose="020B0604020202020204" pitchFamily="34" charset="0"/>
                <a:ea typeface="Times New Roman" panose="02020603050405020304" pitchFamily="18" charset="0"/>
                <a:cs typeface="Arial" panose="020B0604020202020204" pitchFamily="34" charset="0"/>
              </a:rPr>
              <a:t>, </a:t>
            </a:r>
            <a:r>
              <a:rPr lang="en-GB" sz="1600" b="1" dirty="0" err="1">
                <a:effectLst/>
                <a:latin typeface="Arial" panose="020B0604020202020204" pitchFamily="34" charset="0"/>
                <a:ea typeface="Times New Roman" panose="02020603050405020304" pitchFamily="18" charset="0"/>
                <a:cs typeface="Arial" panose="020B0604020202020204" pitchFamily="34" charset="0"/>
              </a:rPr>
              <a:t>Évelyne</a:t>
            </a:r>
            <a:r>
              <a:rPr lang="en-GB" sz="1600" b="1" dirty="0">
                <a:effectLst/>
                <a:latin typeface="Arial" panose="020B0604020202020204" pitchFamily="34" charset="0"/>
                <a:ea typeface="Times New Roman" panose="02020603050405020304" pitchFamily="18" charset="0"/>
                <a:cs typeface="Arial" panose="020B0604020202020204" pitchFamily="34" charset="0"/>
              </a:rPr>
              <a:t> Tales</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2</a:t>
            </a:r>
            <a:r>
              <a:rPr lang="en-GB" sz="1600" b="1" dirty="0">
                <a:effectLst/>
                <a:latin typeface="Arial" panose="020B0604020202020204" pitchFamily="34" charset="0"/>
                <a:ea typeface="Times New Roman" panose="02020603050405020304" pitchFamily="18" charset="0"/>
                <a:cs typeface="Arial" panose="020B0604020202020204" pitchFamily="34" charset="0"/>
              </a:rPr>
              <a:t>, Jérôme Belliard</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2</a:t>
            </a:r>
            <a:r>
              <a:rPr lang="en-GB" sz="1600" b="1" dirty="0">
                <a:effectLst/>
                <a:latin typeface="Arial" panose="020B0604020202020204" pitchFamily="34" charset="0"/>
                <a:ea typeface="Times New Roman" panose="02020603050405020304" pitchFamily="18" charset="0"/>
                <a:cs typeface="Arial" panose="020B0604020202020204" pitchFamily="34" charset="0"/>
              </a:rPr>
              <a:t>, Paulo Branco</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7</a:t>
            </a:r>
            <a:r>
              <a:rPr lang="en-GB" sz="1600" b="1" dirty="0">
                <a:effectLst/>
                <a:latin typeface="Arial" panose="020B0604020202020204" pitchFamily="34" charset="0"/>
                <a:ea typeface="Times New Roman" panose="02020603050405020304" pitchFamily="18" charset="0"/>
                <a:cs typeface="Arial" panose="020B0604020202020204" pitchFamily="34" charset="0"/>
              </a:rPr>
              <a:t>, Normand Bergeron</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8</a:t>
            </a:r>
            <a:r>
              <a:rPr lang="en-US" sz="900" b="1" dirty="0">
                <a:effectLst/>
                <a:latin typeface="Arial" panose="020B0604020202020204" pitchFamily="34" charset="0"/>
                <a:ea typeface="Times New Roman" panose="02020603050405020304" pitchFamily="18" charset="0"/>
                <a:cs typeface="Arial" panose="020B0604020202020204" pitchFamily="34" charset="0"/>
              </a:rPr>
              <a:t> </a:t>
            </a:r>
            <a:r>
              <a:rPr lang="en-GB" sz="1600" b="1" dirty="0">
                <a:effectLst/>
                <a:latin typeface="Arial" panose="020B0604020202020204" pitchFamily="34" charset="0"/>
                <a:ea typeface="Times New Roman" panose="02020603050405020304" pitchFamily="18" charset="0"/>
                <a:cs typeface="Arial" panose="020B0604020202020204" pitchFamily="34" charset="0"/>
              </a:rPr>
              <a:t>, Mathieu Roy</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9</a:t>
            </a:r>
            <a:r>
              <a:rPr lang="en-GB" sz="1600" b="1" dirty="0">
                <a:effectLst/>
                <a:latin typeface="Arial" panose="020B0604020202020204" pitchFamily="34" charset="0"/>
                <a:ea typeface="Times New Roman" panose="02020603050405020304" pitchFamily="18" charset="0"/>
                <a:cs typeface="Arial" panose="020B0604020202020204" pitchFamily="34" charset="0"/>
              </a:rPr>
              <a:t>, Diego Tonolla</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10</a:t>
            </a:r>
            <a:r>
              <a:rPr lang="en-GB" sz="1600" b="1" dirty="0">
                <a:effectLst/>
                <a:latin typeface="Arial" panose="020B0604020202020204" pitchFamily="34" charset="0"/>
                <a:ea typeface="Times New Roman" panose="02020603050405020304" pitchFamily="18" charset="0"/>
                <a:cs typeface="Arial" panose="020B0604020202020204" pitchFamily="34" charset="0"/>
              </a:rPr>
              <a:t>, Nicolas Lamouroux</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11</a:t>
            </a:r>
            <a:r>
              <a:rPr lang="en-GB" sz="1600" b="1" dirty="0">
                <a:effectLst/>
                <a:latin typeface="Arial" panose="020B0604020202020204" pitchFamily="34" charset="0"/>
                <a:ea typeface="Times New Roman" panose="02020603050405020304" pitchFamily="18" charset="0"/>
                <a:cs typeface="Arial" panose="020B0604020202020204" pitchFamily="34" charset="0"/>
              </a:rPr>
              <a:t>, </a:t>
            </a:r>
            <a:r>
              <a:rPr lang="en-GB" sz="1600" b="1" dirty="0" err="1">
                <a:effectLst/>
                <a:latin typeface="Arial" panose="020B0604020202020204" pitchFamily="34" charset="0"/>
                <a:ea typeface="Times New Roman" panose="02020603050405020304" pitchFamily="18" charset="0"/>
                <a:cs typeface="Arial" panose="020B0604020202020204" pitchFamily="34" charset="0"/>
              </a:rPr>
              <a:t>Hervé</a:t>
            </a:r>
            <a:r>
              <a:rPr lang="en-GB" sz="1600" b="1" dirty="0">
                <a:effectLst/>
                <a:latin typeface="Arial" panose="020B0604020202020204" pitchFamily="34" charset="0"/>
                <a:ea typeface="Times New Roman" panose="02020603050405020304" pitchFamily="18" charset="0"/>
                <a:cs typeface="Arial" panose="020B0604020202020204" pitchFamily="34" charset="0"/>
              </a:rPr>
              <a:t> Capra</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11</a:t>
            </a:r>
            <a:r>
              <a:rPr lang="en-GB" sz="1600" b="1" dirty="0">
                <a:latin typeface="Arial" panose="020B0604020202020204" pitchFamily="34" charset="0"/>
                <a:ea typeface="Times New Roman" panose="02020603050405020304" pitchFamily="18" charset="0"/>
                <a:cs typeface="Arial" panose="020B0604020202020204" pitchFamily="34" charset="0"/>
              </a:rPr>
              <a:t>, </a:t>
            </a:r>
            <a:r>
              <a:rPr lang="en-GB" sz="1600" b="1" dirty="0">
                <a:effectLst/>
                <a:latin typeface="Arial" panose="020B0604020202020204" pitchFamily="34" charset="0"/>
                <a:ea typeface="Times New Roman" panose="02020603050405020304" pitchFamily="18" charset="0"/>
                <a:cs typeface="Arial" panose="020B0604020202020204" pitchFamily="34" charset="0"/>
              </a:rPr>
              <a:t>Colden Baxter</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12, </a:t>
            </a:r>
            <a:r>
              <a:rPr lang="en-GB" sz="1600" b="1" dirty="0">
                <a:effectLst/>
                <a:latin typeface="Arial" panose="020B0604020202020204" pitchFamily="34" charset="0"/>
                <a:ea typeface="Times New Roman" panose="02020603050405020304" pitchFamily="18" charset="0"/>
                <a:cs typeface="Arial" panose="020B0604020202020204" pitchFamily="34" charset="0"/>
              </a:rPr>
              <a:t>Sam Brenkman</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13</a:t>
            </a:r>
            <a:r>
              <a:rPr lang="en-GB" sz="1600" b="1" dirty="0">
                <a:effectLst/>
                <a:latin typeface="Arial" panose="020B0604020202020204" pitchFamily="34" charset="0"/>
                <a:ea typeface="Times New Roman" panose="02020603050405020304" pitchFamily="18" charset="0"/>
                <a:cs typeface="Arial" panose="020B0604020202020204" pitchFamily="34" charset="0"/>
              </a:rPr>
              <a:t>, Roger Peters</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14</a:t>
            </a:r>
            <a:r>
              <a:rPr lang="en-GB" sz="1600" b="1" dirty="0">
                <a:effectLst/>
                <a:latin typeface="Arial" panose="020B0604020202020204" pitchFamily="34" charset="0"/>
                <a:ea typeface="Times New Roman" panose="02020603050405020304" pitchFamily="18" charset="0"/>
                <a:cs typeface="Arial" panose="020B0604020202020204" pitchFamily="34" charset="0"/>
              </a:rPr>
              <a:t>, Kathryn Sutton</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15</a:t>
            </a:r>
            <a:r>
              <a:rPr lang="en-GB" sz="1600" b="1" dirty="0">
                <a:effectLst/>
                <a:latin typeface="Arial" panose="020B0604020202020204" pitchFamily="34" charset="0"/>
                <a:ea typeface="Times New Roman" panose="02020603050405020304" pitchFamily="18" charset="0"/>
                <a:cs typeface="Arial" panose="020B0604020202020204" pitchFamily="34" charset="0"/>
              </a:rPr>
              <a:t>, David Roon</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16</a:t>
            </a:r>
            <a:r>
              <a:rPr lang="en-GB" sz="1600" b="1" dirty="0">
                <a:effectLst/>
                <a:latin typeface="Arial" panose="020B0604020202020204" pitchFamily="34" charset="0"/>
                <a:ea typeface="Times New Roman" panose="02020603050405020304" pitchFamily="18" charset="0"/>
                <a:cs typeface="Arial" panose="020B0604020202020204" pitchFamily="34" charset="0"/>
              </a:rPr>
              <a:t>, Jason Dunham</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1</a:t>
            </a:r>
            <a:r>
              <a:rPr lang="en-GB" sz="1600" b="1" dirty="0">
                <a:effectLst/>
                <a:latin typeface="Arial" panose="020B0604020202020204" pitchFamily="34" charset="0"/>
                <a:ea typeface="Times New Roman" panose="02020603050405020304" pitchFamily="18" charset="0"/>
                <a:cs typeface="Arial" panose="020B0604020202020204" pitchFamily="34" charset="0"/>
              </a:rPr>
              <a:t>, </a:t>
            </a:r>
            <a:r>
              <a:rPr lang="en-GB" sz="1600" b="1" baseline="30000" dirty="0">
                <a:effectLst/>
                <a:latin typeface="Arial" panose="020B0604020202020204" pitchFamily="34" charset="0"/>
                <a:ea typeface="Times New Roman" panose="02020603050405020304" pitchFamily="18" charset="0"/>
                <a:cs typeface="Arial" panose="020B0604020202020204" pitchFamily="34" charset="0"/>
              </a:rPr>
              <a:t>17</a:t>
            </a:r>
            <a:r>
              <a:rPr lang="en-GB" sz="1600" b="1" dirty="0">
                <a:effectLst/>
                <a:latin typeface="Arial" panose="020B0604020202020204" pitchFamily="34" charset="0"/>
                <a:ea typeface="Times New Roman" panose="02020603050405020304" pitchFamily="18" charset="0"/>
                <a:cs typeface="Arial" panose="020B0604020202020204" pitchFamily="34" charset="0"/>
              </a:rPr>
              <a:t>Ethan Welty, and many others.</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2850E157-0B4B-4F2A-A2FC-61D28B79BAF7}"/>
              </a:ext>
            </a:extLst>
          </p:cNvPr>
          <p:cNvSpPr txBox="1"/>
          <p:nvPr/>
        </p:nvSpPr>
        <p:spPr>
          <a:xfrm>
            <a:off x="406229" y="3160287"/>
            <a:ext cx="7734300" cy="1569660"/>
          </a:xfrm>
          <a:prstGeom prst="rect">
            <a:avLst/>
          </a:prstGeom>
          <a:noFill/>
        </p:spPr>
        <p:txBody>
          <a:bodyPr wrap="square">
            <a:spAutoFit/>
          </a:bodyPr>
          <a:lstStyle/>
          <a:p>
            <a:r>
              <a:rPr lang="en-GB" sz="1600" baseline="30000" dirty="0">
                <a:effectLst/>
                <a:latin typeface="Arial" panose="020B0604020202020204" pitchFamily="34" charset="0"/>
                <a:ea typeface="Times New Roman" panose="02020603050405020304" pitchFamily="18" charset="0"/>
                <a:cs typeface="Arial" panose="020B0604020202020204" pitchFamily="34" charset="0"/>
              </a:rPr>
              <a:t>1</a:t>
            </a:r>
            <a:r>
              <a:rPr lang="en-GB" sz="1600" i="1" dirty="0">
                <a:effectLst/>
                <a:latin typeface="Arial" panose="020B0604020202020204" pitchFamily="34" charset="0"/>
                <a:ea typeface="Times New Roman" panose="02020603050405020304" pitchFamily="18" charset="0"/>
                <a:cs typeface="Arial" panose="020B0604020202020204" pitchFamily="34" charset="0"/>
              </a:rPr>
              <a:t>U.S. Geological Survey, </a:t>
            </a:r>
            <a:r>
              <a:rPr lang="en-GB" sz="16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GB" sz="1600" i="1" dirty="0">
                <a:effectLst/>
                <a:latin typeface="Arial" panose="020B0604020202020204" pitchFamily="34" charset="0"/>
                <a:ea typeface="Times New Roman" panose="02020603050405020304" pitchFamily="18" charset="0"/>
                <a:cs typeface="Arial" panose="020B0604020202020204" pitchFamily="34" charset="0"/>
              </a:rPr>
              <a:t>INRAE, HYCAR, Université Paris-</a:t>
            </a:r>
            <a:r>
              <a:rPr lang="en-GB" sz="1600" i="1" dirty="0" err="1">
                <a:effectLst/>
                <a:latin typeface="Arial" panose="020B0604020202020204" pitchFamily="34" charset="0"/>
                <a:ea typeface="Times New Roman" panose="02020603050405020304" pitchFamily="18" charset="0"/>
                <a:cs typeface="Arial" panose="020B0604020202020204" pitchFamily="34" charset="0"/>
              </a:rPr>
              <a:t>Saclay</a:t>
            </a:r>
            <a:r>
              <a:rPr lang="en-GB" sz="1600" i="1" dirty="0">
                <a:effectLst/>
                <a:latin typeface="Arial" panose="020B0604020202020204" pitchFamily="34" charset="0"/>
                <a:ea typeface="Times New Roman" panose="02020603050405020304" pitchFamily="18" charset="0"/>
                <a:cs typeface="Arial" panose="020B0604020202020204" pitchFamily="34" charset="0"/>
              </a:rPr>
              <a:t> (France), </a:t>
            </a:r>
            <a:r>
              <a:rPr lang="en-GB" sz="1600" baseline="30000" dirty="0">
                <a:effectLst/>
                <a:latin typeface="Arial" panose="020B0604020202020204" pitchFamily="34" charset="0"/>
                <a:ea typeface="Times New Roman" panose="02020603050405020304" pitchFamily="18" charset="0"/>
                <a:cs typeface="Arial" panose="020B0604020202020204" pitchFamily="34" charset="0"/>
              </a:rPr>
              <a:t>3</a:t>
            </a:r>
            <a:r>
              <a:rPr lang="en-GB" sz="1600" i="1" dirty="0">
                <a:effectLst/>
                <a:latin typeface="Arial" panose="020B0604020202020204" pitchFamily="34" charset="0"/>
                <a:ea typeface="Times New Roman" panose="02020603050405020304" pitchFamily="18" charset="0"/>
                <a:cs typeface="Arial" panose="020B0604020202020204" pitchFamily="34" charset="0"/>
              </a:rPr>
              <a:t>NOAA, </a:t>
            </a:r>
            <a:r>
              <a:rPr lang="en-GB" sz="1600" baseline="30000" dirty="0">
                <a:effectLst/>
                <a:latin typeface="Arial" panose="020B0604020202020204" pitchFamily="34" charset="0"/>
                <a:ea typeface="Times New Roman" panose="02020603050405020304" pitchFamily="18" charset="0"/>
                <a:cs typeface="Arial" panose="020B0604020202020204" pitchFamily="34" charset="0"/>
              </a:rPr>
              <a:t>4</a:t>
            </a:r>
            <a:r>
              <a:rPr lang="en-GB" sz="1600" i="1" dirty="0">
                <a:effectLst/>
                <a:latin typeface="Arial" panose="020B0604020202020204" pitchFamily="34" charset="0"/>
                <a:ea typeface="Times New Roman" panose="02020603050405020304" pitchFamily="18" charset="0"/>
                <a:cs typeface="Arial" panose="020B0604020202020204" pitchFamily="34" charset="0"/>
              </a:rPr>
              <a:t> University of Nottingham (UK), </a:t>
            </a:r>
            <a:r>
              <a:rPr lang="en-GB" sz="1600" baseline="30000" dirty="0">
                <a:effectLst/>
                <a:latin typeface="Arial" panose="020B0604020202020204" pitchFamily="34" charset="0"/>
                <a:ea typeface="Times New Roman" panose="02020603050405020304" pitchFamily="18" charset="0"/>
                <a:cs typeface="Arial" panose="020B0604020202020204" pitchFamily="34" charset="0"/>
              </a:rPr>
              <a:t>7</a:t>
            </a:r>
            <a:r>
              <a:rPr lang="en-GB" sz="1600" i="1" dirty="0">
                <a:effectLst/>
                <a:latin typeface="Arial" panose="020B0604020202020204" pitchFamily="34" charset="0"/>
                <a:ea typeface="Times New Roman" panose="02020603050405020304" pitchFamily="18" charset="0"/>
                <a:cs typeface="Arial" panose="020B0604020202020204" pitchFamily="34" charset="0"/>
              </a:rPr>
              <a:t>Universidade de </a:t>
            </a:r>
            <a:r>
              <a:rPr lang="en-GB" sz="1600" i="1" dirty="0" err="1">
                <a:effectLst/>
                <a:latin typeface="Arial" panose="020B0604020202020204" pitchFamily="34" charset="0"/>
                <a:ea typeface="Times New Roman" panose="02020603050405020304" pitchFamily="18" charset="0"/>
                <a:cs typeface="Arial" panose="020B0604020202020204" pitchFamily="34" charset="0"/>
              </a:rPr>
              <a:t>Lisboa</a:t>
            </a:r>
            <a:r>
              <a:rPr lang="en-GB" sz="1600" i="1" dirty="0">
                <a:effectLst/>
                <a:latin typeface="Arial" panose="020B0604020202020204" pitchFamily="34" charset="0"/>
                <a:ea typeface="Times New Roman" panose="02020603050405020304" pitchFamily="18" charset="0"/>
                <a:cs typeface="Arial" panose="020B0604020202020204" pitchFamily="34" charset="0"/>
              </a:rPr>
              <a:t> (Portugal), </a:t>
            </a:r>
            <a:r>
              <a:rPr lang="en-GB" sz="1600" baseline="30000" dirty="0">
                <a:effectLst/>
                <a:latin typeface="Arial" panose="020B0604020202020204" pitchFamily="34" charset="0"/>
                <a:ea typeface="Times New Roman" panose="02020603050405020304" pitchFamily="18" charset="0"/>
                <a:cs typeface="Arial" panose="020B0604020202020204" pitchFamily="34" charset="0"/>
              </a:rPr>
              <a:t>8</a:t>
            </a:r>
            <a:r>
              <a:rPr lang="en-GB" sz="1600" i="1" dirty="0">
                <a:effectLst/>
                <a:latin typeface="Arial" panose="020B0604020202020204" pitchFamily="34" charset="0"/>
                <a:ea typeface="Times New Roman" panose="02020603050405020304" pitchFamily="18" charset="0"/>
                <a:cs typeface="Arial" panose="020B0604020202020204" pitchFamily="34" charset="0"/>
              </a:rPr>
              <a:t>INRS (Québec, Canada), </a:t>
            </a:r>
            <a:r>
              <a:rPr lang="en-GB" sz="1600" baseline="30000" dirty="0">
                <a:effectLst/>
                <a:latin typeface="Arial" panose="020B0604020202020204" pitchFamily="34" charset="0"/>
                <a:ea typeface="Times New Roman" panose="02020603050405020304" pitchFamily="18" charset="0"/>
                <a:cs typeface="Arial" panose="020B0604020202020204" pitchFamily="34" charset="0"/>
              </a:rPr>
              <a:t>9</a:t>
            </a:r>
            <a:r>
              <a:rPr lang="en-GB" sz="1600" i="1" dirty="0">
                <a:effectLst/>
                <a:latin typeface="Arial" panose="020B0604020202020204" pitchFamily="34" charset="0"/>
                <a:ea typeface="Times New Roman" panose="02020603050405020304" pitchFamily="18" charset="0"/>
                <a:cs typeface="Arial" panose="020B0604020202020204" pitchFamily="34" charset="0"/>
              </a:rPr>
              <a:t>Environment and Climate Change Canada (Québec), </a:t>
            </a:r>
            <a:r>
              <a:rPr lang="en-GB" sz="1600" i="1" baseline="30000" dirty="0">
                <a:effectLst/>
                <a:latin typeface="Arial" panose="020B0604020202020204" pitchFamily="34" charset="0"/>
                <a:ea typeface="Times New Roman" panose="02020603050405020304" pitchFamily="18" charset="0"/>
                <a:cs typeface="Arial" panose="020B0604020202020204" pitchFamily="34" charset="0"/>
              </a:rPr>
              <a:t>10</a:t>
            </a:r>
            <a:r>
              <a:rPr lang="en-GB" sz="1600" i="1" dirty="0">
                <a:effectLst/>
                <a:latin typeface="Arial" panose="020B0604020202020204" pitchFamily="34" charset="0"/>
                <a:ea typeface="Times New Roman" panose="02020603050405020304" pitchFamily="18" charset="0"/>
                <a:cs typeface="Arial" panose="020B0604020202020204" pitchFamily="34" charset="0"/>
              </a:rPr>
              <a:t>Zurich University of Applied Sciences (Switzerland), </a:t>
            </a:r>
            <a:r>
              <a:rPr lang="en-GB" sz="1600" baseline="30000" dirty="0">
                <a:effectLst/>
                <a:latin typeface="Arial" panose="020B0604020202020204" pitchFamily="34" charset="0"/>
                <a:ea typeface="Times New Roman" panose="02020603050405020304" pitchFamily="18" charset="0"/>
                <a:cs typeface="Arial" panose="020B0604020202020204" pitchFamily="34" charset="0"/>
              </a:rPr>
              <a:t>11</a:t>
            </a:r>
            <a:r>
              <a:rPr lang="en-GB" sz="1600" i="1" dirty="0">
                <a:effectLst/>
                <a:latin typeface="Arial" panose="020B0604020202020204" pitchFamily="34" charset="0"/>
                <a:ea typeface="Times New Roman" panose="02020603050405020304" pitchFamily="18" charset="0"/>
                <a:cs typeface="Arial" panose="020B0604020202020204" pitchFamily="34" charset="0"/>
              </a:rPr>
              <a:t>INRAE (France), </a:t>
            </a:r>
            <a:r>
              <a:rPr lang="en-GB" sz="1600" baseline="30000" dirty="0">
                <a:effectLst/>
                <a:latin typeface="Arial" panose="020B0604020202020204" pitchFamily="34" charset="0"/>
                <a:ea typeface="Times New Roman" panose="02020603050405020304" pitchFamily="18" charset="0"/>
                <a:cs typeface="Arial" panose="020B0604020202020204" pitchFamily="34" charset="0"/>
              </a:rPr>
              <a:t>12</a:t>
            </a:r>
            <a:r>
              <a:rPr lang="en-GB" sz="1600" i="1" dirty="0">
                <a:effectLst/>
                <a:latin typeface="Arial" panose="020B0604020202020204" pitchFamily="34" charset="0"/>
                <a:ea typeface="Times New Roman" panose="02020603050405020304" pitchFamily="18" charset="0"/>
                <a:cs typeface="Arial" panose="020B0604020202020204" pitchFamily="34" charset="0"/>
              </a:rPr>
              <a:t>Idaho State University, </a:t>
            </a:r>
            <a:r>
              <a:rPr lang="en-GB" sz="1600" i="1" baseline="30000" dirty="0">
                <a:effectLst/>
                <a:latin typeface="Arial" panose="020B0604020202020204" pitchFamily="34" charset="0"/>
                <a:ea typeface="Times New Roman" panose="02020603050405020304" pitchFamily="18" charset="0"/>
                <a:cs typeface="Arial" panose="020B0604020202020204" pitchFamily="34" charset="0"/>
              </a:rPr>
              <a:t>13</a:t>
            </a:r>
            <a:r>
              <a:rPr lang="en-GB" sz="1600" i="1" dirty="0">
                <a:effectLst/>
                <a:latin typeface="Arial" panose="020B0604020202020204" pitchFamily="34" charset="0"/>
                <a:ea typeface="Times New Roman" panose="02020603050405020304" pitchFamily="18" charset="0"/>
                <a:cs typeface="Arial" panose="020B0604020202020204" pitchFamily="34" charset="0"/>
              </a:rPr>
              <a:t>National Park Service, </a:t>
            </a:r>
            <a:r>
              <a:rPr lang="en-GB" sz="1600" i="1" baseline="30000" dirty="0">
                <a:effectLst/>
                <a:latin typeface="Arial" panose="020B0604020202020204" pitchFamily="34" charset="0"/>
                <a:ea typeface="Times New Roman" panose="02020603050405020304" pitchFamily="18" charset="0"/>
                <a:cs typeface="Arial" panose="020B0604020202020204" pitchFamily="34" charset="0"/>
              </a:rPr>
              <a:t>14</a:t>
            </a:r>
            <a:r>
              <a:rPr lang="en-GB" sz="1600" i="1" dirty="0">
                <a:effectLst/>
                <a:latin typeface="Arial" panose="020B0604020202020204" pitchFamily="34" charset="0"/>
                <a:ea typeface="Times New Roman" panose="02020603050405020304" pitchFamily="18" charset="0"/>
                <a:cs typeface="Arial" panose="020B0604020202020204" pitchFamily="34" charset="0"/>
              </a:rPr>
              <a:t>U.S. Fish and Wildlife Service, </a:t>
            </a:r>
            <a:r>
              <a:rPr lang="en-GB" sz="1600" i="1" baseline="30000" dirty="0">
                <a:effectLst/>
                <a:latin typeface="Arial" panose="020B0604020202020204" pitchFamily="34" charset="0"/>
                <a:ea typeface="Times New Roman" panose="02020603050405020304" pitchFamily="18" charset="0"/>
                <a:cs typeface="Arial" panose="020B0604020202020204" pitchFamily="34" charset="0"/>
              </a:rPr>
              <a:t>15</a:t>
            </a:r>
            <a:r>
              <a:rPr lang="en-GB" sz="1600" i="1" dirty="0">
                <a:effectLst/>
                <a:latin typeface="Arial" panose="020B0604020202020204" pitchFamily="34" charset="0"/>
                <a:ea typeface="Times New Roman" panose="02020603050405020304" pitchFamily="18" charset="0"/>
                <a:cs typeface="Arial" panose="020B0604020202020204" pitchFamily="34" charset="0"/>
              </a:rPr>
              <a:t>WA Dept. of Fish and Wildlife, </a:t>
            </a:r>
            <a:r>
              <a:rPr lang="en-GB" sz="1600" i="1" baseline="30000" dirty="0">
                <a:effectLst/>
                <a:latin typeface="Arial" panose="020B0604020202020204" pitchFamily="34" charset="0"/>
                <a:ea typeface="Times New Roman" panose="02020603050405020304" pitchFamily="18" charset="0"/>
                <a:cs typeface="Arial" panose="020B0604020202020204" pitchFamily="34" charset="0"/>
              </a:rPr>
              <a:t>16</a:t>
            </a:r>
            <a:r>
              <a:rPr lang="en-GB" sz="1600" i="1" dirty="0">
                <a:effectLst/>
                <a:latin typeface="Arial" panose="020B0604020202020204" pitchFamily="34" charset="0"/>
                <a:ea typeface="Times New Roman" panose="02020603050405020304" pitchFamily="18" charset="0"/>
                <a:cs typeface="Arial" panose="020B0604020202020204" pitchFamily="34" charset="0"/>
              </a:rPr>
              <a:t>Oregon State University, </a:t>
            </a:r>
            <a:r>
              <a:rPr lang="en-GB" sz="1600" i="1" baseline="30000" dirty="0">
                <a:effectLst/>
                <a:latin typeface="Arial" panose="020B0604020202020204" pitchFamily="34" charset="0"/>
                <a:ea typeface="Times New Roman" panose="02020603050405020304" pitchFamily="18" charset="0"/>
                <a:cs typeface="Arial" panose="020B0604020202020204" pitchFamily="34" charset="0"/>
              </a:rPr>
              <a:t>17</a:t>
            </a:r>
            <a:r>
              <a:rPr lang="en-GB" sz="1600" i="1" dirty="0">
                <a:effectLst/>
                <a:latin typeface="Arial" panose="020B0604020202020204" pitchFamily="34" charset="0"/>
                <a:ea typeface="Times New Roman" panose="02020603050405020304" pitchFamily="18" charset="0"/>
                <a:cs typeface="Arial" panose="020B0604020202020204" pitchFamily="34" charset="0"/>
              </a:rPr>
              <a:t>University of Zurich</a:t>
            </a:r>
            <a:endParaRPr lang="en-US" sz="16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F1F6B1F7-66AD-4038-A4A0-06BA21D3E85D}"/>
              </a:ext>
            </a:extLst>
          </p:cNvPr>
          <p:cNvSpPr txBox="1">
            <a:spLocks/>
          </p:cNvSpPr>
          <p:nvPr/>
        </p:nvSpPr>
        <p:spPr>
          <a:xfrm>
            <a:off x="406229" y="187347"/>
            <a:ext cx="7886700" cy="99417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a:latin typeface="Arial" panose="020B0604020202020204" pitchFamily="34" charset="0"/>
                <a:cs typeface="Arial" panose="020B0604020202020204" pitchFamily="34" charset="0"/>
              </a:rPr>
              <a:t>Collaborators</a:t>
            </a:r>
            <a:endParaRPr lang="en-US" sz="27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8947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76BAD-FF8F-443A-87A0-B7EA04E1EB01}"/>
              </a:ext>
            </a:extLst>
          </p:cNvPr>
          <p:cNvSpPr txBox="1">
            <a:spLocks/>
          </p:cNvSpPr>
          <p:nvPr/>
        </p:nvSpPr>
        <p:spPr>
          <a:xfrm>
            <a:off x="0" y="162039"/>
            <a:ext cx="3836194" cy="414523"/>
          </a:xfrm>
          <a:prstGeom prst="rect">
            <a:avLst/>
          </a:prstGeom>
          <a:solidFill>
            <a:schemeClr val="tx2">
              <a:lumMod val="5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1800" b="1" dirty="0">
                <a:solidFill>
                  <a:prstClr val="white"/>
                </a:solidFill>
                <a:latin typeface="Calibri" panose="020F0502020204030204"/>
              </a:rPr>
              <a:t>Snorkel Survey Results: “Trout”  </a:t>
            </a:r>
          </a:p>
        </p:txBody>
      </p:sp>
      <p:pic>
        <p:nvPicPr>
          <p:cNvPr id="6" name="Picture 5">
            <a:extLst>
              <a:ext uri="{FF2B5EF4-FFF2-40B4-BE49-F238E27FC236}">
                <a16:creationId xmlns:a16="http://schemas.microsoft.com/office/drawing/2014/main" id="{85536BFC-CF47-41F8-97CC-0D7D17438192}"/>
              </a:ext>
            </a:extLst>
          </p:cNvPr>
          <p:cNvPicPr>
            <a:picLocks noChangeAspect="1"/>
          </p:cNvPicPr>
          <p:nvPr/>
        </p:nvPicPr>
        <p:blipFill>
          <a:blip r:embed="rId3"/>
          <a:stretch>
            <a:fillRect/>
          </a:stretch>
        </p:blipFill>
        <p:spPr>
          <a:xfrm>
            <a:off x="130047" y="1172299"/>
            <a:ext cx="3652676" cy="2297975"/>
          </a:xfrm>
          <a:prstGeom prst="rect">
            <a:avLst/>
          </a:prstGeom>
        </p:spPr>
      </p:pic>
      <p:pic>
        <p:nvPicPr>
          <p:cNvPr id="10" name="Picture 9">
            <a:extLst>
              <a:ext uri="{FF2B5EF4-FFF2-40B4-BE49-F238E27FC236}">
                <a16:creationId xmlns:a16="http://schemas.microsoft.com/office/drawing/2014/main" id="{DC0141AC-F480-4A16-9D6A-918274267802}"/>
              </a:ext>
            </a:extLst>
          </p:cNvPr>
          <p:cNvPicPr>
            <a:picLocks noChangeAspect="1"/>
          </p:cNvPicPr>
          <p:nvPr/>
        </p:nvPicPr>
        <p:blipFill>
          <a:blip r:embed="rId4"/>
          <a:stretch>
            <a:fillRect/>
          </a:stretch>
        </p:blipFill>
        <p:spPr>
          <a:xfrm>
            <a:off x="862766" y="3690375"/>
            <a:ext cx="1925507" cy="565999"/>
          </a:xfrm>
          <a:prstGeom prst="rect">
            <a:avLst/>
          </a:prstGeom>
        </p:spPr>
      </p:pic>
      <p:sp>
        <p:nvSpPr>
          <p:cNvPr id="13" name="TextBox 12">
            <a:extLst>
              <a:ext uri="{FF2B5EF4-FFF2-40B4-BE49-F238E27FC236}">
                <a16:creationId xmlns:a16="http://schemas.microsoft.com/office/drawing/2014/main" id="{79B0CB46-8A98-43F4-96B9-6B6E441A6308}"/>
              </a:ext>
            </a:extLst>
          </p:cNvPr>
          <p:cNvSpPr txBox="1"/>
          <p:nvPr/>
        </p:nvSpPr>
        <p:spPr>
          <a:xfrm>
            <a:off x="4515211" y="1074651"/>
            <a:ext cx="4597328" cy="1546577"/>
          </a:xfrm>
          <a:prstGeom prst="rect">
            <a:avLst/>
          </a:prstGeom>
          <a:noFill/>
        </p:spPr>
        <p:txBody>
          <a:bodyPr wrap="square" rtlCol="0">
            <a:spAutoFit/>
          </a:bodyPr>
          <a:lstStyle/>
          <a:p>
            <a:pPr defTabSz="685800"/>
            <a:endParaRPr lang="en-US" sz="1350" b="1" dirty="0">
              <a:solidFill>
                <a:prstClr val="black"/>
              </a:solidFill>
              <a:latin typeface="Calibri" panose="020F0502020204030204"/>
            </a:endParaRPr>
          </a:p>
          <a:p>
            <a:pPr marL="214313" indent="-214313" defTabSz="685800">
              <a:buFont typeface="Arial" panose="020B0604020202020204" pitchFamily="34" charset="0"/>
              <a:buChar char="•"/>
            </a:pPr>
            <a:r>
              <a:rPr lang="en-US" sz="1350" dirty="0">
                <a:solidFill>
                  <a:prstClr val="black"/>
                </a:solidFill>
                <a:latin typeface="Calibri" panose="020F0502020204030204"/>
              </a:rPr>
              <a:t>‘Trout’ = mostly rainbow, but also cutthroat</a:t>
            </a:r>
          </a:p>
          <a:p>
            <a:pPr marL="214313" indent="-214313" defTabSz="685800">
              <a:buFont typeface="Arial" panose="020B0604020202020204" pitchFamily="34" charset="0"/>
              <a:buChar char="•"/>
            </a:pPr>
            <a:r>
              <a:rPr lang="en-US" sz="1350" dirty="0">
                <a:solidFill>
                  <a:prstClr val="black"/>
                </a:solidFill>
                <a:latin typeface="Calibri" panose="020F0502020204030204"/>
              </a:rPr>
              <a:t>Widely distributed before and after dam removal</a:t>
            </a:r>
          </a:p>
          <a:p>
            <a:pPr marL="214313" indent="-214313" defTabSz="685800">
              <a:buFont typeface="Arial" panose="020B0604020202020204" pitchFamily="34" charset="0"/>
              <a:buChar char="•"/>
            </a:pPr>
            <a:r>
              <a:rPr lang="en-US" sz="1350">
                <a:solidFill>
                  <a:prstClr val="black"/>
                </a:solidFill>
                <a:latin typeface="Calibri" panose="020F0502020204030204"/>
              </a:rPr>
              <a:t>Higher </a:t>
            </a:r>
            <a:r>
              <a:rPr lang="en-US" sz="1350" dirty="0">
                <a:solidFill>
                  <a:prstClr val="black"/>
                </a:solidFill>
                <a:latin typeface="Calibri" panose="020F0502020204030204"/>
              </a:rPr>
              <a:t>densities in most reaches after dam removal, except downstream of former Elwha Dam</a:t>
            </a:r>
          </a:p>
          <a:p>
            <a:pPr marL="214313" indent="-214313" defTabSz="685800">
              <a:buFont typeface="Arial" panose="020B0604020202020204" pitchFamily="34" charset="0"/>
              <a:buChar char="•"/>
            </a:pPr>
            <a:r>
              <a:rPr lang="en-US" sz="1350" dirty="0">
                <a:solidFill>
                  <a:prstClr val="black"/>
                </a:solidFill>
                <a:latin typeface="Calibri" panose="020F0502020204030204"/>
              </a:rPr>
              <a:t>Shift in higher density reaches upstream</a:t>
            </a:r>
          </a:p>
          <a:p>
            <a:pPr defTabSz="685800"/>
            <a:endParaRPr lang="en-US" sz="1350" dirty="0">
              <a:solidFill>
                <a:prstClr val="black"/>
              </a:solidFill>
              <a:latin typeface="Calibri" panose="020F0502020204030204"/>
            </a:endParaRPr>
          </a:p>
        </p:txBody>
      </p:sp>
      <p:sp>
        <p:nvSpPr>
          <p:cNvPr id="14" name="Rectangle 13">
            <a:extLst>
              <a:ext uri="{FF2B5EF4-FFF2-40B4-BE49-F238E27FC236}">
                <a16:creationId xmlns:a16="http://schemas.microsoft.com/office/drawing/2014/main" id="{B28AFFCA-CE3A-4376-98E5-312F20835007}"/>
              </a:ext>
            </a:extLst>
          </p:cNvPr>
          <p:cNvSpPr/>
          <p:nvPr/>
        </p:nvSpPr>
        <p:spPr>
          <a:xfrm>
            <a:off x="0" y="624828"/>
            <a:ext cx="245805" cy="226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EF5FB584-5B1E-4C91-9961-167FBC8E589D}"/>
              </a:ext>
            </a:extLst>
          </p:cNvPr>
          <p:cNvSpPr/>
          <p:nvPr/>
        </p:nvSpPr>
        <p:spPr>
          <a:xfrm>
            <a:off x="13962" y="2774113"/>
            <a:ext cx="245805" cy="226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8" name="Picture 17">
            <a:extLst>
              <a:ext uri="{FF2B5EF4-FFF2-40B4-BE49-F238E27FC236}">
                <a16:creationId xmlns:a16="http://schemas.microsoft.com/office/drawing/2014/main" id="{25E1914B-D731-4324-AF51-98A5F1C204AA}"/>
              </a:ext>
            </a:extLst>
          </p:cNvPr>
          <p:cNvPicPr>
            <a:picLocks noChangeAspect="1"/>
          </p:cNvPicPr>
          <p:nvPr/>
        </p:nvPicPr>
        <p:blipFill>
          <a:blip r:embed="rId5"/>
          <a:stretch>
            <a:fillRect/>
          </a:stretch>
        </p:blipFill>
        <p:spPr>
          <a:xfrm>
            <a:off x="7876025" y="4741020"/>
            <a:ext cx="1236514" cy="382854"/>
          </a:xfrm>
          <a:prstGeom prst="rect">
            <a:avLst/>
          </a:prstGeom>
        </p:spPr>
      </p:pic>
      <p:sp>
        <p:nvSpPr>
          <p:cNvPr id="20" name="TextBox 19">
            <a:extLst>
              <a:ext uri="{FF2B5EF4-FFF2-40B4-BE49-F238E27FC236}">
                <a16:creationId xmlns:a16="http://schemas.microsoft.com/office/drawing/2014/main" id="{E1E69E5A-E2CB-4553-93F7-992F81086D0B}"/>
              </a:ext>
            </a:extLst>
          </p:cNvPr>
          <p:cNvSpPr txBox="1"/>
          <p:nvPr/>
        </p:nvSpPr>
        <p:spPr>
          <a:xfrm>
            <a:off x="1141097" y="4527494"/>
            <a:ext cx="2359044" cy="276999"/>
          </a:xfrm>
          <a:prstGeom prst="rect">
            <a:avLst/>
          </a:prstGeom>
          <a:noFill/>
        </p:spPr>
        <p:txBody>
          <a:bodyPr wrap="none" rtlCol="0">
            <a:spAutoFit/>
          </a:bodyPr>
          <a:lstStyle/>
          <a:p>
            <a:pPr defTabSz="685800"/>
            <a:r>
              <a:rPr lang="en-US" sz="1200" b="1" dirty="0">
                <a:solidFill>
                  <a:prstClr val="black"/>
                </a:solidFill>
                <a:latin typeface="Calibri" panose="020F0502020204030204"/>
              </a:rPr>
              <a:t>Duda et al. 2021. </a:t>
            </a:r>
            <a:r>
              <a:rPr lang="en-US" sz="1200" b="1" i="1" dirty="0">
                <a:solidFill>
                  <a:prstClr val="black"/>
                </a:solidFill>
                <a:latin typeface="Calibri" panose="020F0502020204030204"/>
              </a:rPr>
              <a:t>Front. Ecol. </a:t>
            </a:r>
            <a:r>
              <a:rPr lang="en-US" sz="1200" b="1" i="1" dirty="0" err="1">
                <a:solidFill>
                  <a:prstClr val="black"/>
                </a:solidFill>
                <a:latin typeface="Calibri" panose="020F0502020204030204"/>
              </a:rPr>
              <a:t>Evol</a:t>
            </a:r>
            <a:r>
              <a:rPr lang="en-US" sz="1200" b="1" i="1" dirty="0">
                <a:solidFill>
                  <a:prstClr val="black"/>
                </a:solidFill>
                <a:latin typeface="Calibri" panose="020F0502020204030204"/>
              </a:rPr>
              <a:t>.</a:t>
            </a:r>
          </a:p>
        </p:txBody>
      </p:sp>
    </p:spTree>
    <p:extLst>
      <p:ext uri="{BB962C8B-B14F-4D97-AF65-F5344CB8AC3E}">
        <p14:creationId xmlns:p14="http://schemas.microsoft.com/office/powerpoint/2010/main" val="387996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A0B677-B12F-415B-8192-E1FCB2522611}"/>
              </a:ext>
            </a:extLst>
          </p:cNvPr>
          <p:cNvPicPr>
            <a:picLocks noChangeAspect="1"/>
          </p:cNvPicPr>
          <p:nvPr/>
        </p:nvPicPr>
        <p:blipFill rotWithShape="1">
          <a:blip r:embed="rId3"/>
          <a:srcRect r="1849"/>
          <a:stretch/>
        </p:blipFill>
        <p:spPr>
          <a:xfrm>
            <a:off x="189634" y="215758"/>
            <a:ext cx="3569566" cy="2559053"/>
          </a:xfrm>
          <a:prstGeom prst="rect">
            <a:avLst/>
          </a:prstGeom>
        </p:spPr>
      </p:pic>
      <p:pic>
        <p:nvPicPr>
          <p:cNvPr id="7" name="Picture 6">
            <a:extLst>
              <a:ext uri="{FF2B5EF4-FFF2-40B4-BE49-F238E27FC236}">
                <a16:creationId xmlns:a16="http://schemas.microsoft.com/office/drawing/2014/main" id="{16A75593-16D7-4B1E-BCEF-C4B7211351A5}"/>
              </a:ext>
            </a:extLst>
          </p:cNvPr>
          <p:cNvPicPr>
            <a:picLocks noChangeAspect="1"/>
          </p:cNvPicPr>
          <p:nvPr/>
        </p:nvPicPr>
        <p:blipFill>
          <a:blip r:embed="rId4"/>
          <a:stretch>
            <a:fillRect/>
          </a:stretch>
        </p:blipFill>
        <p:spPr>
          <a:xfrm>
            <a:off x="189634" y="2774810"/>
            <a:ext cx="3636818" cy="2298551"/>
          </a:xfrm>
          <a:prstGeom prst="rect">
            <a:avLst/>
          </a:prstGeom>
        </p:spPr>
      </p:pic>
      <p:sp>
        <p:nvSpPr>
          <p:cNvPr id="8" name="TextBox 7">
            <a:extLst>
              <a:ext uri="{FF2B5EF4-FFF2-40B4-BE49-F238E27FC236}">
                <a16:creationId xmlns:a16="http://schemas.microsoft.com/office/drawing/2014/main" id="{D86AAAF4-E899-45A7-AFBC-F3A277457A43}"/>
              </a:ext>
            </a:extLst>
          </p:cNvPr>
          <p:cNvSpPr txBox="1"/>
          <p:nvPr/>
        </p:nvSpPr>
        <p:spPr>
          <a:xfrm>
            <a:off x="4076255" y="500122"/>
            <a:ext cx="4313231" cy="1754326"/>
          </a:xfrm>
          <a:prstGeom prst="rect">
            <a:avLst/>
          </a:prstGeom>
          <a:noFill/>
        </p:spPr>
        <p:txBody>
          <a:bodyPr wrap="square" rtlCol="0">
            <a:spAutoFit/>
          </a:bodyPr>
          <a:lstStyle/>
          <a:p>
            <a:pPr defTabSz="685800"/>
            <a:r>
              <a:rPr lang="en-US" sz="1350" b="1" dirty="0">
                <a:solidFill>
                  <a:prstClr val="black"/>
                </a:solidFill>
                <a:latin typeface="Calibri" panose="020F0502020204030204"/>
              </a:rPr>
              <a:t>Chinook</a:t>
            </a:r>
          </a:p>
          <a:p>
            <a:pPr marL="214313" indent="-214313" defTabSz="685800">
              <a:buFont typeface="Arial" panose="020B0604020202020204" pitchFamily="34" charset="0"/>
              <a:buChar char="•"/>
            </a:pPr>
            <a:r>
              <a:rPr lang="en-US" sz="1350" dirty="0">
                <a:solidFill>
                  <a:prstClr val="black"/>
                </a:solidFill>
                <a:latin typeface="Calibri" panose="020F0502020204030204"/>
              </a:rPr>
              <a:t>Before dam removal, Chinook limited to downstream of Elwha Dam</a:t>
            </a:r>
          </a:p>
          <a:p>
            <a:pPr marL="214313" indent="-214313" defTabSz="685800">
              <a:buFont typeface="Arial" panose="020B0604020202020204" pitchFamily="34" charset="0"/>
              <a:buChar char="•"/>
            </a:pPr>
            <a:r>
              <a:rPr lang="en-US" sz="1350" dirty="0">
                <a:solidFill>
                  <a:prstClr val="black"/>
                </a:solidFill>
                <a:latin typeface="Calibri" panose="020F0502020204030204"/>
              </a:rPr>
              <a:t>Adults detected upstream of each dam, but densities highest in reaches downstream of Glines Canyon</a:t>
            </a:r>
          </a:p>
          <a:p>
            <a:pPr marL="214313" indent="-214313" defTabSz="685800">
              <a:buFont typeface="Arial" panose="020B0604020202020204" pitchFamily="34" charset="0"/>
              <a:buChar char="•"/>
            </a:pPr>
            <a:r>
              <a:rPr lang="en-US" sz="1350" dirty="0">
                <a:solidFill>
                  <a:prstClr val="black"/>
                </a:solidFill>
                <a:latin typeface="Calibri" panose="020F0502020204030204"/>
              </a:rPr>
              <a:t>Limited incursion into uppermost reaches upstream of the Grand Canyon</a:t>
            </a:r>
          </a:p>
          <a:p>
            <a:pPr defTabSz="685800"/>
            <a:endParaRPr lang="en-US" sz="135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3E0CD54A-1875-4815-A02B-EE1DC9762DC5}"/>
              </a:ext>
            </a:extLst>
          </p:cNvPr>
          <p:cNvSpPr txBox="1"/>
          <p:nvPr/>
        </p:nvSpPr>
        <p:spPr>
          <a:xfrm>
            <a:off x="4009888" y="2836481"/>
            <a:ext cx="4313231" cy="1546577"/>
          </a:xfrm>
          <a:prstGeom prst="rect">
            <a:avLst/>
          </a:prstGeom>
          <a:noFill/>
        </p:spPr>
        <p:txBody>
          <a:bodyPr wrap="square" rtlCol="0">
            <a:spAutoFit/>
          </a:bodyPr>
          <a:lstStyle/>
          <a:p>
            <a:pPr defTabSz="685800"/>
            <a:r>
              <a:rPr lang="en-US" sz="1350" b="1" dirty="0">
                <a:solidFill>
                  <a:prstClr val="black"/>
                </a:solidFill>
                <a:latin typeface="Calibri" panose="020F0502020204030204"/>
              </a:rPr>
              <a:t>Summer Steelhead</a:t>
            </a:r>
          </a:p>
          <a:p>
            <a:pPr marL="214313" indent="-214313" defTabSz="685800">
              <a:buFont typeface="Arial" panose="020B0604020202020204" pitchFamily="34" charset="0"/>
              <a:buChar char="•"/>
            </a:pPr>
            <a:r>
              <a:rPr lang="en-US" sz="1350" dirty="0">
                <a:solidFill>
                  <a:prstClr val="black"/>
                </a:solidFill>
                <a:latin typeface="Calibri" panose="020F0502020204030204"/>
              </a:rPr>
              <a:t>Scarce before dam removal</a:t>
            </a:r>
          </a:p>
          <a:p>
            <a:pPr marL="214313" indent="-214313" defTabSz="685800">
              <a:buFont typeface="Arial" panose="020B0604020202020204" pitchFamily="34" charset="0"/>
              <a:buChar char="•"/>
            </a:pPr>
            <a:r>
              <a:rPr lang="en-US" sz="1350" dirty="0">
                <a:solidFill>
                  <a:prstClr val="black"/>
                </a:solidFill>
                <a:latin typeface="Calibri" panose="020F0502020204030204"/>
              </a:rPr>
              <a:t>Large increases, presumed </a:t>
            </a:r>
            <a:r>
              <a:rPr lang="en-US" sz="1350">
                <a:solidFill>
                  <a:prstClr val="black"/>
                </a:solidFill>
                <a:latin typeface="Calibri" panose="020F0502020204030204"/>
              </a:rPr>
              <a:t>“re-awakening </a:t>
            </a:r>
            <a:r>
              <a:rPr lang="en-US" sz="1350" dirty="0">
                <a:solidFill>
                  <a:prstClr val="black"/>
                </a:solidFill>
                <a:latin typeface="Calibri" panose="020F0502020204030204"/>
              </a:rPr>
              <a:t>of anadromy” from resident trout populations (Fraik et al. 2021).</a:t>
            </a:r>
          </a:p>
          <a:p>
            <a:pPr marL="214313" indent="-214313" defTabSz="685800">
              <a:buFont typeface="Arial" panose="020B0604020202020204" pitchFamily="34" charset="0"/>
              <a:buChar char="•"/>
            </a:pPr>
            <a:r>
              <a:rPr lang="en-US" sz="1350" dirty="0">
                <a:solidFill>
                  <a:prstClr val="black"/>
                </a:solidFill>
                <a:latin typeface="Calibri" panose="020F0502020204030204"/>
              </a:rPr>
              <a:t>Steelhead ‘hotspot’ detected upstream of Grand Canyon.</a:t>
            </a:r>
          </a:p>
          <a:p>
            <a:pPr defTabSz="685800"/>
            <a:endParaRPr lang="en-US" sz="1350" dirty="0">
              <a:solidFill>
                <a:prstClr val="black"/>
              </a:solidFill>
              <a:latin typeface="Calibri" panose="020F0502020204030204"/>
            </a:endParaRPr>
          </a:p>
        </p:txBody>
      </p:sp>
      <p:sp>
        <p:nvSpPr>
          <p:cNvPr id="10" name="Title 1">
            <a:extLst>
              <a:ext uri="{FF2B5EF4-FFF2-40B4-BE49-F238E27FC236}">
                <a16:creationId xmlns:a16="http://schemas.microsoft.com/office/drawing/2014/main" id="{BE4EE020-110B-4BC2-8218-F0D1AD1B5FC8}"/>
              </a:ext>
            </a:extLst>
          </p:cNvPr>
          <p:cNvSpPr txBox="1">
            <a:spLocks/>
          </p:cNvSpPr>
          <p:nvPr/>
        </p:nvSpPr>
        <p:spPr>
          <a:xfrm>
            <a:off x="4150519" y="75207"/>
            <a:ext cx="4993481" cy="414523"/>
          </a:xfrm>
          <a:prstGeom prst="rect">
            <a:avLst/>
          </a:prstGeom>
          <a:solidFill>
            <a:schemeClr val="tx2">
              <a:lumMod val="5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1800" b="1" dirty="0">
                <a:solidFill>
                  <a:prstClr val="white"/>
                </a:solidFill>
                <a:latin typeface="Calibri" panose="020F0502020204030204"/>
              </a:rPr>
              <a:t>Snorkel Survey Results: Chinook &amp; Steelhead</a:t>
            </a:r>
          </a:p>
        </p:txBody>
      </p:sp>
      <p:sp>
        <p:nvSpPr>
          <p:cNvPr id="11" name="Rectangle 10">
            <a:extLst>
              <a:ext uri="{FF2B5EF4-FFF2-40B4-BE49-F238E27FC236}">
                <a16:creationId xmlns:a16="http://schemas.microsoft.com/office/drawing/2014/main" id="{344593E3-BA5A-4217-9F7A-7A6114CFBAAB}"/>
              </a:ext>
            </a:extLst>
          </p:cNvPr>
          <p:cNvSpPr/>
          <p:nvPr/>
        </p:nvSpPr>
        <p:spPr>
          <a:xfrm>
            <a:off x="189634" y="215757"/>
            <a:ext cx="129343" cy="207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35FF8023-0AA4-4B04-AA47-90FC8BE989DE}"/>
              </a:ext>
            </a:extLst>
          </p:cNvPr>
          <p:cNvSpPr/>
          <p:nvPr/>
        </p:nvSpPr>
        <p:spPr>
          <a:xfrm>
            <a:off x="189634" y="2690787"/>
            <a:ext cx="129343" cy="207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3" name="Picture 12">
            <a:extLst>
              <a:ext uri="{FF2B5EF4-FFF2-40B4-BE49-F238E27FC236}">
                <a16:creationId xmlns:a16="http://schemas.microsoft.com/office/drawing/2014/main" id="{33E3849F-9DFB-47EF-B179-339E89E19B68}"/>
              </a:ext>
            </a:extLst>
          </p:cNvPr>
          <p:cNvPicPr>
            <a:picLocks noChangeAspect="1"/>
          </p:cNvPicPr>
          <p:nvPr/>
        </p:nvPicPr>
        <p:blipFill>
          <a:blip r:embed="rId5"/>
          <a:stretch>
            <a:fillRect/>
          </a:stretch>
        </p:blipFill>
        <p:spPr>
          <a:xfrm>
            <a:off x="7876025" y="4741020"/>
            <a:ext cx="1236514" cy="382854"/>
          </a:xfrm>
          <a:prstGeom prst="rect">
            <a:avLst/>
          </a:prstGeom>
        </p:spPr>
      </p:pic>
      <p:sp>
        <p:nvSpPr>
          <p:cNvPr id="15" name="TextBox 14">
            <a:extLst>
              <a:ext uri="{FF2B5EF4-FFF2-40B4-BE49-F238E27FC236}">
                <a16:creationId xmlns:a16="http://schemas.microsoft.com/office/drawing/2014/main" id="{F08AE29C-65E3-4BB3-B161-CBBEB87EB579}"/>
              </a:ext>
            </a:extLst>
          </p:cNvPr>
          <p:cNvSpPr txBox="1"/>
          <p:nvPr/>
        </p:nvSpPr>
        <p:spPr>
          <a:xfrm>
            <a:off x="4039524" y="4643378"/>
            <a:ext cx="2359044" cy="276999"/>
          </a:xfrm>
          <a:prstGeom prst="rect">
            <a:avLst/>
          </a:prstGeom>
          <a:noFill/>
        </p:spPr>
        <p:txBody>
          <a:bodyPr wrap="none" rtlCol="0">
            <a:spAutoFit/>
          </a:bodyPr>
          <a:lstStyle/>
          <a:p>
            <a:pPr defTabSz="685800"/>
            <a:r>
              <a:rPr lang="en-US" sz="1200" b="1" dirty="0">
                <a:solidFill>
                  <a:prstClr val="black"/>
                </a:solidFill>
                <a:latin typeface="Calibri" panose="020F0502020204030204"/>
              </a:rPr>
              <a:t>Duda et al. 2021. </a:t>
            </a:r>
            <a:r>
              <a:rPr lang="en-US" sz="1200" b="1" i="1" dirty="0">
                <a:solidFill>
                  <a:prstClr val="black"/>
                </a:solidFill>
                <a:latin typeface="Calibri" panose="020F0502020204030204"/>
              </a:rPr>
              <a:t>Front. Ecol. </a:t>
            </a:r>
            <a:r>
              <a:rPr lang="en-US" sz="1200" b="1" i="1" dirty="0" err="1">
                <a:solidFill>
                  <a:prstClr val="black"/>
                </a:solidFill>
                <a:latin typeface="Calibri" panose="020F0502020204030204"/>
              </a:rPr>
              <a:t>Evol</a:t>
            </a:r>
            <a:r>
              <a:rPr lang="en-US" sz="1200" b="1" i="1" dirty="0">
                <a:solidFill>
                  <a:prstClr val="black"/>
                </a:solidFill>
                <a:latin typeface="Calibri" panose="020F0502020204030204"/>
              </a:rPr>
              <a:t>.</a:t>
            </a:r>
          </a:p>
        </p:txBody>
      </p:sp>
    </p:spTree>
    <p:extLst>
      <p:ext uri="{BB962C8B-B14F-4D97-AF65-F5344CB8AC3E}">
        <p14:creationId xmlns:p14="http://schemas.microsoft.com/office/powerpoint/2010/main" val="89118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7" y="-88048"/>
            <a:ext cx="8458143" cy="994172"/>
          </a:xfrm>
        </p:spPr>
        <p:txBody>
          <a:bodyPr>
            <a:normAutofit/>
          </a:bodyPr>
          <a:lstStyle/>
          <a:p>
            <a:r>
              <a:rPr lang="en-US" sz="2400" b="1" dirty="0">
                <a:latin typeface="Arial" panose="020B0604020202020204" pitchFamily="34" charset="0"/>
                <a:cs typeface="Arial" panose="020B0604020202020204" pitchFamily="34" charset="0"/>
              </a:rPr>
              <a:t>How do local responses propagate downstream?</a:t>
            </a:r>
          </a:p>
        </p:txBody>
      </p:sp>
      <p:grpSp>
        <p:nvGrpSpPr>
          <p:cNvPr id="4" name="Group 3"/>
          <p:cNvGrpSpPr/>
          <p:nvPr/>
        </p:nvGrpSpPr>
        <p:grpSpPr>
          <a:xfrm>
            <a:off x="2909673" y="719188"/>
            <a:ext cx="2484394" cy="4336263"/>
            <a:chOff x="7965074" y="104250"/>
            <a:chExt cx="4005419" cy="6633023"/>
          </a:xfrm>
          <a:solidFill>
            <a:schemeClr val="bg1"/>
          </a:solidFill>
        </p:grpSpPr>
        <p:pic>
          <p:nvPicPr>
            <p:cNvPr id="5" name="Picture 4"/>
            <p:cNvPicPr>
              <a:picLocks noChangeAspect="1"/>
            </p:cNvPicPr>
            <p:nvPr/>
          </p:nvPicPr>
          <p:blipFill>
            <a:blip r:embed="rId2"/>
            <a:stretch>
              <a:fillRect/>
            </a:stretch>
          </p:blipFill>
          <p:spPr>
            <a:xfrm>
              <a:off x="7965074" y="104250"/>
              <a:ext cx="4005419" cy="6633023"/>
            </a:xfrm>
            <a:prstGeom prst="rect">
              <a:avLst/>
            </a:prstGeom>
            <a:grpFill/>
          </p:spPr>
        </p:pic>
        <p:sp>
          <p:nvSpPr>
            <p:cNvPr id="6" name="TextBox 5"/>
            <p:cNvSpPr txBox="1"/>
            <p:nvPr/>
          </p:nvSpPr>
          <p:spPr>
            <a:xfrm>
              <a:off x="9613557" y="183893"/>
              <a:ext cx="1463605" cy="423715"/>
            </a:xfrm>
            <a:prstGeom prst="rect">
              <a:avLst/>
            </a:prstGeom>
            <a:grpFill/>
          </p:spPr>
          <p:txBody>
            <a:bodyPr wrap="none" rtlCol="0">
              <a:spAutoFit/>
            </a:bodyPr>
            <a:lstStyle/>
            <a:p>
              <a:r>
                <a:rPr lang="en-US" sz="1200" b="1" dirty="0"/>
                <a:t>Waveforms</a:t>
              </a:r>
            </a:p>
          </p:txBody>
        </p:sp>
      </p:grpSp>
    </p:spTree>
    <p:extLst>
      <p:ext uri="{BB962C8B-B14F-4D97-AF65-F5344CB8AC3E}">
        <p14:creationId xmlns:p14="http://schemas.microsoft.com/office/powerpoint/2010/main" val="1812103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624" y="162634"/>
            <a:ext cx="7886700" cy="994172"/>
          </a:xfrm>
        </p:spPr>
        <p:txBody>
          <a:bodyPr>
            <a:normAutofit/>
          </a:bodyPr>
          <a:lstStyle/>
          <a:p>
            <a:r>
              <a:rPr lang="en-US" sz="2400" b="1" dirty="0">
                <a:latin typeface="Arial" panose="020B0604020202020204" pitchFamily="34" charset="0"/>
                <a:cs typeface="Arial" panose="020B0604020202020204" pitchFamily="34" charset="0"/>
              </a:rPr>
              <a:t>Downstream propagation of local responses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335" y="1255659"/>
            <a:ext cx="6563106" cy="3515868"/>
          </a:xfrm>
          <a:prstGeom prst="rect">
            <a:avLst/>
          </a:prstGeom>
        </p:spPr>
      </p:pic>
      <p:cxnSp>
        <p:nvCxnSpPr>
          <p:cNvPr id="5" name="Straight Arrow Connector 4"/>
          <p:cNvCxnSpPr/>
          <p:nvPr/>
        </p:nvCxnSpPr>
        <p:spPr>
          <a:xfrm>
            <a:off x="3662009" y="4767263"/>
            <a:ext cx="11699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04908" y="4774188"/>
            <a:ext cx="467692" cy="276999"/>
          </a:xfrm>
          <a:prstGeom prst="rect">
            <a:avLst/>
          </a:prstGeom>
          <a:noFill/>
        </p:spPr>
        <p:txBody>
          <a:bodyPr wrap="none" rtlCol="0">
            <a:spAutoFit/>
          </a:bodyPr>
          <a:lstStyle/>
          <a:p>
            <a:r>
              <a:rPr lang="en-US" sz="1200" b="1" i="1" dirty="0"/>
              <a:t>flow</a:t>
            </a:r>
          </a:p>
        </p:txBody>
      </p:sp>
    </p:spTree>
    <p:extLst>
      <p:ext uri="{BB962C8B-B14F-4D97-AF65-F5344CB8AC3E}">
        <p14:creationId xmlns:p14="http://schemas.microsoft.com/office/powerpoint/2010/main" val="2232979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76BAD-FF8F-443A-87A0-B7EA04E1EB01}"/>
              </a:ext>
            </a:extLst>
          </p:cNvPr>
          <p:cNvSpPr txBox="1">
            <a:spLocks/>
          </p:cNvSpPr>
          <p:nvPr/>
        </p:nvSpPr>
        <p:spPr>
          <a:xfrm>
            <a:off x="0" y="133140"/>
            <a:ext cx="4320239" cy="414523"/>
          </a:xfrm>
          <a:prstGeom prst="rect">
            <a:avLst/>
          </a:prstGeom>
          <a:solidFill>
            <a:schemeClr val="tx2">
              <a:lumMod val="5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1800" b="1" dirty="0">
                <a:solidFill>
                  <a:prstClr val="white"/>
                </a:solidFill>
                <a:latin typeface="Calibri" panose="020F0502020204030204"/>
              </a:rPr>
              <a:t>Snorkel Survey Results: Bull Trout  </a:t>
            </a:r>
          </a:p>
        </p:txBody>
      </p:sp>
      <p:sp>
        <p:nvSpPr>
          <p:cNvPr id="12" name="TextBox 11">
            <a:extLst>
              <a:ext uri="{FF2B5EF4-FFF2-40B4-BE49-F238E27FC236}">
                <a16:creationId xmlns:a16="http://schemas.microsoft.com/office/drawing/2014/main" id="{58DBBA60-90C5-434A-897E-2B05B18CC9A6}"/>
              </a:ext>
            </a:extLst>
          </p:cNvPr>
          <p:cNvSpPr txBox="1"/>
          <p:nvPr/>
        </p:nvSpPr>
        <p:spPr>
          <a:xfrm>
            <a:off x="4626541" y="674106"/>
            <a:ext cx="4314812" cy="2169825"/>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prstClr val="black"/>
                </a:solidFill>
                <a:latin typeface="Calibri" panose="020F0502020204030204"/>
              </a:rPr>
              <a:t>Widely distributed before and after dam removal</a:t>
            </a:r>
          </a:p>
          <a:p>
            <a:pPr marL="214313" indent="-214313" defTabSz="685800">
              <a:buFont typeface="Arial" panose="020B0604020202020204" pitchFamily="34" charset="0"/>
              <a:buChar char="•"/>
            </a:pPr>
            <a:r>
              <a:rPr lang="en-US" sz="1350" dirty="0">
                <a:solidFill>
                  <a:prstClr val="black"/>
                </a:solidFill>
                <a:latin typeface="Calibri" panose="020F0502020204030204"/>
              </a:rPr>
              <a:t>Riverscape patterns between years highly correlated before dam removal, moderately so after.</a:t>
            </a:r>
          </a:p>
          <a:p>
            <a:pPr marL="214313" indent="-214313" defTabSz="685800">
              <a:buFont typeface="Arial" panose="020B0604020202020204" pitchFamily="34" charset="0"/>
              <a:buChar char="•"/>
            </a:pPr>
            <a:r>
              <a:rPr lang="en-US" sz="1350" dirty="0">
                <a:solidFill>
                  <a:prstClr val="black"/>
                </a:solidFill>
                <a:latin typeface="Calibri" panose="020F0502020204030204"/>
              </a:rPr>
              <a:t>Before dam removal, two “hot spots” associate with upper dam and reservoir</a:t>
            </a:r>
          </a:p>
          <a:p>
            <a:pPr marL="557213" lvl="1" indent="-214313" defTabSz="685800">
              <a:buFont typeface="Arial" panose="020B0604020202020204" pitchFamily="34" charset="0"/>
              <a:buChar char="•"/>
            </a:pPr>
            <a:r>
              <a:rPr lang="en-US" sz="1350" dirty="0">
                <a:solidFill>
                  <a:prstClr val="black"/>
                </a:solidFill>
                <a:latin typeface="Calibri" panose="020F0502020204030204"/>
              </a:rPr>
              <a:t>Leads to focused “fish rescue and relocation” effort before dam removal</a:t>
            </a:r>
          </a:p>
          <a:p>
            <a:pPr marL="214313" indent="-214313" defTabSz="685800">
              <a:buFont typeface="Arial" panose="020B0604020202020204" pitchFamily="34" charset="0"/>
              <a:buChar char="•"/>
            </a:pPr>
            <a:r>
              <a:rPr lang="en-US" sz="1350" dirty="0">
                <a:solidFill>
                  <a:prstClr val="black"/>
                </a:solidFill>
                <a:latin typeface="Calibri" panose="020F0502020204030204"/>
              </a:rPr>
              <a:t>Higher densities in most reaches after dam removal</a:t>
            </a:r>
          </a:p>
          <a:p>
            <a:pPr marL="214313" indent="-214313" defTabSz="685800">
              <a:buFont typeface="Arial" panose="020B0604020202020204" pitchFamily="34" charset="0"/>
              <a:buChar char="•"/>
            </a:pPr>
            <a:r>
              <a:rPr lang="en-US" sz="1350" dirty="0">
                <a:solidFill>
                  <a:prstClr val="black"/>
                </a:solidFill>
                <a:latin typeface="Calibri" panose="020F0502020204030204"/>
              </a:rPr>
              <a:t>Upstream shift in higher density reaches</a:t>
            </a:r>
          </a:p>
          <a:p>
            <a:pPr defTabSz="685800"/>
            <a:endParaRPr lang="en-US" sz="1350" dirty="0">
              <a:solidFill>
                <a:prstClr val="black"/>
              </a:solidFill>
              <a:latin typeface="Calibri" panose="020F0502020204030204"/>
            </a:endParaRPr>
          </a:p>
        </p:txBody>
      </p:sp>
      <p:sp>
        <p:nvSpPr>
          <p:cNvPr id="14" name="Rectangle 13">
            <a:extLst>
              <a:ext uri="{FF2B5EF4-FFF2-40B4-BE49-F238E27FC236}">
                <a16:creationId xmlns:a16="http://schemas.microsoft.com/office/drawing/2014/main" id="{B28AFFCA-CE3A-4376-98E5-312F20835007}"/>
              </a:ext>
            </a:extLst>
          </p:cNvPr>
          <p:cNvSpPr/>
          <p:nvPr/>
        </p:nvSpPr>
        <p:spPr>
          <a:xfrm>
            <a:off x="0" y="624828"/>
            <a:ext cx="245805" cy="226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EF5FB584-5B1E-4C91-9961-167FBC8E589D}"/>
              </a:ext>
            </a:extLst>
          </p:cNvPr>
          <p:cNvSpPr/>
          <p:nvPr/>
        </p:nvSpPr>
        <p:spPr>
          <a:xfrm>
            <a:off x="13962" y="2774113"/>
            <a:ext cx="245805" cy="226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5" name="Group 4">
            <a:extLst>
              <a:ext uri="{FF2B5EF4-FFF2-40B4-BE49-F238E27FC236}">
                <a16:creationId xmlns:a16="http://schemas.microsoft.com/office/drawing/2014/main" id="{F7249A50-CA28-4E36-90B9-47201E500001}"/>
              </a:ext>
            </a:extLst>
          </p:cNvPr>
          <p:cNvGrpSpPr/>
          <p:nvPr/>
        </p:nvGrpSpPr>
        <p:grpSpPr>
          <a:xfrm>
            <a:off x="82003" y="1395141"/>
            <a:ext cx="4238236" cy="3209948"/>
            <a:chOff x="122526" y="840366"/>
            <a:chExt cx="4917065" cy="3724078"/>
          </a:xfrm>
        </p:grpSpPr>
        <p:pic>
          <p:nvPicPr>
            <p:cNvPr id="4" name="Picture 3">
              <a:extLst>
                <a:ext uri="{FF2B5EF4-FFF2-40B4-BE49-F238E27FC236}">
                  <a16:creationId xmlns:a16="http://schemas.microsoft.com/office/drawing/2014/main" id="{4E43211D-D2F6-4F15-941E-745133955700}"/>
                </a:ext>
              </a:extLst>
            </p:cNvPr>
            <p:cNvPicPr>
              <a:picLocks noChangeAspect="1"/>
            </p:cNvPicPr>
            <p:nvPr/>
          </p:nvPicPr>
          <p:blipFill>
            <a:blip r:embed="rId3"/>
            <a:stretch>
              <a:fillRect/>
            </a:stretch>
          </p:blipFill>
          <p:spPr>
            <a:xfrm>
              <a:off x="122527" y="840366"/>
              <a:ext cx="4917064" cy="2468567"/>
            </a:xfrm>
            <a:prstGeom prst="rect">
              <a:avLst/>
            </a:prstGeom>
          </p:spPr>
        </p:pic>
        <p:pic>
          <p:nvPicPr>
            <p:cNvPr id="10" name="Picture 9">
              <a:extLst>
                <a:ext uri="{FF2B5EF4-FFF2-40B4-BE49-F238E27FC236}">
                  <a16:creationId xmlns:a16="http://schemas.microsoft.com/office/drawing/2014/main" id="{DC0141AC-F480-4A16-9D6A-918274267802}"/>
                </a:ext>
              </a:extLst>
            </p:cNvPr>
            <p:cNvPicPr>
              <a:picLocks noChangeAspect="1"/>
            </p:cNvPicPr>
            <p:nvPr/>
          </p:nvPicPr>
          <p:blipFill>
            <a:blip r:embed="rId4"/>
            <a:stretch>
              <a:fillRect/>
            </a:stretch>
          </p:blipFill>
          <p:spPr>
            <a:xfrm>
              <a:off x="1028030" y="3809779"/>
              <a:ext cx="2567342" cy="754665"/>
            </a:xfrm>
            <a:prstGeom prst="rect">
              <a:avLst/>
            </a:prstGeom>
          </p:spPr>
        </p:pic>
        <p:pic>
          <p:nvPicPr>
            <p:cNvPr id="17" name="Picture 16">
              <a:extLst>
                <a:ext uri="{FF2B5EF4-FFF2-40B4-BE49-F238E27FC236}">
                  <a16:creationId xmlns:a16="http://schemas.microsoft.com/office/drawing/2014/main" id="{107EAE33-EEA9-46D7-AFC1-AE5BBCD76508}"/>
                </a:ext>
              </a:extLst>
            </p:cNvPr>
            <p:cNvPicPr>
              <a:picLocks noChangeAspect="1"/>
            </p:cNvPicPr>
            <p:nvPr/>
          </p:nvPicPr>
          <p:blipFill rotWithShape="1">
            <a:blip r:embed="rId5"/>
            <a:srcRect t="84966"/>
            <a:stretch/>
          </p:blipFill>
          <p:spPr>
            <a:xfrm>
              <a:off x="122526" y="3179142"/>
              <a:ext cx="4870235" cy="460643"/>
            </a:xfrm>
            <a:prstGeom prst="rect">
              <a:avLst/>
            </a:prstGeom>
          </p:spPr>
        </p:pic>
      </p:grpSp>
      <p:pic>
        <p:nvPicPr>
          <p:cNvPr id="18" name="Picture 17">
            <a:extLst>
              <a:ext uri="{FF2B5EF4-FFF2-40B4-BE49-F238E27FC236}">
                <a16:creationId xmlns:a16="http://schemas.microsoft.com/office/drawing/2014/main" id="{25E1914B-D731-4324-AF51-98A5F1C204AA}"/>
              </a:ext>
            </a:extLst>
          </p:cNvPr>
          <p:cNvPicPr>
            <a:picLocks noChangeAspect="1"/>
          </p:cNvPicPr>
          <p:nvPr/>
        </p:nvPicPr>
        <p:blipFill>
          <a:blip r:embed="rId6"/>
          <a:stretch>
            <a:fillRect/>
          </a:stretch>
        </p:blipFill>
        <p:spPr>
          <a:xfrm>
            <a:off x="7907487" y="4773650"/>
            <a:ext cx="1236514" cy="382854"/>
          </a:xfrm>
          <a:prstGeom prst="rect">
            <a:avLst/>
          </a:prstGeom>
        </p:spPr>
      </p:pic>
      <p:sp>
        <p:nvSpPr>
          <p:cNvPr id="3" name="Slide Number Placeholder 2">
            <a:extLst>
              <a:ext uri="{FF2B5EF4-FFF2-40B4-BE49-F238E27FC236}">
                <a16:creationId xmlns:a16="http://schemas.microsoft.com/office/drawing/2014/main" id="{500043BE-1CCF-4083-AEFC-C82F6739C5CF}"/>
              </a:ext>
            </a:extLst>
          </p:cNvPr>
          <p:cNvSpPr>
            <a:spLocks noGrp="1"/>
          </p:cNvSpPr>
          <p:nvPr>
            <p:ph type="sldNum" sz="quarter" idx="12"/>
          </p:nvPr>
        </p:nvSpPr>
        <p:spPr>
          <a:xfrm>
            <a:off x="13962" y="4828156"/>
            <a:ext cx="264398" cy="273844"/>
          </a:xfrm>
        </p:spPr>
        <p:txBody>
          <a:bodyPr/>
          <a:lstStyle/>
          <a:p>
            <a:pPr defTabSz="685800"/>
            <a:fld id="{971CBBD1-A7F7-4195-9A94-98091532BAEA}" type="slidenum">
              <a:rPr lang="en-US">
                <a:solidFill>
                  <a:prstClr val="black">
                    <a:tint val="75000"/>
                  </a:prstClr>
                </a:solidFill>
                <a:latin typeface="Calibri" panose="020F0502020204030204"/>
              </a:rPr>
              <a:pPr defTabSz="685800"/>
              <a:t>47</a:t>
            </a:fld>
            <a:endParaRPr lang="en-US" dirty="0">
              <a:solidFill>
                <a:prstClr val="black">
                  <a:tint val="75000"/>
                </a:prstClr>
              </a:solidFill>
              <a:latin typeface="Calibri" panose="020F0502020204030204"/>
            </a:endParaRPr>
          </a:p>
        </p:txBody>
      </p:sp>
      <p:grpSp>
        <p:nvGrpSpPr>
          <p:cNvPr id="21" name="Group 20">
            <a:extLst>
              <a:ext uri="{FF2B5EF4-FFF2-40B4-BE49-F238E27FC236}">
                <a16:creationId xmlns:a16="http://schemas.microsoft.com/office/drawing/2014/main" id="{CA6EA219-9C63-452C-92EA-28B34E3946EE}"/>
              </a:ext>
            </a:extLst>
          </p:cNvPr>
          <p:cNvGrpSpPr/>
          <p:nvPr/>
        </p:nvGrpSpPr>
        <p:grpSpPr>
          <a:xfrm>
            <a:off x="4795153" y="2294415"/>
            <a:ext cx="3692976" cy="2257792"/>
            <a:chOff x="5552609" y="3880344"/>
            <a:chExt cx="4923967" cy="3010388"/>
          </a:xfrm>
        </p:grpSpPr>
        <p:grpSp>
          <p:nvGrpSpPr>
            <p:cNvPr id="9" name="Group 8">
              <a:extLst>
                <a:ext uri="{FF2B5EF4-FFF2-40B4-BE49-F238E27FC236}">
                  <a16:creationId xmlns:a16="http://schemas.microsoft.com/office/drawing/2014/main" id="{BB6A87CC-E500-41EB-B06B-8B662012B410}"/>
                </a:ext>
              </a:extLst>
            </p:cNvPr>
            <p:cNvGrpSpPr/>
            <p:nvPr/>
          </p:nvGrpSpPr>
          <p:grpSpPr>
            <a:xfrm>
              <a:off x="5793188" y="3880344"/>
              <a:ext cx="4683388" cy="2922322"/>
              <a:chOff x="5080935" y="3927926"/>
              <a:chExt cx="4683388" cy="2922322"/>
            </a:xfrm>
          </p:grpSpPr>
          <p:pic>
            <p:nvPicPr>
              <p:cNvPr id="7" name="Picture 6">
                <a:extLst>
                  <a:ext uri="{FF2B5EF4-FFF2-40B4-BE49-F238E27FC236}">
                    <a16:creationId xmlns:a16="http://schemas.microsoft.com/office/drawing/2014/main" id="{FC6B3945-5EEA-4883-86C4-56023734AE76}"/>
                  </a:ext>
                </a:extLst>
              </p:cNvPr>
              <p:cNvPicPr>
                <a:picLocks noChangeAspect="1"/>
              </p:cNvPicPr>
              <p:nvPr/>
            </p:nvPicPr>
            <p:blipFill>
              <a:blip r:embed="rId7"/>
              <a:stretch>
                <a:fillRect/>
              </a:stretch>
            </p:blipFill>
            <p:spPr>
              <a:xfrm>
                <a:off x="5080935" y="3927926"/>
                <a:ext cx="2601233" cy="2903906"/>
              </a:xfrm>
              <a:prstGeom prst="rect">
                <a:avLst/>
              </a:prstGeom>
            </p:spPr>
          </p:pic>
          <p:pic>
            <p:nvPicPr>
              <p:cNvPr id="8" name="Picture 7">
                <a:extLst>
                  <a:ext uri="{FF2B5EF4-FFF2-40B4-BE49-F238E27FC236}">
                    <a16:creationId xmlns:a16="http://schemas.microsoft.com/office/drawing/2014/main" id="{38D8EB42-B0E0-4909-8B5F-6826FF250499}"/>
                  </a:ext>
                </a:extLst>
              </p:cNvPr>
              <p:cNvPicPr>
                <a:picLocks noChangeAspect="1"/>
              </p:cNvPicPr>
              <p:nvPr/>
            </p:nvPicPr>
            <p:blipFill>
              <a:blip r:embed="rId8"/>
              <a:stretch>
                <a:fillRect/>
              </a:stretch>
            </p:blipFill>
            <p:spPr>
              <a:xfrm>
                <a:off x="7682168" y="3927926"/>
                <a:ext cx="2082155" cy="2922322"/>
              </a:xfrm>
              <a:prstGeom prst="rect">
                <a:avLst/>
              </a:prstGeom>
            </p:spPr>
          </p:pic>
        </p:grpSp>
        <p:sp>
          <p:nvSpPr>
            <p:cNvPr id="20" name="TextBox 19">
              <a:extLst>
                <a:ext uri="{FF2B5EF4-FFF2-40B4-BE49-F238E27FC236}">
                  <a16:creationId xmlns:a16="http://schemas.microsoft.com/office/drawing/2014/main" id="{313780B8-2C19-482A-996D-5F4D352A4421}"/>
                </a:ext>
              </a:extLst>
            </p:cNvPr>
            <p:cNvSpPr txBox="1"/>
            <p:nvPr/>
          </p:nvSpPr>
          <p:spPr>
            <a:xfrm rot="16200000">
              <a:off x="4919743" y="5950090"/>
              <a:ext cx="1573508" cy="307776"/>
            </a:xfrm>
            <a:prstGeom prst="rect">
              <a:avLst/>
            </a:prstGeom>
            <a:noFill/>
          </p:spPr>
          <p:txBody>
            <a:bodyPr wrap="none" rtlCol="0">
              <a:spAutoFit/>
            </a:bodyPr>
            <a:lstStyle/>
            <a:p>
              <a:pPr defTabSz="685800"/>
              <a:r>
                <a:rPr lang="en-US" sz="900" i="1" dirty="0">
                  <a:solidFill>
                    <a:prstClr val="black"/>
                  </a:solidFill>
                  <a:latin typeface="Calibri" panose="020F0502020204030204"/>
                </a:rPr>
                <a:t>National Park Service</a:t>
              </a:r>
              <a:endParaRPr lang="en-US" sz="1350" i="1" dirty="0">
                <a:solidFill>
                  <a:prstClr val="black"/>
                </a:solidFill>
                <a:latin typeface="Calibri" panose="020F0502020204030204"/>
              </a:endParaRPr>
            </a:p>
          </p:txBody>
        </p:sp>
      </p:grpSp>
      <p:pic>
        <p:nvPicPr>
          <p:cNvPr id="23" name="Picture 22">
            <a:extLst>
              <a:ext uri="{FF2B5EF4-FFF2-40B4-BE49-F238E27FC236}">
                <a16:creationId xmlns:a16="http://schemas.microsoft.com/office/drawing/2014/main" id="{1561492C-A018-439B-8668-E09DDF7DEE67}"/>
              </a:ext>
            </a:extLst>
          </p:cNvPr>
          <p:cNvPicPr>
            <a:picLocks noChangeAspect="1"/>
          </p:cNvPicPr>
          <p:nvPr/>
        </p:nvPicPr>
        <p:blipFill>
          <a:blip r:embed="rId9"/>
          <a:stretch>
            <a:fillRect/>
          </a:stretch>
        </p:blipFill>
        <p:spPr>
          <a:xfrm>
            <a:off x="5166940" y="2680269"/>
            <a:ext cx="2500313" cy="2421731"/>
          </a:xfrm>
          <a:prstGeom prst="rect">
            <a:avLst/>
          </a:prstGeom>
        </p:spPr>
      </p:pic>
      <p:grpSp>
        <p:nvGrpSpPr>
          <p:cNvPr id="34" name="Group 33">
            <a:extLst>
              <a:ext uri="{FF2B5EF4-FFF2-40B4-BE49-F238E27FC236}">
                <a16:creationId xmlns:a16="http://schemas.microsoft.com/office/drawing/2014/main" id="{B12D15D0-7202-4688-BC5B-2684942115C7}"/>
              </a:ext>
            </a:extLst>
          </p:cNvPr>
          <p:cNvGrpSpPr/>
          <p:nvPr/>
        </p:nvGrpSpPr>
        <p:grpSpPr>
          <a:xfrm>
            <a:off x="1326383" y="863498"/>
            <a:ext cx="1649811" cy="868967"/>
            <a:chOff x="1768511" y="1151331"/>
            <a:chExt cx="2199748" cy="1158622"/>
          </a:xfrm>
        </p:grpSpPr>
        <p:sp>
          <p:nvSpPr>
            <p:cNvPr id="24" name="TextBox 23">
              <a:extLst>
                <a:ext uri="{FF2B5EF4-FFF2-40B4-BE49-F238E27FC236}">
                  <a16:creationId xmlns:a16="http://schemas.microsoft.com/office/drawing/2014/main" id="{1A3C9B01-D0AA-4078-B4FE-0BD7C7B0A2D9}"/>
                </a:ext>
              </a:extLst>
            </p:cNvPr>
            <p:cNvSpPr txBox="1"/>
            <p:nvPr/>
          </p:nvSpPr>
          <p:spPr>
            <a:xfrm>
              <a:off x="1768511" y="1151331"/>
              <a:ext cx="2199748" cy="400109"/>
            </a:xfrm>
            <a:prstGeom prst="rect">
              <a:avLst/>
            </a:prstGeom>
            <a:noFill/>
          </p:spPr>
          <p:txBody>
            <a:bodyPr wrap="none" rtlCol="0">
              <a:spAutoFit/>
            </a:bodyPr>
            <a:lstStyle/>
            <a:p>
              <a:pPr defTabSz="685800"/>
              <a:r>
                <a:rPr lang="en-US" sz="1350" b="1" i="1" dirty="0">
                  <a:solidFill>
                    <a:srgbClr val="ED7D31">
                      <a:lumMod val="75000"/>
                    </a:srgbClr>
                  </a:solidFill>
                  <a:latin typeface="Calibri" panose="020F0502020204030204"/>
                </a:rPr>
                <a:t>Bull trout ‘hot spots’</a:t>
              </a:r>
            </a:p>
          </p:txBody>
        </p:sp>
        <p:cxnSp>
          <p:nvCxnSpPr>
            <p:cNvPr id="26" name="Straight Arrow Connector 25">
              <a:extLst>
                <a:ext uri="{FF2B5EF4-FFF2-40B4-BE49-F238E27FC236}">
                  <a16:creationId xmlns:a16="http://schemas.microsoft.com/office/drawing/2014/main" id="{5DB68C64-B2D2-4EC2-8625-076527B7767E}"/>
                </a:ext>
              </a:extLst>
            </p:cNvPr>
            <p:cNvCxnSpPr>
              <a:cxnSpLocks/>
              <a:stCxn id="24" idx="2"/>
            </p:cNvCxnSpPr>
            <p:nvPr/>
          </p:nvCxnSpPr>
          <p:spPr>
            <a:xfrm flipH="1">
              <a:off x="2220687" y="1551440"/>
              <a:ext cx="647699" cy="39033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A7AE5FF4-99A1-4B9D-AA92-34B358679680}"/>
                </a:ext>
              </a:extLst>
            </p:cNvPr>
            <p:cNvCxnSpPr>
              <a:cxnSpLocks/>
              <a:stCxn id="24" idx="2"/>
            </p:cNvCxnSpPr>
            <p:nvPr/>
          </p:nvCxnSpPr>
          <p:spPr>
            <a:xfrm flipH="1">
              <a:off x="2441751" y="1551440"/>
              <a:ext cx="426635" cy="75851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
        <p:nvSpPr>
          <p:cNvPr id="35" name="TextBox 34">
            <a:extLst>
              <a:ext uri="{FF2B5EF4-FFF2-40B4-BE49-F238E27FC236}">
                <a16:creationId xmlns:a16="http://schemas.microsoft.com/office/drawing/2014/main" id="{FCE5A7F1-37C3-4D20-8951-3F3F3C797272}"/>
              </a:ext>
            </a:extLst>
          </p:cNvPr>
          <p:cNvSpPr txBox="1"/>
          <p:nvPr/>
        </p:nvSpPr>
        <p:spPr>
          <a:xfrm>
            <a:off x="1991301" y="4643892"/>
            <a:ext cx="2359044" cy="276999"/>
          </a:xfrm>
          <a:prstGeom prst="rect">
            <a:avLst/>
          </a:prstGeom>
          <a:noFill/>
        </p:spPr>
        <p:txBody>
          <a:bodyPr wrap="none" rtlCol="0">
            <a:spAutoFit/>
          </a:bodyPr>
          <a:lstStyle/>
          <a:p>
            <a:pPr defTabSz="685800"/>
            <a:r>
              <a:rPr lang="en-US" sz="1200" b="1" dirty="0">
                <a:solidFill>
                  <a:prstClr val="black"/>
                </a:solidFill>
                <a:latin typeface="Calibri" panose="020F0502020204030204"/>
              </a:rPr>
              <a:t>Duda et al. 2021. </a:t>
            </a:r>
            <a:r>
              <a:rPr lang="en-US" sz="1200" b="1" i="1" dirty="0">
                <a:solidFill>
                  <a:prstClr val="black"/>
                </a:solidFill>
                <a:latin typeface="Calibri" panose="020F0502020204030204"/>
              </a:rPr>
              <a:t>Front. Ecol. </a:t>
            </a:r>
            <a:r>
              <a:rPr lang="en-US" sz="1200" b="1" i="1" dirty="0" err="1">
                <a:solidFill>
                  <a:prstClr val="black"/>
                </a:solidFill>
                <a:latin typeface="Calibri" panose="020F0502020204030204"/>
              </a:rPr>
              <a:t>Evol</a:t>
            </a:r>
            <a:r>
              <a:rPr lang="en-US" sz="1200" b="1" i="1" dirty="0">
                <a:solidFill>
                  <a:prstClr val="black"/>
                </a:solidFill>
                <a:latin typeface="Calibri" panose="020F0502020204030204"/>
              </a:rPr>
              <a:t>.</a:t>
            </a:r>
          </a:p>
        </p:txBody>
      </p:sp>
    </p:spTree>
    <p:extLst>
      <p:ext uri="{BB962C8B-B14F-4D97-AF65-F5344CB8AC3E}">
        <p14:creationId xmlns:p14="http://schemas.microsoft.com/office/powerpoint/2010/main" val="184024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76BAD-FF8F-443A-87A0-B7EA04E1EB01}"/>
              </a:ext>
            </a:extLst>
          </p:cNvPr>
          <p:cNvSpPr txBox="1">
            <a:spLocks/>
          </p:cNvSpPr>
          <p:nvPr/>
        </p:nvSpPr>
        <p:spPr>
          <a:xfrm>
            <a:off x="0" y="162039"/>
            <a:ext cx="3836194" cy="414523"/>
          </a:xfrm>
          <a:prstGeom prst="rect">
            <a:avLst/>
          </a:prstGeom>
          <a:solidFill>
            <a:schemeClr val="tx2">
              <a:lumMod val="5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1800" b="1" dirty="0">
                <a:solidFill>
                  <a:prstClr val="white"/>
                </a:solidFill>
                <a:latin typeface="Calibri" panose="020F0502020204030204"/>
              </a:rPr>
              <a:t>Snorkel Survey Results: “Trout”  </a:t>
            </a:r>
          </a:p>
        </p:txBody>
      </p:sp>
      <p:pic>
        <p:nvPicPr>
          <p:cNvPr id="6" name="Picture 5">
            <a:extLst>
              <a:ext uri="{FF2B5EF4-FFF2-40B4-BE49-F238E27FC236}">
                <a16:creationId xmlns:a16="http://schemas.microsoft.com/office/drawing/2014/main" id="{85536BFC-CF47-41F8-97CC-0D7D17438192}"/>
              </a:ext>
            </a:extLst>
          </p:cNvPr>
          <p:cNvPicPr>
            <a:picLocks noChangeAspect="1"/>
          </p:cNvPicPr>
          <p:nvPr/>
        </p:nvPicPr>
        <p:blipFill>
          <a:blip r:embed="rId3"/>
          <a:stretch>
            <a:fillRect/>
          </a:stretch>
        </p:blipFill>
        <p:spPr>
          <a:xfrm>
            <a:off x="130047" y="1172299"/>
            <a:ext cx="3652676" cy="2297975"/>
          </a:xfrm>
          <a:prstGeom prst="rect">
            <a:avLst/>
          </a:prstGeom>
        </p:spPr>
      </p:pic>
      <p:pic>
        <p:nvPicPr>
          <p:cNvPr id="10" name="Picture 9">
            <a:extLst>
              <a:ext uri="{FF2B5EF4-FFF2-40B4-BE49-F238E27FC236}">
                <a16:creationId xmlns:a16="http://schemas.microsoft.com/office/drawing/2014/main" id="{DC0141AC-F480-4A16-9D6A-918274267802}"/>
              </a:ext>
            </a:extLst>
          </p:cNvPr>
          <p:cNvPicPr>
            <a:picLocks noChangeAspect="1"/>
          </p:cNvPicPr>
          <p:nvPr/>
        </p:nvPicPr>
        <p:blipFill>
          <a:blip r:embed="rId4"/>
          <a:stretch>
            <a:fillRect/>
          </a:stretch>
        </p:blipFill>
        <p:spPr>
          <a:xfrm>
            <a:off x="862766" y="3690375"/>
            <a:ext cx="1925507" cy="565999"/>
          </a:xfrm>
          <a:prstGeom prst="rect">
            <a:avLst/>
          </a:prstGeom>
        </p:spPr>
      </p:pic>
      <p:sp>
        <p:nvSpPr>
          <p:cNvPr id="13" name="TextBox 12">
            <a:extLst>
              <a:ext uri="{FF2B5EF4-FFF2-40B4-BE49-F238E27FC236}">
                <a16:creationId xmlns:a16="http://schemas.microsoft.com/office/drawing/2014/main" id="{79B0CB46-8A98-43F4-96B9-6B6E441A6308}"/>
              </a:ext>
            </a:extLst>
          </p:cNvPr>
          <p:cNvSpPr txBox="1"/>
          <p:nvPr/>
        </p:nvSpPr>
        <p:spPr>
          <a:xfrm>
            <a:off x="4515211" y="1074651"/>
            <a:ext cx="4597328" cy="1962076"/>
          </a:xfrm>
          <a:prstGeom prst="rect">
            <a:avLst/>
          </a:prstGeom>
          <a:noFill/>
        </p:spPr>
        <p:txBody>
          <a:bodyPr wrap="square" rtlCol="0">
            <a:spAutoFit/>
          </a:bodyPr>
          <a:lstStyle/>
          <a:p>
            <a:pPr defTabSz="685800"/>
            <a:endParaRPr lang="en-US" sz="1350" b="1" dirty="0">
              <a:solidFill>
                <a:prstClr val="black"/>
              </a:solidFill>
              <a:latin typeface="Calibri" panose="020F0502020204030204"/>
            </a:endParaRPr>
          </a:p>
          <a:p>
            <a:pPr marL="214313" indent="-214313" defTabSz="685800">
              <a:buFont typeface="Arial" panose="020B0604020202020204" pitchFamily="34" charset="0"/>
              <a:buChar char="•"/>
            </a:pPr>
            <a:r>
              <a:rPr lang="en-US" sz="1350" dirty="0">
                <a:solidFill>
                  <a:prstClr val="black"/>
                </a:solidFill>
                <a:latin typeface="Calibri" panose="020F0502020204030204"/>
              </a:rPr>
              <a:t>‘Trout’ = mostly rainbow, but also cutthroat</a:t>
            </a:r>
          </a:p>
          <a:p>
            <a:pPr marL="214313" indent="-214313" defTabSz="685800">
              <a:buFont typeface="Arial" panose="020B0604020202020204" pitchFamily="34" charset="0"/>
              <a:buChar char="•"/>
            </a:pPr>
            <a:r>
              <a:rPr lang="en-US" sz="1350" dirty="0">
                <a:solidFill>
                  <a:prstClr val="black"/>
                </a:solidFill>
                <a:latin typeface="Calibri" panose="020F0502020204030204"/>
              </a:rPr>
              <a:t>Widely distributed before and after dam removal</a:t>
            </a:r>
          </a:p>
          <a:p>
            <a:pPr marL="214313" indent="-214313" defTabSz="685800">
              <a:buFont typeface="Arial" panose="020B0604020202020204" pitchFamily="34" charset="0"/>
              <a:buChar char="•"/>
            </a:pPr>
            <a:r>
              <a:rPr lang="en-US" sz="1350" dirty="0">
                <a:solidFill>
                  <a:prstClr val="black"/>
                </a:solidFill>
                <a:latin typeface="Calibri" panose="020F0502020204030204"/>
              </a:rPr>
              <a:t>Riverscape patters between years moderately correlated before and after dam removal</a:t>
            </a:r>
          </a:p>
          <a:p>
            <a:pPr marL="214313" indent="-214313" defTabSz="685800">
              <a:buFont typeface="Arial" panose="020B0604020202020204" pitchFamily="34" charset="0"/>
              <a:buChar char="•"/>
            </a:pPr>
            <a:r>
              <a:rPr lang="en-US" sz="1350" dirty="0">
                <a:solidFill>
                  <a:prstClr val="black"/>
                </a:solidFill>
                <a:latin typeface="Calibri" panose="020F0502020204030204"/>
              </a:rPr>
              <a:t>Higher densities in most reaches after dam removal, except downstream of former Elwha Dam</a:t>
            </a:r>
          </a:p>
          <a:p>
            <a:pPr marL="214313" indent="-214313" defTabSz="685800">
              <a:buFont typeface="Arial" panose="020B0604020202020204" pitchFamily="34" charset="0"/>
              <a:buChar char="•"/>
            </a:pPr>
            <a:r>
              <a:rPr lang="en-US" sz="1350" dirty="0">
                <a:solidFill>
                  <a:prstClr val="black"/>
                </a:solidFill>
                <a:latin typeface="Calibri" panose="020F0502020204030204"/>
              </a:rPr>
              <a:t>Shift in higher density reaches upstream</a:t>
            </a:r>
          </a:p>
          <a:p>
            <a:pPr defTabSz="685800"/>
            <a:endParaRPr lang="en-US" sz="1350" dirty="0">
              <a:solidFill>
                <a:prstClr val="black"/>
              </a:solidFill>
              <a:latin typeface="Calibri" panose="020F0502020204030204"/>
            </a:endParaRPr>
          </a:p>
        </p:txBody>
      </p:sp>
      <p:sp>
        <p:nvSpPr>
          <p:cNvPr id="14" name="Rectangle 13">
            <a:extLst>
              <a:ext uri="{FF2B5EF4-FFF2-40B4-BE49-F238E27FC236}">
                <a16:creationId xmlns:a16="http://schemas.microsoft.com/office/drawing/2014/main" id="{B28AFFCA-CE3A-4376-98E5-312F20835007}"/>
              </a:ext>
            </a:extLst>
          </p:cNvPr>
          <p:cNvSpPr/>
          <p:nvPr/>
        </p:nvSpPr>
        <p:spPr>
          <a:xfrm>
            <a:off x="0" y="624828"/>
            <a:ext cx="245805" cy="226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EF5FB584-5B1E-4C91-9961-167FBC8E589D}"/>
              </a:ext>
            </a:extLst>
          </p:cNvPr>
          <p:cNvSpPr/>
          <p:nvPr/>
        </p:nvSpPr>
        <p:spPr>
          <a:xfrm>
            <a:off x="13962" y="2774113"/>
            <a:ext cx="245805" cy="226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8" name="Picture 17">
            <a:extLst>
              <a:ext uri="{FF2B5EF4-FFF2-40B4-BE49-F238E27FC236}">
                <a16:creationId xmlns:a16="http://schemas.microsoft.com/office/drawing/2014/main" id="{25E1914B-D731-4324-AF51-98A5F1C204AA}"/>
              </a:ext>
            </a:extLst>
          </p:cNvPr>
          <p:cNvPicPr>
            <a:picLocks noChangeAspect="1"/>
          </p:cNvPicPr>
          <p:nvPr/>
        </p:nvPicPr>
        <p:blipFill>
          <a:blip r:embed="rId5"/>
          <a:stretch>
            <a:fillRect/>
          </a:stretch>
        </p:blipFill>
        <p:spPr>
          <a:xfrm>
            <a:off x="7876025" y="4741020"/>
            <a:ext cx="1236514" cy="382854"/>
          </a:xfrm>
          <a:prstGeom prst="rect">
            <a:avLst/>
          </a:prstGeom>
        </p:spPr>
      </p:pic>
      <p:pic>
        <p:nvPicPr>
          <p:cNvPr id="7" name="Graphic 6">
            <a:extLst>
              <a:ext uri="{FF2B5EF4-FFF2-40B4-BE49-F238E27FC236}">
                <a16:creationId xmlns:a16="http://schemas.microsoft.com/office/drawing/2014/main" id="{25EBC918-7376-44FC-80EF-AB6B5A5E49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7245" y="3013643"/>
            <a:ext cx="1964531" cy="1814513"/>
          </a:xfrm>
          <a:prstGeom prst="rect">
            <a:avLst/>
          </a:prstGeom>
        </p:spPr>
      </p:pic>
      <p:sp>
        <p:nvSpPr>
          <p:cNvPr id="20" name="TextBox 19">
            <a:extLst>
              <a:ext uri="{FF2B5EF4-FFF2-40B4-BE49-F238E27FC236}">
                <a16:creationId xmlns:a16="http://schemas.microsoft.com/office/drawing/2014/main" id="{E1E69E5A-E2CB-4553-93F7-992F81086D0B}"/>
              </a:ext>
            </a:extLst>
          </p:cNvPr>
          <p:cNvSpPr txBox="1"/>
          <p:nvPr/>
        </p:nvSpPr>
        <p:spPr>
          <a:xfrm>
            <a:off x="1141097" y="4527494"/>
            <a:ext cx="2359044" cy="276999"/>
          </a:xfrm>
          <a:prstGeom prst="rect">
            <a:avLst/>
          </a:prstGeom>
          <a:noFill/>
        </p:spPr>
        <p:txBody>
          <a:bodyPr wrap="none" rtlCol="0">
            <a:spAutoFit/>
          </a:bodyPr>
          <a:lstStyle/>
          <a:p>
            <a:pPr defTabSz="685800"/>
            <a:r>
              <a:rPr lang="en-US" sz="1200" b="1" dirty="0">
                <a:solidFill>
                  <a:prstClr val="black"/>
                </a:solidFill>
                <a:latin typeface="Calibri" panose="020F0502020204030204"/>
              </a:rPr>
              <a:t>Duda et al. 2021. </a:t>
            </a:r>
            <a:r>
              <a:rPr lang="en-US" sz="1200" b="1" i="1" dirty="0">
                <a:solidFill>
                  <a:prstClr val="black"/>
                </a:solidFill>
                <a:latin typeface="Calibri" panose="020F0502020204030204"/>
              </a:rPr>
              <a:t>Front. Ecol. </a:t>
            </a:r>
            <a:r>
              <a:rPr lang="en-US" sz="1200" b="1" i="1" dirty="0" err="1">
                <a:solidFill>
                  <a:prstClr val="black"/>
                </a:solidFill>
                <a:latin typeface="Calibri" panose="020F0502020204030204"/>
              </a:rPr>
              <a:t>Evol</a:t>
            </a:r>
            <a:r>
              <a:rPr lang="en-US" sz="1200" b="1" i="1" dirty="0">
                <a:solidFill>
                  <a:prstClr val="black"/>
                </a:solidFill>
                <a:latin typeface="Calibri" panose="020F0502020204030204"/>
              </a:rPr>
              <a:t>.</a:t>
            </a:r>
          </a:p>
        </p:txBody>
      </p:sp>
    </p:spTree>
    <p:extLst>
      <p:ext uri="{BB962C8B-B14F-4D97-AF65-F5344CB8AC3E}">
        <p14:creationId xmlns:p14="http://schemas.microsoft.com/office/powerpoint/2010/main" val="210546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A0B677-B12F-415B-8192-E1FCB2522611}"/>
              </a:ext>
            </a:extLst>
          </p:cNvPr>
          <p:cNvPicPr>
            <a:picLocks noChangeAspect="1"/>
          </p:cNvPicPr>
          <p:nvPr/>
        </p:nvPicPr>
        <p:blipFill rotWithShape="1">
          <a:blip r:embed="rId3"/>
          <a:srcRect r="1849"/>
          <a:stretch/>
        </p:blipFill>
        <p:spPr>
          <a:xfrm>
            <a:off x="189634" y="215758"/>
            <a:ext cx="3569566" cy="2559053"/>
          </a:xfrm>
          <a:prstGeom prst="rect">
            <a:avLst/>
          </a:prstGeom>
        </p:spPr>
      </p:pic>
      <p:pic>
        <p:nvPicPr>
          <p:cNvPr id="7" name="Picture 6">
            <a:extLst>
              <a:ext uri="{FF2B5EF4-FFF2-40B4-BE49-F238E27FC236}">
                <a16:creationId xmlns:a16="http://schemas.microsoft.com/office/drawing/2014/main" id="{16A75593-16D7-4B1E-BCEF-C4B7211351A5}"/>
              </a:ext>
            </a:extLst>
          </p:cNvPr>
          <p:cNvPicPr>
            <a:picLocks noChangeAspect="1"/>
          </p:cNvPicPr>
          <p:nvPr/>
        </p:nvPicPr>
        <p:blipFill>
          <a:blip r:embed="rId4"/>
          <a:stretch>
            <a:fillRect/>
          </a:stretch>
        </p:blipFill>
        <p:spPr>
          <a:xfrm>
            <a:off x="189634" y="2774810"/>
            <a:ext cx="3636818" cy="2298551"/>
          </a:xfrm>
          <a:prstGeom prst="rect">
            <a:avLst/>
          </a:prstGeom>
        </p:spPr>
      </p:pic>
      <p:sp>
        <p:nvSpPr>
          <p:cNvPr id="8" name="TextBox 7">
            <a:extLst>
              <a:ext uri="{FF2B5EF4-FFF2-40B4-BE49-F238E27FC236}">
                <a16:creationId xmlns:a16="http://schemas.microsoft.com/office/drawing/2014/main" id="{D86AAAF4-E899-45A7-AFBC-F3A277457A43}"/>
              </a:ext>
            </a:extLst>
          </p:cNvPr>
          <p:cNvSpPr txBox="1"/>
          <p:nvPr/>
        </p:nvSpPr>
        <p:spPr>
          <a:xfrm>
            <a:off x="4076255" y="500122"/>
            <a:ext cx="4313231" cy="1754326"/>
          </a:xfrm>
          <a:prstGeom prst="rect">
            <a:avLst/>
          </a:prstGeom>
          <a:noFill/>
        </p:spPr>
        <p:txBody>
          <a:bodyPr wrap="square" rtlCol="0">
            <a:spAutoFit/>
          </a:bodyPr>
          <a:lstStyle/>
          <a:p>
            <a:pPr defTabSz="685800"/>
            <a:r>
              <a:rPr lang="en-US" sz="1350" b="1" dirty="0">
                <a:solidFill>
                  <a:prstClr val="black"/>
                </a:solidFill>
                <a:latin typeface="Calibri" panose="020F0502020204030204"/>
              </a:rPr>
              <a:t>Chinook</a:t>
            </a:r>
          </a:p>
          <a:p>
            <a:pPr marL="214313" indent="-214313" defTabSz="685800">
              <a:buFont typeface="Arial" panose="020B0604020202020204" pitchFamily="34" charset="0"/>
              <a:buChar char="•"/>
            </a:pPr>
            <a:r>
              <a:rPr lang="en-US" sz="1350" dirty="0">
                <a:solidFill>
                  <a:prstClr val="black"/>
                </a:solidFill>
                <a:latin typeface="Calibri" panose="020F0502020204030204"/>
              </a:rPr>
              <a:t>Before dam removal, Chinook limited to downstream of Elwha Dam</a:t>
            </a:r>
          </a:p>
          <a:p>
            <a:pPr marL="214313" indent="-214313" defTabSz="685800">
              <a:buFont typeface="Arial" panose="020B0604020202020204" pitchFamily="34" charset="0"/>
              <a:buChar char="•"/>
            </a:pPr>
            <a:r>
              <a:rPr lang="en-US" sz="1350" dirty="0">
                <a:solidFill>
                  <a:prstClr val="black"/>
                </a:solidFill>
                <a:latin typeface="Calibri" panose="020F0502020204030204"/>
              </a:rPr>
              <a:t>Adults detected upstream of each dam, but densities highest in reaches downstream of Glines Canyon</a:t>
            </a:r>
          </a:p>
          <a:p>
            <a:pPr marL="214313" indent="-214313" defTabSz="685800">
              <a:buFont typeface="Arial" panose="020B0604020202020204" pitchFamily="34" charset="0"/>
              <a:buChar char="•"/>
            </a:pPr>
            <a:r>
              <a:rPr lang="en-US" sz="1350" dirty="0">
                <a:solidFill>
                  <a:prstClr val="black"/>
                </a:solidFill>
                <a:latin typeface="Calibri" panose="020F0502020204030204"/>
              </a:rPr>
              <a:t>Limited incursion into uppermost reaches upstream of the Grand Canyon</a:t>
            </a:r>
          </a:p>
          <a:p>
            <a:pPr defTabSz="685800"/>
            <a:endParaRPr lang="en-US" sz="135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3E0CD54A-1875-4815-A02B-EE1DC9762DC5}"/>
              </a:ext>
            </a:extLst>
          </p:cNvPr>
          <p:cNvSpPr txBox="1"/>
          <p:nvPr/>
        </p:nvSpPr>
        <p:spPr>
          <a:xfrm>
            <a:off x="4009888" y="2836481"/>
            <a:ext cx="4313231" cy="1546577"/>
          </a:xfrm>
          <a:prstGeom prst="rect">
            <a:avLst/>
          </a:prstGeom>
          <a:noFill/>
        </p:spPr>
        <p:txBody>
          <a:bodyPr wrap="square" rtlCol="0">
            <a:spAutoFit/>
          </a:bodyPr>
          <a:lstStyle/>
          <a:p>
            <a:pPr defTabSz="685800"/>
            <a:r>
              <a:rPr lang="en-US" sz="1350" b="1" dirty="0">
                <a:solidFill>
                  <a:prstClr val="black"/>
                </a:solidFill>
                <a:latin typeface="Calibri" panose="020F0502020204030204"/>
              </a:rPr>
              <a:t>Summer Steelhead</a:t>
            </a:r>
          </a:p>
          <a:p>
            <a:pPr marL="214313" indent="-214313" defTabSz="685800">
              <a:buFont typeface="Arial" panose="020B0604020202020204" pitchFamily="34" charset="0"/>
              <a:buChar char="•"/>
            </a:pPr>
            <a:r>
              <a:rPr lang="en-US" sz="1350" dirty="0">
                <a:solidFill>
                  <a:prstClr val="black"/>
                </a:solidFill>
                <a:latin typeface="Calibri" panose="020F0502020204030204"/>
              </a:rPr>
              <a:t>Scarce before dam removal</a:t>
            </a:r>
          </a:p>
          <a:p>
            <a:pPr marL="214313" indent="-214313" defTabSz="685800">
              <a:buFont typeface="Arial" panose="020B0604020202020204" pitchFamily="34" charset="0"/>
              <a:buChar char="•"/>
            </a:pPr>
            <a:r>
              <a:rPr lang="en-US" sz="1350" dirty="0">
                <a:solidFill>
                  <a:prstClr val="black"/>
                </a:solidFill>
                <a:latin typeface="Calibri" panose="020F0502020204030204"/>
              </a:rPr>
              <a:t>Large increases, presumed </a:t>
            </a:r>
            <a:r>
              <a:rPr lang="en-US" sz="1350">
                <a:solidFill>
                  <a:prstClr val="black"/>
                </a:solidFill>
                <a:latin typeface="Calibri" panose="020F0502020204030204"/>
              </a:rPr>
              <a:t>“re-awakening </a:t>
            </a:r>
            <a:r>
              <a:rPr lang="en-US" sz="1350" dirty="0">
                <a:solidFill>
                  <a:prstClr val="black"/>
                </a:solidFill>
                <a:latin typeface="Calibri" panose="020F0502020204030204"/>
              </a:rPr>
              <a:t>of anadromy” from resident trout populations (Fraik et al. 2021).</a:t>
            </a:r>
          </a:p>
          <a:p>
            <a:pPr marL="214313" indent="-214313" defTabSz="685800">
              <a:buFont typeface="Arial" panose="020B0604020202020204" pitchFamily="34" charset="0"/>
              <a:buChar char="•"/>
            </a:pPr>
            <a:r>
              <a:rPr lang="en-US" sz="1350" dirty="0">
                <a:solidFill>
                  <a:prstClr val="black"/>
                </a:solidFill>
                <a:latin typeface="Calibri" panose="020F0502020204030204"/>
              </a:rPr>
              <a:t>Steelhead ‘hotspot’ detected upstream of Grand Canyon.</a:t>
            </a:r>
          </a:p>
          <a:p>
            <a:pPr defTabSz="685800"/>
            <a:endParaRPr lang="en-US" sz="1350" dirty="0">
              <a:solidFill>
                <a:prstClr val="black"/>
              </a:solidFill>
              <a:latin typeface="Calibri" panose="020F0502020204030204"/>
            </a:endParaRPr>
          </a:p>
        </p:txBody>
      </p:sp>
      <p:sp>
        <p:nvSpPr>
          <p:cNvPr id="10" name="Title 1">
            <a:extLst>
              <a:ext uri="{FF2B5EF4-FFF2-40B4-BE49-F238E27FC236}">
                <a16:creationId xmlns:a16="http://schemas.microsoft.com/office/drawing/2014/main" id="{BE4EE020-110B-4BC2-8218-F0D1AD1B5FC8}"/>
              </a:ext>
            </a:extLst>
          </p:cNvPr>
          <p:cNvSpPr txBox="1">
            <a:spLocks/>
          </p:cNvSpPr>
          <p:nvPr/>
        </p:nvSpPr>
        <p:spPr>
          <a:xfrm>
            <a:off x="4150519" y="75207"/>
            <a:ext cx="4993481" cy="414523"/>
          </a:xfrm>
          <a:prstGeom prst="rect">
            <a:avLst/>
          </a:prstGeom>
          <a:solidFill>
            <a:schemeClr val="tx2">
              <a:lumMod val="5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1800" b="1" dirty="0">
                <a:solidFill>
                  <a:prstClr val="white"/>
                </a:solidFill>
                <a:latin typeface="Calibri" panose="020F0502020204030204"/>
              </a:rPr>
              <a:t>Snorkel Survey Results: Chinook &amp; Steelhead</a:t>
            </a:r>
          </a:p>
        </p:txBody>
      </p:sp>
      <p:sp>
        <p:nvSpPr>
          <p:cNvPr id="11" name="Rectangle 10">
            <a:extLst>
              <a:ext uri="{FF2B5EF4-FFF2-40B4-BE49-F238E27FC236}">
                <a16:creationId xmlns:a16="http://schemas.microsoft.com/office/drawing/2014/main" id="{344593E3-BA5A-4217-9F7A-7A6114CFBAAB}"/>
              </a:ext>
            </a:extLst>
          </p:cNvPr>
          <p:cNvSpPr/>
          <p:nvPr/>
        </p:nvSpPr>
        <p:spPr>
          <a:xfrm>
            <a:off x="189634" y="215757"/>
            <a:ext cx="129343" cy="207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35FF8023-0AA4-4B04-AA47-90FC8BE989DE}"/>
              </a:ext>
            </a:extLst>
          </p:cNvPr>
          <p:cNvSpPr/>
          <p:nvPr/>
        </p:nvSpPr>
        <p:spPr>
          <a:xfrm>
            <a:off x="189634" y="2690787"/>
            <a:ext cx="129343" cy="207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3" name="Picture 12">
            <a:extLst>
              <a:ext uri="{FF2B5EF4-FFF2-40B4-BE49-F238E27FC236}">
                <a16:creationId xmlns:a16="http://schemas.microsoft.com/office/drawing/2014/main" id="{33E3849F-9DFB-47EF-B179-339E89E19B68}"/>
              </a:ext>
            </a:extLst>
          </p:cNvPr>
          <p:cNvPicPr>
            <a:picLocks noChangeAspect="1"/>
          </p:cNvPicPr>
          <p:nvPr/>
        </p:nvPicPr>
        <p:blipFill>
          <a:blip r:embed="rId5"/>
          <a:stretch>
            <a:fillRect/>
          </a:stretch>
        </p:blipFill>
        <p:spPr>
          <a:xfrm>
            <a:off x="7876025" y="4741020"/>
            <a:ext cx="1236514" cy="382854"/>
          </a:xfrm>
          <a:prstGeom prst="rect">
            <a:avLst/>
          </a:prstGeom>
        </p:spPr>
      </p:pic>
      <p:sp>
        <p:nvSpPr>
          <p:cNvPr id="15" name="TextBox 14">
            <a:extLst>
              <a:ext uri="{FF2B5EF4-FFF2-40B4-BE49-F238E27FC236}">
                <a16:creationId xmlns:a16="http://schemas.microsoft.com/office/drawing/2014/main" id="{F08AE29C-65E3-4BB3-B161-CBBEB87EB579}"/>
              </a:ext>
            </a:extLst>
          </p:cNvPr>
          <p:cNvSpPr txBox="1"/>
          <p:nvPr/>
        </p:nvSpPr>
        <p:spPr>
          <a:xfrm>
            <a:off x="4039524" y="4643378"/>
            <a:ext cx="2359044" cy="276999"/>
          </a:xfrm>
          <a:prstGeom prst="rect">
            <a:avLst/>
          </a:prstGeom>
          <a:noFill/>
        </p:spPr>
        <p:txBody>
          <a:bodyPr wrap="none" rtlCol="0">
            <a:spAutoFit/>
          </a:bodyPr>
          <a:lstStyle/>
          <a:p>
            <a:pPr defTabSz="685800"/>
            <a:r>
              <a:rPr lang="en-US" sz="1200" b="1" dirty="0">
                <a:solidFill>
                  <a:prstClr val="black"/>
                </a:solidFill>
                <a:latin typeface="Calibri" panose="020F0502020204030204"/>
              </a:rPr>
              <a:t>Duda et al. 2021. </a:t>
            </a:r>
            <a:r>
              <a:rPr lang="en-US" sz="1200" b="1" i="1" dirty="0">
                <a:solidFill>
                  <a:prstClr val="black"/>
                </a:solidFill>
                <a:latin typeface="Calibri" panose="020F0502020204030204"/>
              </a:rPr>
              <a:t>Front. Ecol. </a:t>
            </a:r>
            <a:r>
              <a:rPr lang="en-US" sz="1200" b="1" i="1" dirty="0" err="1">
                <a:solidFill>
                  <a:prstClr val="black"/>
                </a:solidFill>
                <a:latin typeface="Calibri" panose="020F0502020204030204"/>
              </a:rPr>
              <a:t>Evol</a:t>
            </a:r>
            <a:r>
              <a:rPr lang="en-US" sz="1200" b="1" i="1" dirty="0">
                <a:solidFill>
                  <a:prstClr val="black"/>
                </a:solidFill>
                <a:latin typeface="Calibri" panose="020F0502020204030204"/>
              </a:rPr>
              <a:t>.</a:t>
            </a:r>
          </a:p>
        </p:txBody>
      </p:sp>
    </p:spTree>
    <p:extLst>
      <p:ext uri="{BB962C8B-B14F-4D97-AF65-F5344CB8AC3E}">
        <p14:creationId xmlns:p14="http://schemas.microsoft.com/office/powerpoint/2010/main" val="203405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6A6680F0-3E7B-41CD-9B94-6EF2E9EA73B0}"/>
              </a:ext>
            </a:extLst>
          </p:cNvPr>
          <p:cNvSpPr txBox="1">
            <a:spLocks/>
          </p:cNvSpPr>
          <p:nvPr/>
        </p:nvSpPr>
        <p:spPr bwMode="auto">
          <a:xfrm>
            <a:off x="368612" y="968901"/>
            <a:ext cx="922717" cy="482972"/>
          </a:xfrm>
          <a:prstGeom prst="rect">
            <a:avLst/>
          </a:prstGeom>
          <a:noFill/>
          <a:ln w="12700">
            <a:noFill/>
            <a:miter lim="800000"/>
            <a:headEnd/>
            <a:tailEnd/>
          </a:ln>
          <a:effectLst/>
        </p:spPr>
        <p:txBody>
          <a:bodyPr lIns="50800" tIns="50800" rIns="90488" bIns="50800" anchor="t">
            <a:prstTxWarp prst="textNoShape">
              <a:avLst/>
            </a:prstTxWarp>
          </a:bodyPr>
          <a:lstStyle/>
          <a:p>
            <a:pPr marL="39688">
              <a:spcBef>
                <a:spcPts val="600"/>
              </a:spcBef>
              <a:spcAft>
                <a:spcPts val="0"/>
              </a:spcAft>
              <a:defRPr/>
            </a:pPr>
            <a:r>
              <a:rPr lang="en-US" sz="2400" b="1" kern="0" dirty="0">
                <a:latin typeface="Arial" pitchFamily="34" charset="0"/>
                <a:cs typeface="Arial" pitchFamily="34" charset="0"/>
                <a:sym typeface="Arial Bold" charset="0"/>
              </a:rPr>
              <a:t>2002</a:t>
            </a:r>
            <a:br>
              <a:rPr lang="en-US" sz="1600" b="1" kern="0" dirty="0">
                <a:solidFill>
                  <a:schemeClr val="tx1"/>
                </a:solidFill>
                <a:latin typeface="Arial" pitchFamily="34" charset="0"/>
                <a:ea typeface="+mn-ea"/>
                <a:cs typeface="Arial" pitchFamily="34" charset="0"/>
                <a:sym typeface="Arial Bold" charset="0"/>
              </a:rPr>
            </a:b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4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4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400" b="1" kern="0" dirty="0">
                <a:solidFill>
                  <a:schemeClr val="tx1"/>
                </a:solidFill>
                <a:latin typeface="Arial" pitchFamily="34" charset="0"/>
                <a:ea typeface="+mn-ea"/>
                <a:cs typeface="Arial" pitchFamily="34" charset="0"/>
                <a:sym typeface="Arial Bold" charset="0"/>
              </a:rPr>
              <a:t>  </a:t>
            </a:r>
          </a:p>
        </p:txBody>
      </p:sp>
      <p:pic>
        <p:nvPicPr>
          <p:cNvPr id="3" name="Picture 2">
            <a:extLst>
              <a:ext uri="{FF2B5EF4-FFF2-40B4-BE49-F238E27FC236}">
                <a16:creationId xmlns:a16="http://schemas.microsoft.com/office/drawing/2014/main" id="{1A84752D-9388-469F-B0C9-34ABC858FAE2}"/>
              </a:ext>
            </a:extLst>
          </p:cNvPr>
          <p:cNvPicPr>
            <a:picLocks noChangeAspect="1"/>
          </p:cNvPicPr>
          <p:nvPr/>
        </p:nvPicPr>
        <p:blipFill rotWithShape="1">
          <a:blip r:embed="rId3"/>
          <a:srcRect l="22900" t="12350" r="25344" b="7176"/>
          <a:stretch/>
        </p:blipFill>
        <p:spPr>
          <a:xfrm>
            <a:off x="2265496" y="635194"/>
            <a:ext cx="4732543" cy="4139230"/>
          </a:xfrm>
          <a:prstGeom prst="rect">
            <a:avLst/>
          </a:prstGeom>
        </p:spPr>
      </p:pic>
      <p:pic>
        <p:nvPicPr>
          <p:cNvPr id="10" name="Picture 9">
            <a:extLst>
              <a:ext uri="{FF2B5EF4-FFF2-40B4-BE49-F238E27FC236}">
                <a16:creationId xmlns:a16="http://schemas.microsoft.com/office/drawing/2014/main" id="{49BFCB0B-C083-4FEA-984A-80D4BB1DE0F0}"/>
              </a:ext>
            </a:extLst>
          </p:cNvPr>
          <p:cNvPicPr>
            <a:picLocks noChangeAspect="1"/>
          </p:cNvPicPr>
          <p:nvPr/>
        </p:nvPicPr>
        <p:blipFill rotWithShape="1">
          <a:blip r:embed="rId4"/>
          <a:srcRect t="27006" r="3146" b="63604"/>
          <a:stretch/>
        </p:blipFill>
        <p:spPr>
          <a:xfrm>
            <a:off x="2099110" y="227227"/>
            <a:ext cx="5122294" cy="482972"/>
          </a:xfrm>
          <a:prstGeom prst="rect">
            <a:avLst/>
          </a:prstGeom>
        </p:spPr>
      </p:pic>
      <p:sp>
        <p:nvSpPr>
          <p:cNvPr id="12" name="TextBox 11">
            <a:extLst>
              <a:ext uri="{FF2B5EF4-FFF2-40B4-BE49-F238E27FC236}">
                <a16:creationId xmlns:a16="http://schemas.microsoft.com/office/drawing/2014/main" id="{A3C48814-AAF3-420B-BD32-17538925B44E}"/>
              </a:ext>
            </a:extLst>
          </p:cNvPr>
          <p:cNvSpPr txBox="1"/>
          <p:nvPr/>
        </p:nvSpPr>
        <p:spPr>
          <a:xfrm>
            <a:off x="2042131" y="697499"/>
            <a:ext cx="4572000" cy="261610"/>
          </a:xfrm>
          <a:prstGeom prst="rect">
            <a:avLst/>
          </a:prstGeom>
          <a:noFill/>
        </p:spPr>
        <p:txBody>
          <a:bodyPr wrap="square">
            <a:spAutoFit/>
          </a:bodyPr>
          <a:lstStyle/>
          <a:p>
            <a:r>
              <a:rPr lang="en-US" sz="1100" b="0" u="none" strike="noStrike" baseline="0" dirty="0">
                <a:latin typeface="Arial" panose="020B0604020202020204" pitchFamily="34" charset="0"/>
                <a:cs typeface="Arial" panose="020B0604020202020204" pitchFamily="34" charset="0"/>
              </a:rPr>
              <a:t>June 2002 / Vol. 52 No. 6 </a:t>
            </a:r>
            <a:r>
              <a:rPr lang="en-US" sz="1100" u="none" strike="noStrike" baseline="0" dirty="0">
                <a:latin typeface="Arial" panose="020B0604020202020204" pitchFamily="34" charset="0"/>
                <a:cs typeface="Arial" panose="020B0604020202020204" pitchFamily="34" charset="0"/>
              </a:rPr>
              <a:t>• pp. 483-498</a:t>
            </a:r>
            <a:endParaRPr lang="en-US" sz="11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17A983E-074E-4FE7-8419-600C1E7B0C9F}"/>
              </a:ext>
            </a:extLst>
          </p:cNvPr>
          <p:cNvSpPr txBox="1"/>
          <p:nvPr/>
        </p:nvSpPr>
        <p:spPr>
          <a:xfrm>
            <a:off x="368612" y="1451873"/>
            <a:ext cx="1748819" cy="430887"/>
          </a:xfrm>
          <a:prstGeom prst="rect">
            <a:avLst/>
          </a:prstGeom>
          <a:noFill/>
        </p:spPr>
        <p:txBody>
          <a:bodyPr wrap="square">
            <a:spAutoFit/>
          </a:bodyPr>
          <a:lstStyle/>
          <a:p>
            <a:r>
              <a:rPr lang="en-US" sz="1100" b="1" u="none" strike="noStrike" baseline="0" dirty="0">
                <a:latin typeface="Arial" panose="020B0604020202020204" pitchFamily="34" charset="0"/>
                <a:cs typeface="Arial" panose="020B0604020202020204" pitchFamily="34" charset="0"/>
              </a:rPr>
              <a:t>Google Scholar </a:t>
            </a:r>
            <a:br>
              <a:rPr lang="en-US" sz="1100" b="1" u="none" strike="noStrike" baseline="0" dirty="0">
                <a:latin typeface="Arial" panose="020B0604020202020204" pitchFamily="34" charset="0"/>
                <a:cs typeface="Arial" panose="020B0604020202020204" pitchFamily="34" charset="0"/>
              </a:rPr>
            </a:br>
            <a:r>
              <a:rPr lang="en-US" sz="1100" b="1" u="none" strike="noStrike" baseline="0" dirty="0">
                <a:latin typeface="Arial" panose="020B0604020202020204" pitchFamily="34" charset="0"/>
                <a:cs typeface="Arial" panose="020B0604020202020204" pitchFamily="34" charset="0"/>
              </a:rPr>
              <a:t>citations: 1,781</a:t>
            </a:r>
            <a:endParaRPr lang="en-US"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470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1C6CA-7ADC-4443-A892-526DB42EE8F7}"/>
              </a:ext>
            </a:extLst>
          </p:cNvPr>
          <p:cNvPicPr>
            <a:picLocks noChangeAspect="1"/>
          </p:cNvPicPr>
          <p:nvPr/>
        </p:nvPicPr>
        <p:blipFill>
          <a:blip r:embed="rId3"/>
          <a:stretch>
            <a:fillRect/>
          </a:stretch>
        </p:blipFill>
        <p:spPr>
          <a:xfrm>
            <a:off x="1219200" y="476080"/>
            <a:ext cx="6490075" cy="4153070"/>
          </a:xfrm>
          <a:prstGeom prst="rect">
            <a:avLst/>
          </a:prstGeom>
        </p:spPr>
      </p:pic>
      <p:sp>
        <p:nvSpPr>
          <p:cNvPr id="45" name="Rectangle 44">
            <a:extLst>
              <a:ext uri="{FF2B5EF4-FFF2-40B4-BE49-F238E27FC236}">
                <a16:creationId xmlns:a16="http://schemas.microsoft.com/office/drawing/2014/main" id="{60B89EDB-71A2-4C4A-AEEA-668ECD17220D}"/>
              </a:ext>
            </a:extLst>
          </p:cNvPr>
          <p:cNvSpPr>
            <a:spLocks noChangeArrowheads="1"/>
          </p:cNvSpPr>
          <p:nvPr/>
        </p:nvSpPr>
        <p:spPr bwMode="auto">
          <a:xfrm>
            <a:off x="5029200" y="4430713"/>
            <a:ext cx="3857625" cy="274637"/>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65000"/>
              </a:spcBef>
            </a:pPr>
            <a:r>
              <a:rPr lang="en-US" altLang="en-US" sz="1200" b="1" dirty="0"/>
              <a:t>Torgersen et al. 2022. </a:t>
            </a:r>
            <a:r>
              <a:rPr lang="en-US" altLang="en-US" sz="1200" b="1" i="1" dirty="0"/>
              <a:t>Biological Reviews</a:t>
            </a:r>
          </a:p>
        </p:txBody>
      </p:sp>
    </p:spTree>
    <p:extLst>
      <p:ext uri="{BB962C8B-B14F-4D97-AF65-F5344CB8AC3E}">
        <p14:creationId xmlns:p14="http://schemas.microsoft.com/office/powerpoint/2010/main" val="3360457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2">
            <a:extLst>
              <a:ext uri="{FF2B5EF4-FFF2-40B4-BE49-F238E27FC236}">
                <a16:creationId xmlns:a16="http://schemas.microsoft.com/office/drawing/2014/main" id="{717764E9-61F2-43B9-87E1-1806112CD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984" t="36667" r="2602" b="13240"/>
          <a:stretch>
            <a:fillRect/>
          </a:stretch>
        </p:blipFill>
        <p:spPr bwMode="auto">
          <a:xfrm>
            <a:off x="1265439" y="-9525"/>
            <a:ext cx="7543800"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FBA684C-1C2C-4F72-AAF6-77A8A9980B5A}"/>
              </a:ext>
            </a:extLst>
          </p:cNvPr>
          <p:cNvSpPr txBox="1"/>
          <p:nvPr/>
        </p:nvSpPr>
        <p:spPr>
          <a:xfrm>
            <a:off x="1329240" y="4789162"/>
            <a:ext cx="495300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Photo: Sam </a:t>
            </a:r>
            <a:r>
              <a:rPr lang="en-US" sz="1200" dirty="0" err="1">
                <a:solidFill>
                  <a:schemeClr val="bg1"/>
                </a:solidFill>
                <a:latin typeface="Arial" panose="020B0604020202020204" pitchFamily="34" charset="0"/>
                <a:cs typeface="Arial" panose="020B0604020202020204" pitchFamily="34" charset="0"/>
              </a:rPr>
              <a:t>Brenkman</a:t>
            </a:r>
            <a:r>
              <a:rPr lang="en-US" sz="1200" dirty="0">
                <a:solidFill>
                  <a:schemeClr val="bg1"/>
                </a:solidFill>
                <a:latin typeface="Arial" panose="020B0604020202020204" pitchFamily="34" charset="0"/>
                <a:cs typeface="Arial" panose="020B0604020202020204" pitchFamily="34" charset="0"/>
              </a:rPr>
              <a:t>, Olympic National Park, NPS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2">
            <a:extLst>
              <a:ext uri="{FF2B5EF4-FFF2-40B4-BE49-F238E27FC236}">
                <a16:creationId xmlns:a16="http://schemas.microsoft.com/office/drawing/2014/main" id="{717764E9-61F2-43B9-87E1-1806112CD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984" t="36667" r="2602" b="13240"/>
          <a:stretch>
            <a:fillRect/>
          </a:stretch>
        </p:blipFill>
        <p:spPr bwMode="auto">
          <a:xfrm>
            <a:off x="1265439" y="-9525"/>
            <a:ext cx="7543800"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2" name="Rectangle 4">
            <a:extLst>
              <a:ext uri="{FF2B5EF4-FFF2-40B4-BE49-F238E27FC236}">
                <a16:creationId xmlns:a16="http://schemas.microsoft.com/office/drawing/2014/main" id="{DE9034D4-9FB8-4BA4-BC52-7F0EBF948D19}"/>
              </a:ext>
            </a:extLst>
          </p:cNvPr>
          <p:cNvSpPr>
            <a:spLocks noChangeArrowheads="1"/>
          </p:cNvSpPr>
          <p:nvPr/>
        </p:nvSpPr>
        <p:spPr bwMode="auto">
          <a:xfrm>
            <a:off x="4480126" y="1714500"/>
            <a:ext cx="88900" cy="12477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 name="Rectangle 5">
            <a:extLst>
              <a:ext uri="{FF2B5EF4-FFF2-40B4-BE49-F238E27FC236}">
                <a16:creationId xmlns:a16="http://schemas.microsoft.com/office/drawing/2014/main" id="{711BEDE5-10DA-4CE3-9E09-D4AC089BC063}"/>
              </a:ext>
            </a:extLst>
          </p:cNvPr>
          <p:cNvSpPr>
            <a:spLocks noChangeArrowheads="1"/>
          </p:cNvSpPr>
          <p:nvPr/>
        </p:nvSpPr>
        <p:spPr bwMode="auto">
          <a:xfrm>
            <a:off x="4603951" y="2486025"/>
            <a:ext cx="79375" cy="6572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 name="Rectangle 6">
            <a:extLst>
              <a:ext uri="{FF2B5EF4-FFF2-40B4-BE49-F238E27FC236}">
                <a16:creationId xmlns:a16="http://schemas.microsoft.com/office/drawing/2014/main" id="{93C06EF1-4054-459E-B8FF-C97602040A5C}"/>
              </a:ext>
            </a:extLst>
          </p:cNvPr>
          <p:cNvSpPr>
            <a:spLocks noChangeArrowheads="1"/>
          </p:cNvSpPr>
          <p:nvPr/>
        </p:nvSpPr>
        <p:spPr bwMode="auto">
          <a:xfrm>
            <a:off x="4261051" y="1238250"/>
            <a:ext cx="88900" cy="16192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 name="Rectangle 7">
            <a:extLst>
              <a:ext uri="{FF2B5EF4-FFF2-40B4-BE49-F238E27FC236}">
                <a16:creationId xmlns:a16="http://schemas.microsoft.com/office/drawing/2014/main" id="{C7227519-21BD-4721-8EB9-7FAC47DE611A}"/>
              </a:ext>
            </a:extLst>
          </p:cNvPr>
          <p:cNvSpPr>
            <a:spLocks noChangeArrowheads="1"/>
          </p:cNvSpPr>
          <p:nvPr/>
        </p:nvSpPr>
        <p:spPr bwMode="auto">
          <a:xfrm>
            <a:off x="4365826" y="2219325"/>
            <a:ext cx="88900" cy="7334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 name="Rectangle 8">
            <a:extLst>
              <a:ext uri="{FF2B5EF4-FFF2-40B4-BE49-F238E27FC236}">
                <a16:creationId xmlns:a16="http://schemas.microsoft.com/office/drawing/2014/main" id="{637CBB06-1C6A-4A0D-BC86-0BDCA34DFC37}"/>
              </a:ext>
            </a:extLst>
          </p:cNvPr>
          <p:cNvSpPr>
            <a:spLocks noChangeArrowheads="1"/>
          </p:cNvSpPr>
          <p:nvPr/>
        </p:nvSpPr>
        <p:spPr bwMode="auto">
          <a:xfrm>
            <a:off x="5137351" y="3448050"/>
            <a:ext cx="79375" cy="542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 name="Rectangle 9">
            <a:extLst>
              <a:ext uri="{FF2B5EF4-FFF2-40B4-BE49-F238E27FC236}">
                <a16:creationId xmlns:a16="http://schemas.microsoft.com/office/drawing/2014/main" id="{162D984C-4868-4A62-A51D-536F88791B56}"/>
              </a:ext>
            </a:extLst>
          </p:cNvPr>
          <p:cNvSpPr>
            <a:spLocks noChangeArrowheads="1"/>
          </p:cNvSpPr>
          <p:nvPr/>
        </p:nvSpPr>
        <p:spPr bwMode="auto">
          <a:xfrm>
            <a:off x="4737301" y="3048000"/>
            <a:ext cx="79375" cy="7429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 name="Rectangle 10">
            <a:extLst>
              <a:ext uri="{FF2B5EF4-FFF2-40B4-BE49-F238E27FC236}">
                <a16:creationId xmlns:a16="http://schemas.microsoft.com/office/drawing/2014/main" id="{62E052BB-B4E7-4F84-9C23-6532A85A4CC9}"/>
              </a:ext>
            </a:extLst>
          </p:cNvPr>
          <p:cNvSpPr>
            <a:spLocks noChangeArrowheads="1"/>
          </p:cNvSpPr>
          <p:nvPr/>
        </p:nvSpPr>
        <p:spPr bwMode="auto">
          <a:xfrm>
            <a:off x="4975426" y="2581275"/>
            <a:ext cx="88900" cy="13620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 name="Rectangle 11">
            <a:extLst>
              <a:ext uri="{FF2B5EF4-FFF2-40B4-BE49-F238E27FC236}">
                <a16:creationId xmlns:a16="http://schemas.microsoft.com/office/drawing/2014/main" id="{B3869328-3467-44BB-88E9-E52CFD401F5F}"/>
              </a:ext>
            </a:extLst>
          </p:cNvPr>
          <p:cNvSpPr>
            <a:spLocks noChangeArrowheads="1"/>
          </p:cNvSpPr>
          <p:nvPr/>
        </p:nvSpPr>
        <p:spPr bwMode="auto">
          <a:xfrm>
            <a:off x="5394526" y="2590800"/>
            <a:ext cx="79375" cy="15335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0" name="Group 12">
            <a:extLst>
              <a:ext uri="{FF2B5EF4-FFF2-40B4-BE49-F238E27FC236}">
                <a16:creationId xmlns:a16="http://schemas.microsoft.com/office/drawing/2014/main" id="{767827A3-0241-44B7-B326-C4849729555B}"/>
              </a:ext>
            </a:extLst>
          </p:cNvPr>
          <p:cNvGrpSpPr>
            <a:grpSpLocks/>
          </p:cNvGrpSpPr>
          <p:nvPr/>
        </p:nvGrpSpPr>
        <p:grpSpPr bwMode="auto">
          <a:xfrm>
            <a:off x="4316614" y="914400"/>
            <a:ext cx="682625" cy="193675"/>
            <a:chOff x="4309" y="1618"/>
            <a:chExt cx="684" cy="194"/>
          </a:xfrm>
        </p:grpSpPr>
        <p:sp>
          <p:nvSpPr>
            <p:cNvPr id="181" name="Freeform 13">
              <a:extLst>
                <a:ext uri="{FF2B5EF4-FFF2-40B4-BE49-F238E27FC236}">
                  <a16:creationId xmlns:a16="http://schemas.microsoft.com/office/drawing/2014/main" id="{76C45882-4E36-4AEE-9605-24725557EA6B}"/>
                </a:ext>
              </a:extLst>
            </p:cNvPr>
            <p:cNvSpPr>
              <a:spLocks/>
            </p:cNvSpPr>
            <p:nvPr/>
          </p:nvSpPr>
          <p:spPr bwMode="auto">
            <a:xfrm>
              <a:off x="4309" y="1658"/>
              <a:ext cx="684" cy="144"/>
            </a:xfrm>
            <a:custGeom>
              <a:avLst/>
              <a:gdLst>
                <a:gd name="T0" fmla="*/ 547 w 1721"/>
                <a:gd name="T1" fmla="*/ 0 h 365"/>
                <a:gd name="T2" fmla="*/ 359 w 1721"/>
                <a:gd name="T3" fmla="*/ 22 h 365"/>
                <a:gd name="T4" fmla="*/ 190 w 1721"/>
                <a:gd name="T5" fmla="*/ 58 h 365"/>
                <a:gd name="T6" fmla="*/ 50 w 1721"/>
                <a:gd name="T7" fmla="*/ 111 h 365"/>
                <a:gd name="T8" fmla="*/ 0 w 1721"/>
                <a:gd name="T9" fmla="*/ 169 h 365"/>
                <a:gd name="T10" fmla="*/ 24 w 1721"/>
                <a:gd name="T11" fmla="*/ 214 h 365"/>
                <a:gd name="T12" fmla="*/ 132 w 1721"/>
                <a:gd name="T13" fmla="*/ 282 h 365"/>
                <a:gd name="T14" fmla="*/ 288 w 1721"/>
                <a:gd name="T15" fmla="*/ 322 h 365"/>
                <a:gd name="T16" fmla="*/ 444 w 1721"/>
                <a:gd name="T17" fmla="*/ 354 h 365"/>
                <a:gd name="T18" fmla="*/ 640 w 1721"/>
                <a:gd name="T19" fmla="*/ 354 h 365"/>
                <a:gd name="T20" fmla="*/ 941 w 1721"/>
                <a:gd name="T21" fmla="*/ 327 h 365"/>
                <a:gd name="T22" fmla="*/ 1110 w 1721"/>
                <a:gd name="T23" fmla="*/ 280 h 365"/>
                <a:gd name="T24" fmla="*/ 1260 w 1721"/>
                <a:gd name="T25" fmla="*/ 248 h 365"/>
                <a:gd name="T26" fmla="*/ 1395 w 1721"/>
                <a:gd name="T27" fmla="*/ 259 h 365"/>
                <a:gd name="T28" fmla="*/ 1554 w 1721"/>
                <a:gd name="T29" fmla="*/ 327 h 365"/>
                <a:gd name="T30" fmla="*/ 1647 w 1721"/>
                <a:gd name="T31" fmla="*/ 359 h 365"/>
                <a:gd name="T32" fmla="*/ 1699 w 1721"/>
                <a:gd name="T33" fmla="*/ 354 h 365"/>
                <a:gd name="T34" fmla="*/ 1702 w 1721"/>
                <a:gd name="T35" fmla="*/ 288 h 365"/>
                <a:gd name="T36" fmla="*/ 1657 w 1721"/>
                <a:gd name="T37" fmla="*/ 240 h 365"/>
                <a:gd name="T38" fmla="*/ 1620 w 1721"/>
                <a:gd name="T39" fmla="*/ 203 h 365"/>
                <a:gd name="T40" fmla="*/ 1638 w 1721"/>
                <a:gd name="T41" fmla="*/ 142 h 365"/>
                <a:gd name="T42" fmla="*/ 1694 w 1721"/>
                <a:gd name="T43" fmla="*/ 98 h 365"/>
                <a:gd name="T44" fmla="*/ 1715 w 1721"/>
                <a:gd name="T45" fmla="*/ 45 h 365"/>
                <a:gd name="T46" fmla="*/ 1710 w 1721"/>
                <a:gd name="T47" fmla="*/ 3 h 365"/>
                <a:gd name="T48" fmla="*/ 1652 w 1721"/>
                <a:gd name="T49" fmla="*/ 5 h 365"/>
                <a:gd name="T50" fmla="*/ 1575 w 1721"/>
                <a:gd name="T51" fmla="*/ 35 h 365"/>
                <a:gd name="T52" fmla="*/ 1485 w 1721"/>
                <a:gd name="T53" fmla="*/ 69 h 365"/>
                <a:gd name="T54" fmla="*/ 1374 w 1721"/>
                <a:gd name="T55" fmla="*/ 103 h 365"/>
                <a:gd name="T56" fmla="*/ 1282 w 1721"/>
                <a:gd name="T57" fmla="*/ 98 h 365"/>
                <a:gd name="T58" fmla="*/ 1198 w 1721"/>
                <a:gd name="T59" fmla="*/ 82 h 365"/>
                <a:gd name="T60" fmla="*/ 1083 w 1721"/>
                <a:gd name="T61" fmla="*/ 61 h 365"/>
                <a:gd name="T62" fmla="*/ 978 w 1721"/>
                <a:gd name="T63" fmla="*/ 50 h 365"/>
                <a:gd name="T64" fmla="*/ 761 w 1721"/>
                <a:gd name="T65" fmla="*/ 16 h 365"/>
                <a:gd name="T66" fmla="*/ 650 w 1721"/>
                <a:gd name="T67" fmla="*/ 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1" h="365">
                  <a:moveTo>
                    <a:pt x="650" y="3"/>
                  </a:moveTo>
                  <a:lnTo>
                    <a:pt x="547" y="0"/>
                  </a:lnTo>
                  <a:lnTo>
                    <a:pt x="444" y="9"/>
                  </a:lnTo>
                  <a:lnTo>
                    <a:pt x="359" y="22"/>
                  </a:lnTo>
                  <a:lnTo>
                    <a:pt x="264" y="40"/>
                  </a:lnTo>
                  <a:lnTo>
                    <a:pt x="190" y="58"/>
                  </a:lnTo>
                  <a:lnTo>
                    <a:pt x="106" y="84"/>
                  </a:lnTo>
                  <a:lnTo>
                    <a:pt x="50" y="111"/>
                  </a:lnTo>
                  <a:lnTo>
                    <a:pt x="18" y="140"/>
                  </a:lnTo>
                  <a:lnTo>
                    <a:pt x="0" y="169"/>
                  </a:lnTo>
                  <a:lnTo>
                    <a:pt x="0" y="188"/>
                  </a:lnTo>
                  <a:lnTo>
                    <a:pt x="24" y="214"/>
                  </a:lnTo>
                  <a:lnTo>
                    <a:pt x="66" y="246"/>
                  </a:lnTo>
                  <a:lnTo>
                    <a:pt x="132" y="282"/>
                  </a:lnTo>
                  <a:lnTo>
                    <a:pt x="243" y="312"/>
                  </a:lnTo>
                  <a:lnTo>
                    <a:pt x="288" y="322"/>
                  </a:lnTo>
                  <a:lnTo>
                    <a:pt x="362" y="338"/>
                  </a:lnTo>
                  <a:lnTo>
                    <a:pt x="444" y="354"/>
                  </a:lnTo>
                  <a:lnTo>
                    <a:pt x="547" y="348"/>
                  </a:lnTo>
                  <a:lnTo>
                    <a:pt x="640" y="354"/>
                  </a:lnTo>
                  <a:lnTo>
                    <a:pt x="756" y="346"/>
                  </a:lnTo>
                  <a:lnTo>
                    <a:pt x="941" y="327"/>
                  </a:lnTo>
                  <a:lnTo>
                    <a:pt x="1018" y="317"/>
                  </a:lnTo>
                  <a:lnTo>
                    <a:pt x="1110" y="280"/>
                  </a:lnTo>
                  <a:lnTo>
                    <a:pt x="1192" y="259"/>
                  </a:lnTo>
                  <a:lnTo>
                    <a:pt x="1260" y="248"/>
                  </a:lnTo>
                  <a:lnTo>
                    <a:pt x="1322" y="243"/>
                  </a:lnTo>
                  <a:lnTo>
                    <a:pt x="1395" y="259"/>
                  </a:lnTo>
                  <a:lnTo>
                    <a:pt x="1474" y="290"/>
                  </a:lnTo>
                  <a:lnTo>
                    <a:pt x="1554" y="327"/>
                  </a:lnTo>
                  <a:lnTo>
                    <a:pt x="1604" y="346"/>
                  </a:lnTo>
                  <a:lnTo>
                    <a:pt x="1647" y="359"/>
                  </a:lnTo>
                  <a:lnTo>
                    <a:pt x="1675" y="364"/>
                  </a:lnTo>
                  <a:lnTo>
                    <a:pt x="1699" y="354"/>
                  </a:lnTo>
                  <a:lnTo>
                    <a:pt x="1710" y="319"/>
                  </a:lnTo>
                  <a:lnTo>
                    <a:pt x="1702" y="288"/>
                  </a:lnTo>
                  <a:lnTo>
                    <a:pt x="1681" y="267"/>
                  </a:lnTo>
                  <a:lnTo>
                    <a:pt x="1657" y="240"/>
                  </a:lnTo>
                  <a:lnTo>
                    <a:pt x="1634" y="224"/>
                  </a:lnTo>
                  <a:lnTo>
                    <a:pt x="1620" y="203"/>
                  </a:lnTo>
                  <a:lnTo>
                    <a:pt x="1620" y="174"/>
                  </a:lnTo>
                  <a:lnTo>
                    <a:pt x="1638" y="142"/>
                  </a:lnTo>
                  <a:lnTo>
                    <a:pt x="1668" y="121"/>
                  </a:lnTo>
                  <a:lnTo>
                    <a:pt x="1694" y="98"/>
                  </a:lnTo>
                  <a:lnTo>
                    <a:pt x="1710" y="76"/>
                  </a:lnTo>
                  <a:lnTo>
                    <a:pt x="1715" y="45"/>
                  </a:lnTo>
                  <a:lnTo>
                    <a:pt x="1720" y="24"/>
                  </a:lnTo>
                  <a:lnTo>
                    <a:pt x="1710" y="3"/>
                  </a:lnTo>
                  <a:lnTo>
                    <a:pt x="1688" y="0"/>
                  </a:lnTo>
                  <a:lnTo>
                    <a:pt x="1652" y="5"/>
                  </a:lnTo>
                  <a:lnTo>
                    <a:pt x="1612" y="18"/>
                  </a:lnTo>
                  <a:lnTo>
                    <a:pt x="1575" y="35"/>
                  </a:lnTo>
                  <a:lnTo>
                    <a:pt x="1528" y="50"/>
                  </a:lnTo>
                  <a:lnTo>
                    <a:pt x="1485" y="69"/>
                  </a:lnTo>
                  <a:lnTo>
                    <a:pt x="1433" y="87"/>
                  </a:lnTo>
                  <a:lnTo>
                    <a:pt x="1374" y="103"/>
                  </a:lnTo>
                  <a:lnTo>
                    <a:pt x="1329" y="106"/>
                  </a:lnTo>
                  <a:lnTo>
                    <a:pt x="1282" y="98"/>
                  </a:lnTo>
                  <a:lnTo>
                    <a:pt x="1247" y="95"/>
                  </a:lnTo>
                  <a:lnTo>
                    <a:pt x="1198" y="82"/>
                  </a:lnTo>
                  <a:lnTo>
                    <a:pt x="1142" y="72"/>
                  </a:lnTo>
                  <a:lnTo>
                    <a:pt x="1083" y="61"/>
                  </a:lnTo>
                  <a:lnTo>
                    <a:pt x="1038" y="56"/>
                  </a:lnTo>
                  <a:lnTo>
                    <a:pt x="978" y="50"/>
                  </a:lnTo>
                  <a:lnTo>
                    <a:pt x="890" y="35"/>
                  </a:lnTo>
                  <a:lnTo>
                    <a:pt x="761" y="16"/>
                  </a:lnTo>
                  <a:lnTo>
                    <a:pt x="706" y="8"/>
                  </a:lnTo>
                  <a:lnTo>
                    <a:pt x="650" y="3"/>
                  </a:lnTo>
                  <a:lnTo>
                    <a:pt x="650" y="3"/>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 name="Freeform 14">
              <a:extLst>
                <a:ext uri="{FF2B5EF4-FFF2-40B4-BE49-F238E27FC236}">
                  <a16:creationId xmlns:a16="http://schemas.microsoft.com/office/drawing/2014/main" id="{7BCFB3E9-E316-4A10-B430-524477CB8294}"/>
                </a:ext>
              </a:extLst>
            </p:cNvPr>
            <p:cNvSpPr>
              <a:spLocks/>
            </p:cNvSpPr>
            <p:nvPr/>
          </p:nvSpPr>
          <p:spPr bwMode="auto">
            <a:xfrm>
              <a:off x="4581" y="1618"/>
              <a:ext cx="117" cy="58"/>
            </a:xfrm>
            <a:custGeom>
              <a:avLst/>
              <a:gdLst>
                <a:gd name="T0" fmla="*/ 0 w 295"/>
                <a:gd name="T1" fmla="*/ 102 h 146"/>
                <a:gd name="T2" fmla="*/ 61 w 295"/>
                <a:gd name="T3" fmla="*/ 64 h 146"/>
                <a:gd name="T4" fmla="*/ 119 w 295"/>
                <a:gd name="T5" fmla="*/ 34 h 146"/>
                <a:gd name="T6" fmla="*/ 162 w 295"/>
                <a:gd name="T7" fmla="*/ 13 h 146"/>
                <a:gd name="T8" fmla="*/ 196 w 295"/>
                <a:gd name="T9" fmla="*/ 0 h 146"/>
                <a:gd name="T10" fmla="*/ 223 w 295"/>
                <a:gd name="T11" fmla="*/ 0 h 146"/>
                <a:gd name="T12" fmla="*/ 238 w 295"/>
                <a:gd name="T13" fmla="*/ 18 h 146"/>
                <a:gd name="T14" fmla="*/ 249 w 295"/>
                <a:gd name="T15" fmla="*/ 45 h 146"/>
                <a:gd name="T16" fmla="*/ 260 w 295"/>
                <a:gd name="T17" fmla="*/ 74 h 146"/>
                <a:gd name="T18" fmla="*/ 278 w 295"/>
                <a:gd name="T19" fmla="*/ 105 h 146"/>
                <a:gd name="T20" fmla="*/ 291 w 295"/>
                <a:gd name="T21" fmla="*/ 126 h 146"/>
                <a:gd name="T22" fmla="*/ 294 w 295"/>
                <a:gd name="T23" fmla="*/ 135 h 146"/>
                <a:gd name="T24" fmla="*/ 284 w 295"/>
                <a:gd name="T25"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146">
                  <a:moveTo>
                    <a:pt x="0" y="102"/>
                  </a:moveTo>
                  <a:lnTo>
                    <a:pt x="61" y="64"/>
                  </a:lnTo>
                  <a:lnTo>
                    <a:pt x="119" y="34"/>
                  </a:lnTo>
                  <a:lnTo>
                    <a:pt x="162" y="13"/>
                  </a:lnTo>
                  <a:lnTo>
                    <a:pt x="196" y="0"/>
                  </a:lnTo>
                  <a:lnTo>
                    <a:pt x="223" y="0"/>
                  </a:lnTo>
                  <a:lnTo>
                    <a:pt x="238" y="18"/>
                  </a:lnTo>
                  <a:lnTo>
                    <a:pt x="249" y="45"/>
                  </a:lnTo>
                  <a:lnTo>
                    <a:pt x="260" y="74"/>
                  </a:lnTo>
                  <a:lnTo>
                    <a:pt x="278" y="105"/>
                  </a:lnTo>
                  <a:lnTo>
                    <a:pt x="291" y="126"/>
                  </a:lnTo>
                  <a:lnTo>
                    <a:pt x="294" y="135"/>
                  </a:lnTo>
                  <a:lnTo>
                    <a:pt x="284" y="145"/>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 name="Freeform 15">
              <a:extLst>
                <a:ext uri="{FF2B5EF4-FFF2-40B4-BE49-F238E27FC236}">
                  <a16:creationId xmlns:a16="http://schemas.microsoft.com/office/drawing/2014/main" id="{861AA60C-5C58-4B5B-88BE-F2F2B7B87BD7}"/>
                </a:ext>
              </a:extLst>
            </p:cNvPr>
            <p:cNvSpPr>
              <a:spLocks/>
            </p:cNvSpPr>
            <p:nvPr/>
          </p:nvSpPr>
          <p:spPr bwMode="auto">
            <a:xfrm>
              <a:off x="4709" y="1758"/>
              <a:ext cx="94" cy="54"/>
            </a:xfrm>
            <a:custGeom>
              <a:avLst/>
              <a:gdLst>
                <a:gd name="T0" fmla="*/ 0 w 237"/>
                <a:gd name="T1" fmla="*/ 63 h 135"/>
                <a:gd name="T2" fmla="*/ 67 w 237"/>
                <a:gd name="T3" fmla="*/ 100 h 135"/>
                <a:gd name="T4" fmla="*/ 122 w 237"/>
                <a:gd name="T5" fmla="*/ 121 h 135"/>
                <a:gd name="T6" fmla="*/ 173 w 237"/>
                <a:gd name="T7" fmla="*/ 134 h 135"/>
                <a:gd name="T8" fmla="*/ 204 w 237"/>
                <a:gd name="T9" fmla="*/ 134 h 135"/>
                <a:gd name="T10" fmla="*/ 210 w 237"/>
                <a:gd name="T11" fmla="*/ 44 h 135"/>
                <a:gd name="T12" fmla="*/ 220 w 237"/>
                <a:gd name="T13" fmla="*/ 28 h 135"/>
                <a:gd name="T14" fmla="*/ 236 w 237"/>
                <a:gd name="T15" fmla="*/ 0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135">
                  <a:moveTo>
                    <a:pt x="0" y="63"/>
                  </a:moveTo>
                  <a:lnTo>
                    <a:pt x="67" y="100"/>
                  </a:lnTo>
                  <a:lnTo>
                    <a:pt x="122" y="121"/>
                  </a:lnTo>
                  <a:lnTo>
                    <a:pt x="173" y="134"/>
                  </a:lnTo>
                  <a:lnTo>
                    <a:pt x="204" y="134"/>
                  </a:lnTo>
                  <a:lnTo>
                    <a:pt x="210" y="44"/>
                  </a:lnTo>
                  <a:lnTo>
                    <a:pt x="220" y="28"/>
                  </a:lnTo>
                  <a:lnTo>
                    <a:pt x="236"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 name="Freeform 16">
              <a:extLst>
                <a:ext uri="{FF2B5EF4-FFF2-40B4-BE49-F238E27FC236}">
                  <a16:creationId xmlns:a16="http://schemas.microsoft.com/office/drawing/2014/main" id="{13723C5B-2AA2-40D5-8819-53A6C80EAC5B}"/>
                </a:ext>
              </a:extLst>
            </p:cNvPr>
            <p:cNvSpPr>
              <a:spLocks/>
            </p:cNvSpPr>
            <p:nvPr/>
          </p:nvSpPr>
          <p:spPr bwMode="auto">
            <a:xfrm>
              <a:off x="4771" y="1676"/>
              <a:ext cx="44" cy="19"/>
            </a:xfrm>
            <a:custGeom>
              <a:avLst/>
              <a:gdLst>
                <a:gd name="T0" fmla="*/ 0 w 110"/>
                <a:gd name="T1" fmla="*/ 28 h 49"/>
                <a:gd name="T2" fmla="*/ 40 w 110"/>
                <a:gd name="T3" fmla="*/ 8 h 49"/>
                <a:gd name="T4" fmla="*/ 72 w 110"/>
                <a:gd name="T5" fmla="*/ 0 h 49"/>
                <a:gd name="T6" fmla="*/ 91 w 110"/>
                <a:gd name="T7" fmla="*/ 8 h 49"/>
                <a:gd name="T8" fmla="*/ 104 w 110"/>
                <a:gd name="T9" fmla="*/ 16 h 49"/>
                <a:gd name="T10" fmla="*/ 106 w 110"/>
                <a:gd name="T11" fmla="*/ 29 h 49"/>
                <a:gd name="T12" fmla="*/ 106 w 110"/>
                <a:gd name="T13" fmla="*/ 42 h 49"/>
                <a:gd name="T14" fmla="*/ 109 w 110"/>
                <a:gd name="T15" fmla="*/ 4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9">
                  <a:moveTo>
                    <a:pt x="0" y="28"/>
                  </a:moveTo>
                  <a:lnTo>
                    <a:pt x="40" y="8"/>
                  </a:lnTo>
                  <a:lnTo>
                    <a:pt x="72" y="0"/>
                  </a:lnTo>
                  <a:lnTo>
                    <a:pt x="91" y="8"/>
                  </a:lnTo>
                  <a:lnTo>
                    <a:pt x="104" y="16"/>
                  </a:lnTo>
                  <a:lnTo>
                    <a:pt x="106" y="29"/>
                  </a:lnTo>
                  <a:lnTo>
                    <a:pt x="106" y="42"/>
                  </a:lnTo>
                  <a:lnTo>
                    <a:pt x="109" y="48"/>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 name="Freeform 17">
              <a:extLst>
                <a:ext uri="{FF2B5EF4-FFF2-40B4-BE49-F238E27FC236}">
                  <a16:creationId xmlns:a16="http://schemas.microsoft.com/office/drawing/2014/main" id="{7F083839-9760-4A65-BB70-4C3E15226F1A}"/>
                </a:ext>
              </a:extLst>
            </p:cNvPr>
            <p:cNvSpPr>
              <a:spLocks/>
            </p:cNvSpPr>
            <p:nvPr/>
          </p:nvSpPr>
          <p:spPr bwMode="auto">
            <a:xfrm>
              <a:off x="4613" y="1790"/>
              <a:ext cx="72" cy="22"/>
            </a:xfrm>
            <a:custGeom>
              <a:avLst/>
              <a:gdLst>
                <a:gd name="T0" fmla="*/ 0 w 179"/>
                <a:gd name="T1" fmla="*/ 15 h 56"/>
                <a:gd name="T2" fmla="*/ 48 w 179"/>
                <a:gd name="T3" fmla="*/ 39 h 56"/>
                <a:gd name="T4" fmla="*/ 85 w 179"/>
                <a:gd name="T5" fmla="*/ 47 h 56"/>
                <a:gd name="T6" fmla="*/ 122 w 179"/>
                <a:gd name="T7" fmla="*/ 52 h 56"/>
                <a:gd name="T8" fmla="*/ 154 w 179"/>
                <a:gd name="T9" fmla="*/ 55 h 56"/>
                <a:gd name="T10" fmla="*/ 175 w 179"/>
                <a:gd name="T11" fmla="*/ 50 h 56"/>
                <a:gd name="T12" fmla="*/ 178 w 179"/>
                <a:gd name="T13" fmla="*/ 31 h 56"/>
                <a:gd name="T14" fmla="*/ 164 w 179"/>
                <a:gd name="T15" fmla="*/ 18 h 56"/>
                <a:gd name="T16" fmla="*/ 154 w 179"/>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56">
                  <a:moveTo>
                    <a:pt x="0" y="15"/>
                  </a:moveTo>
                  <a:lnTo>
                    <a:pt x="48" y="39"/>
                  </a:lnTo>
                  <a:lnTo>
                    <a:pt x="85" y="47"/>
                  </a:lnTo>
                  <a:lnTo>
                    <a:pt x="122" y="52"/>
                  </a:lnTo>
                  <a:lnTo>
                    <a:pt x="154" y="55"/>
                  </a:lnTo>
                  <a:lnTo>
                    <a:pt x="175" y="50"/>
                  </a:lnTo>
                  <a:lnTo>
                    <a:pt x="178" y="31"/>
                  </a:lnTo>
                  <a:lnTo>
                    <a:pt x="164" y="18"/>
                  </a:lnTo>
                  <a:lnTo>
                    <a:pt x="154"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 name="Freeform 18">
              <a:extLst>
                <a:ext uri="{FF2B5EF4-FFF2-40B4-BE49-F238E27FC236}">
                  <a16:creationId xmlns:a16="http://schemas.microsoft.com/office/drawing/2014/main" id="{FA41A5FF-1B0F-444F-885D-CF7F2916B3D2}"/>
                </a:ext>
              </a:extLst>
            </p:cNvPr>
            <p:cNvSpPr>
              <a:spLocks/>
            </p:cNvSpPr>
            <p:nvPr/>
          </p:nvSpPr>
          <p:spPr bwMode="auto">
            <a:xfrm>
              <a:off x="4420" y="1707"/>
              <a:ext cx="31" cy="69"/>
            </a:xfrm>
            <a:custGeom>
              <a:avLst/>
              <a:gdLst>
                <a:gd name="T0" fmla="*/ 50 w 78"/>
                <a:gd name="T1" fmla="*/ 0 h 173"/>
                <a:gd name="T2" fmla="*/ 63 w 78"/>
                <a:gd name="T3" fmla="*/ 34 h 173"/>
                <a:gd name="T4" fmla="*/ 71 w 78"/>
                <a:gd name="T5" fmla="*/ 55 h 173"/>
                <a:gd name="T6" fmla="*/ 77 w 78"/>
                <a:gd name="T7" fmla="*/ 90 h 173"/>
                <a:gd name="T8" fmla="*/ 77 w 78"/>
                <a:gd name="T9" fmla="*/ 108 h 173"/>
                <a:gd name="T10" fmla="*/ 69 w 78"/>
                <a:gd name="T11" fmla="*/ 122 h 173"/>
                <a:gd name="T12" fmla="*/ 58 w 78"/>
                <a:gd name="T13" fmla="*/ 140 h 173"/>
                <a:gd name="T14" fmla="*/ 24 w 78"/>
                <a:gd name="T15" fmla="*/ 164 h 173"/>
                <a:gd name="T16" fmla="*/ 0 w 78"/>
                <a:gd name="T17" fmla="*/ 17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73">
                  <a:moveTo>
                    <a:pt x="50" y="0"/>
                  </a:moveTo>
                  <a:lnTo>
                    <a:pt x="63" y="34"/>
                  </a:lnTo>
                  <a:lnTo>
                    <a:pt x="71" y="55"/>
                  </a:lnTo>
                  <a:lnTo>
                    <a:pt x="77" y="90"/>
                  </a:lnTo>
                  <a:lnTo>
                    <a:pt x="77" y="108"/>
                  </a:lnTo>
                  <a:lnTo>
                    <a:pt x="69" y="122"/>
                  </a:lnTo>
                  <a:lnTo>
                    <a:pt x="58" y="140"/>
                  </a:lnTo>
                  <a:lnTo>
                    <a:pt x="24" y="164"/>
                  </a:lnTo>
                  <a:lnTo>
                    <a:pt x="0" y="172"/>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 name="Freeform 19">
              <a:extLst>
                <a:ext uri="{FF2B5EF4-FFF2-40B4-BE49-F238E27FC236}">
                  <a16:creationId xmlns:a16="http://schemas.microsoft.com/office/drawing/2014/main" id="{6F335B66-88BA-4780-9089-C1C08A06DAE3}"/>
                </a:ext>
              </a:extLst>
            </p:cNvPr>
            <p:cNvSpPr>
              <a:spLocks/>
            </p:cNvSpPr>
            <p:nvPr/>
          </p:nvSpPr>
          <p:spPr bwMode="auto">
            <a:xfrm>
              <a:off x="4409" y="1730"/>
              <a:ext cx="14" cy="39"/>
            </a:xfrm>
            <a:custGeom>
              <a:avLst/>
              <a:gdLst>
                <a:gd name="T0" fmla="*/ 23 w 35"/>
                <a:gd name="T1" fmla="*/ 0 h 99"/>
                <a:gd name="T2" fmla="*/ 23 w 35"/>
                <a:gd name="T3" fmla="*/ 3 h 99"/>
                <a:gd name="T4" fmla="*/ 34 w 35"/>
                <a:gd name="T5" fmla="*/ 29 h 99"/>
                <a:gd name="T6" fmla="*/ 32 w 35"/>
                <a:gd name="T7" fmla="*/ 48 h 99"/>
                <a:gd name="T8" fmla="*/ 27 w 35"/>
                <a:gd name="T9" fmla="*/ 66 h 99"/>
                <a:gd name="T10" fmla="*/ 11 w 35"/>
                <a:gd name="T11" fmla="*/ 85 h 99"/>
                <a:gd name="T12" fmla="*/ 0 w 35"/>
                <a:gd name="T13" fmla="*/ 98 h 99"/>
              </a:gdLst>
              <a:ahLst/>
              <a:cxnLst>
                <a:cxn ang="0">
                  <a:pos x="T0" y="T1"/>
                </a:cxn>
                <a:cxn ang="0">
                  <a:pos x="T2" y="T3"/>
                </a:cxn>
                <a:cxn ang="0">
                  <a:pos x="T4" y="T5"/>
                </a:cxn>
                <a:cxn ang="0">
                  <a:pos x="T6" y="T7"/>
                </a:cxn>
                <a:cxn ang="0">
                  <a:pos x="T8" y="T9"/>
                </a:cxn>
                <a:cxn ang="0">
                  <a:pos x="T10" y="T11"/>
                </a:cxn>
                <a:cxn ang="0">
                  <a:pos x="T12" y="T13"/>
                </a:cxn>
              </a:cxnLst>
              <a:rect l="0" t="0" r="r" b="b"/>
              <a:pathLst>
                <a:path w="35" h="99">
                  <a:moveTo>
                    <a:pt x="23" y="0"/>
                  </a:moveTo>
                  <a:lnTo>
                    <a:pt x="23" y="3"/>
                  </a:lnTo>
                  <a:lnTo>
                    <a:pt x="34" y="29"/>
                  </a:lnTo>
                  <a:lnTo>
                    <a:pt x="32" y="48"/>
                  </a:lnTo>
                  <a:lnTo>
                    <a:pt x="27" y="66"/>
                  </a:lnTo>
                  <a:lnTo>
                    <a:pt x="11" y="85"/>
                  </a:lnTo>
                  <a:lnTo>
                    <a:pt x="0" y="98"/>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8" name="Freeform 20">
              <a:extLst>
                <a:ext uri="{FF2B5EF4-FFF2-40B4-BE49-F238E27FC236}">
                  <a16:creationId xmlns:a16="http://schemas.microsoft.com/office/drawing/2014/main" id="{4377A98B-5C04-4B6F-8129-B925D5FEFEBB}"/>
                </a:ext>
              </a:extLst>
            </p:cNvPr>
            <p:cNvSpPr>
              <a:spLocks/>
            </p:cNvSpPr>
            <p:nvPr/>
          </p:nvSpPr>
          <p:spPr bwMode="auto">
            <a:xfrm>
              <a:off x="4851" y="1701"/>
              <a:ext cx="28" cy="55"/>
            </a:xfrm>
            <a:custGeom>
              <a:avLst/>
              <a:gdLst>
                <a:gd name="T0" fmla="*/ 14 w 71"/>
                <a:gd name="T1" fmla="*/ 0 h 139"/>
                <a:gd name="T2" fmla="*/ 45 w 71"/>
                <a:gd name="T3" fmla="*/ 19 h 139"/>
                <a:gd name="T4" fmla="*/ 64 w 71"/>
                <a:gd name="T5" fmla="*/ 45 h 139"/>
                <a:gd name="T6" fmla="*/ 70 w 71"/>
                <a:gd name="T7" fmla="*/ 84 h 139"/>
                <a:gd name="T8" fmla="*/ 59 w 71"/>
                <a:gd name="T9" fmla="*/ 103 h 139"/>
                <a:gd name="T10" fmla="*/ 32 w 71"/>
                <a:gd name="T11" fmla="*/ 119 h 139"/>
                <a:gd name="T12" fmla="*/ 14 w 71"/>
                <a:gd name="T13" fmla="*/ 127 h 139"/>
                <a:gd name="T14" fmla="*/ 0 w 71"/>
                <a:gd name="T15" fmla="*/ 138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39">
                  <a:moveTo>
                    <a:pt x="14" y="0"/>
                  </a:moveTo>
                  <a:lnTo>
                    <a:pt x="45" y="19"/>
                  </a:lnTo>
                  <a:lnTo>
                    <a:pt x="64" y="45"/>
                  </a:lnTo>
                  <a:lnTo>
                    <a:pt x="70" y="84"/>
                  </a:lnTo>
                  <a:lnTo>
                    <a:pt x="59" y="103"/>
                  </a:lnTo>
                  <a:lnTo>
                    <a:pt x="32" y="119"/>
                  </a:lnTo>
                  <a:lnTo>
                    <a:pt x="14" y="127"/>
                  </a:lnTo>
                  <a:lnTo>
                    <a:pt x="0" y="138"/>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 name="Oval 21">
              <a:extLst>
                <a:ext uri="{FF2B5EF4-FFF2-40B4-BE49-F238E27FC236}">
                  <a16:creationId xmlns:a16="http://schemas.microsoft.com/office/drawing/2014/main" id="{2814EB4D-C2D0-4685-BF49-C787BEBBE600}"/>
                </a:ext>
              </a:extLst>
            </p:cNvPr>
            <p:cNvSpPr>
              <a:spLocks noChangeArrowheads="1"/>
            </p:cNvSpPr>
            <p:nvPr/>
          </p:nvSpPr>
          <p:spPr bwMode="auto">
            <a:xfrm>
              <a:off x="4341" y="1699"/>
              <a:ext cx="44" cy="36"/>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 name="Freeform 22">
              <a:extLst>
                <a:ext uri="{FF2B5EF4-FFF2-40B4-BE49-F238E27FC236}">
                  <a16:creationId xmlns:a16="http://schemas.microsoft.com/office/drawing/2014/main" id="{74F48390-1673-42B4-9278-11BB0AB7AD65}"/>
                </a:ext>
              </a:extLst>
            </p:cNvPr>
            <p:cNvSpPr>
              <a:spLocks/>
            </p:cNvSpPr>
            <p:nvPr/>
          </p:nvSpPr>
          <p:spPr bwMode="auto">
            <a:xfrm>
              <a:off x="4448" y="1760"/>
              <a:ext cx="93" cy="35"/>
            </a:xfrm>
            <a:custGeom>
              <a:avLst/>
              <a:gdLst>
                <a:gd name="T0" fmla="*/ 23 w 235"/>
                <a:gd name="T1" fmla="*/ 0 h 90"/>
                <a:gd name="T2" fmla="*/ 74 w 235"/>
                <a:gd name="T3" fmla="*/ 7 h 90"/>
                <a:gd name="T4" fmla="*/ 121 w 235"/>
                <a:gd name="T5" fmla="*/ 10 h 90"/>
                <a:gd name="T6" fmla="*/ 169 w 235"/>
                <a:gd name="T7" fmla="*/ 15 h 90"/>
                <a:gd name="T8" fmla="*/ 211 w 235"/>
                <a:gd name="T9" fmla="*/ 20 h 90"/>
                <a:gd name="T10" fmla="*/ 228 w 235"/>
                <a:gd name="T11" fmla="*/ 30 h 90"/>
                <a:gd name="T12" fmla="*/ 234 w 235"/>
                <a:gd name="T13" fmla="*/ 40 h 90"/>
                <a:gd name="T14" fmla="*/ 221 w 235"/>
                <a:gd name="T15" fmla="*/ 51 h 90"/>
                <a:gd name="T16" fmla="*/ 209 w 235"/>
                <a:gd name="T17" fmla="*/ 63 h 90"/>
                <a:gd name="T18" fmla="*/ 171 w 235"/>
                <a:gd name="T19" fmla="*/ 76 h 90"/>
                <a:gd name="T20" fmla="*/ 133 w 235"/>
                <a:gd name="T21" fmla="*/ 83 h 90"/>
                <a:gd name="T22" fmla="*/ 98 w 235"/>
                <a:gd name="T23" fmla="*/ 89 h 90"/>
                <a:gd name="T24" fmla="*/ 55 w 235"/>
                <a:gd name="T25" fmla="*/ 78 h 90"/>
                <a:gd name="T26" fmla="*/ 41 w 235"/>
                <a:gd name="T27" fmla="*/ 69 h 90"/>
                <a:gd name="T28" fmla="*/ 21 w 235"/>
                <a:gd name="T29" fmla="*/ 55 h 90"/>
                <a:gd name="T30" fmla="*/ 8 w 235"/>
                <a:gd name="T31" fmla="*/ 41 h 90"/>
                <a:gd name="T32" fmla="*/ 0 w 235"/>
                <a:gd name="T33" fmla="*/ 31 h 90"/>
                <a:gd name="T34" fmla="*/ 23 w 235"/>
                <a:gd name="T35" fmla="*/ 0 h 90"/>
                <a:gd name="T36" fmla="*/ 23 w 235"/>
                <a:gd name="T3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 h="90">
                  <a:moveTo>
                    <a:pt x="23" y="0"/>
                  </a:moveTo>
                  <a:lnTo>
                    <a:pt x="74" y="7"/>
                  </a:lnTo>
                  <a:lnTo>
                    <a:pt x="121" y="10"/>
                  </a:lnTo>
                  <a:lnTo>
                    <a:pt x="169" y="15"/>
                  </a:lnTo>
                  <a:lnTo>
                    <a:pt x="211" y="20"/>
                  </a:lnTo>
                  <a:lnTo>
                    <a:pt x="228" y="30"/>
                  </a:lnTo>
                  <a:lnTo>
                    <a:pt x="234" y="40"/>
                  </a:lnTo>
                  <a:lnTo>
                    <a:pt x="221" y="51"/>
                  </a:lnTo>
                  <a:lnTo>
                    <a:pt x="209" y="63"/>
                  </a:lnTo>
                  <a:lnTo>
                    <a:pt x="171" y="76"/>
                  </a:lnTo>
                  <a:lnTo>
                    <a:pt x="133" y="83"/>
                  </a:lnTo>
                  <a:lnTo>
                    <a:pt x="98" y="89"/>
                  </a:lnTo>
                  <a:lnTo>
                    <a:pt x="55" y="78"/>
                  </a:lnTo>
                  <a:lnTo>
                    <a:pt x="41" y="69"/>
                  </a:lnTo>
                  <a:lnTo>
                    <a:pt x="21" y="55"/>
                  </a:lnTo>
                  <a:lnTo>
                    <a:pt x="8" y="41"/>
                  </a:lnTo>
                  <a:lnTo>
                    <a:pt x="0" y="31"/>
                  </a:lnTo>
                  <a:lnTo>
                    <a:pt x="23" y="0"/>
                  </a:lnTo>
                  <a:lnTo>
                    <a:pt x="23"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 name="Freeform 23">
              <a:extLst>
                <a:ext uri="{FF2B5EF4-FFF2-40B4-BE49-F238E27FC236}">
                  <a16:creationId xmlns:a16="http://schemas.microsoft.com/office/drawing/2014/main" id="{3881D9D8-B5A6-431A-B16C-2A89FA70BD0A}"/>
                </a:ext>
              </a:extLst>
            </p:cNvPr>
            <p:cNvSpPr>
              <a:spLocks/>
            </p:cNvSpPr>
            <p:nvPr/>
          </p:nvSpPr>
          <p:spPr bwMode="auto">
            <a:xfrm>
              <a:off x="4309" y="1722"/>
              <a:ext cx="60" cy="34"/>
            </a:xfrm>
            <a:custGeom>
              <a:avLst/>
              <a:gdLst>
                <a:gd name="T0" fmla="*/ 8 w 151"/>
                <a:gd name="T1" fmla="*/ 0 h 88"/>
                <a:gd name="T2" fmla="*/ 42 w 151"/>
                <a:gd name="T3" fmla="*/ 18 h 88"/>
                <a:gd name="T4" fmla="*/ 71 w 151"/>
                <a:gd name="T5" fmla="*/ 35 h 88"/>
                <a:gd name="T6" fmla="*/ 98 w 151"/>
                <a:gd name="T7" fmla="*/ 50 h 88"/>
                <a:gd name="T8" fmla="*/ 124 w 151"/>
                <a:gd name="T9" fmla="*/ 61 h 88"/>
                <a:gd name="T10" fmla="*/ 145 w 151"/>
                <a:gd name="T11" fmla="*/ 77 h 88"/>
                <a:gd name="T12" fmla="*/ 150 w 151"/>
                <a:gd name="T13" fmla="*/ 87 h 88"/>
                <a:gd name="T14" fmla="*/ 135 w 151"/>
                <a:gd name="T15" fmla="*/ 85 h 88"/>
                <a:gd name="T16" fmla="*/ 111 w 151"/>
                <a:gd name="T17" fmla="*/ 77 h 88"/>
                <a:gd name="T18" fmla="*/ 82 w 151"/>
                <a:gd name="T19" fmla="*/ 63 h 88"/>
                <a:gd name="T20" fmla="*/ 60 w 151"/>
                <a:gd name="T21" fmla="*/ 56 h 88"/>
                <a:gd name="T22" fmla="*/ 42 w 151"/>
                <a:gd name="T23" fmla="*/ 42 h 88"/>
                <a:gd name="T24" fmla="*/ 0 w 151"/>
                <a:gd name="T25" fmla="*/ 18 h 88"/>
                <a:gd name="T26" fmla="*/ 8 w 151"/>
                <a:gd name="T27" fmla="*/ 0 h 88"/>
                <a:gd name="T28" fmla="*/ 8 w 151"/>
                <a:gd name="T2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88">
                  <a:moveTo>
                    <a:pt x="8" y="0"/>
                  </a:moveTo>
                  <a:lnTo>
                    <a:pt x="42" y="18"/>
                  </a:lnTo>
                  <a:lnTo>
                    <a:pt x="71" y="35"/>
                  </a:lnTo>
                  <a:lnTo>
                    <a:pt x="98" y="50"/>
                  </a:lnTo>
                  <a:lnTo>
                    <a:pt x="124" y="61"/>
                  </a:lnTo>
                  <a:lnTo>
                    <a:pt x="145" y="77"/>
                  </a:lnTo>
                  <a:lnTo>
                    <a:pt x="150" y="87"/>
                  </a:lnTo>
                  <a:lnTo>
                    <a:pt x="135" y="85"/>
                  </a:lnTo>
                  <a:lnTo>
                    <a:pt x="111" y="77"/>
                  </a:lnTo>
                  <a:lnTo>
                    <a:pt x="82" y="63"/>
                  </a:lnTo>
                  <a:lnTo>
                    <a:pt x="60" y="56"/>
                  </a:lnTo>
                  <a:lnTo>
                    <a:pt x="42" y="42"/>
                  </a:lnTo>
                  <a:lnTo>
                    <a:pt x="0" y="18"/>
                  </a:lnTo>
                  <a:lnTo>
                    <a:pt x="8" y="0"/>
                  </a:lnTo>
                  <a:lnTo>
                    <a:pt x="8"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 name="Oval 24">
              <a:extLst>
                <a:ext uri="{FF2B5EF4-FFF2-40B4-BE49-F238E27FC236}">
                  <a16:creationId xmlns:a16="http://schemas.microsoft.com/office/drawing/2014/main" id="{B330705A-A76F-4621-9221-71D6C07296CE}"/>
                </a:ext>
              </a:extLst>
            </p:cNvPr>
            <p:cNvSpPr>
              <a:spLocks noChangeArrowheads="1"/>
            </p:cNvSpPr>
            <p:nvPr/>
          </p:nvSpPr>
          <p:spPr bwMode="auto">
            <a:xfrm>
              <a:off x="4350" y="1706"/>
              <a:ext cx="21" cy="19"/>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 name="Oval 25">
              <a:extLst>
                <a:ext uri="{FF2B5EF4-FFF2-40B4-BE49-F238E27FC236}">
                  <a16:creationId xmlns:a16="http://schemas.microsoft.com/office/drawing/2014/main" id="{681D5A58-F2FF-4288-B263-F6C3EDB19EEB}"/>
                </a:ext>
              </a:extLst>
            </p:cNvPr>
            <p:cNvSpPr>
              <a:spLocks noChangeArrowheads="1"/>
            </p:cNvSpPr>
            <p:nvPr/>
          </p:nvSpPr>
          <p:spPr bwMode="auto">
            <a:xfrm>
              <a:off x="4557" y="1682"/>
              <a:ext cx="13" cy="57"/>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 name="Oval 26">
              <a:extLst>
                <a:ext uri="{FF2B5EF4-FFF2-40B4-BE49-F238E27FC236}">
                  <a16:creationId xmlns:a16="http://schemas.microsoft.com/office/drawing/2014/main" id="{4819F51A-88F0-4787-B365-2FAB315AA3B5}"/>
                </a:ext>
              </a:extLst>
            </p:cNvPr>
            <p:cNvSpPr>
              <a:spLocks noChangeArrowheads="1"/>
            </p:cNvSpPr>
            <p:nvPr/>
          </p:nvSpPr>
          <p:spPr bwMode="auto">
            <a:xfrm>
              <a:off x="4528" y="1681"/>
              <a:ext cx="13" cy="58"/>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 name="Oval 27">
              <a:extLst>
                <a:ext uri="{FF2B5EF4-FFF2-40B4-BE49-F238E27FC236}">
                  <a16:creationId xmlns:a16="http://schemas.microsoft.com/office/drawing/2014/main" id="{E170E486-F013-4F73-8CF2-A1EF9F072D20}"/>
                </a:ext>
              </a:extLst>
            </p:cNvPr>
            <p:cNvSpPr>
              <a:spLocks noChangeArrowheads="1"/>
            </p:cNvSpPr>
            <p:nvPr/>
          </p:nvSpPr>
          <p:spPr bwMode="auto">
            <a:xfrm>
              <a:off x="4466" y="1677"/>
              <a:ext cx="12" cy="54"/>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 name="Oval 28">
              <a:extLst>
                <a:ext uri="{FF2B5EF4-FFF2-40B4-BE49-F238E27FC236}">
                  <a16:creationId xmlns:a16="http://schemas.microsoft.com/office/drawing/2014/main" id="{E01EC440-CDEF-476A-AB2E-219ED0483B85}"/>
                </a:ext>
              </a:extLst>
            </p:cNvPr>
            <p:cNvSpPr>
              <a:spLocks noChangeArrowheads="1"/>
            </p:cNvSpPr>
            <p:nvPr/>
          </p:nvSpPr>
          <p:spPr bwMode="auto">
            <a:xfrm>
              <a:off x="4494" y="1678"/>
              <a:ext cx="14" cy="58"/>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 name="Oval 29">
              <a:extLst>
                <a:ext uri="{FF2B5EF4-FFF2-40B4-BE49-F238E27FC236}">
                  <a16:creationId xmlns:a16="http://schemas.microsoft.com/office/drawing/2014/main" id="{8E2B1B43-0A76-4FC8-A746-35262F2FB52F}"/>
                </a:ext>
              </a:extLst>
            </p:cNvPr>
            <p:cNvSpPr>
              <a:spLocks noChangeArrowheads="1"/>
            </p:cNvSpPr>
            <p:nvPr/>
          </p:nvSpPr>
          <p:spPr bwMode="auto">
            <a:xfrm>
              <a:off x="4590" y="1675"/>
              <a:ext cx="15" cy="70"/>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 name="Oval 30">
              <a:extLst>
                <a:ext uri="{FF2B5EF4-FFF2-40B4-BE49-F238E27FC236}">
                  <a16:creationId xmlns:a16="http://schemas.microsoft.com/office/drawing/2014/main" id="{2CC2204F-2A4F-4347-BA21-623ADC440824}"/>
                </a:ext>
              </a:extLst>
            </p:cNvPr>
            <p:cNvSpPr>
              <a:spLocks noChangeArrowheads="1"/>
            </p:cNvSpPr>
            <p:nvPr/>
          </p:nvSpPr>
          <p:spPr bwMode="auto">
            <a:xfrm>
              <a:off x="4692" y="1696"/>
              <a:ext cx="14" cy="47"/>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 name="Oval 31">
              <a:extLst>
                <a:ext uri="{FF2B5EF4-FFF2-40B4-BE49-F238E27FC236}">
                  <a16:creationId xmlns:a16="http://schemas.microsoft.com/office/drawing/2014/main" id="{7108B3A4-7AE1-4614-AC42-98CEC708B76D}"/>
                </a:ext>
              </a:extLst>
            </p:cNvPr>
            <p:cNvSpPr>
              <a:spLocks noChangeArrowheads="1"/>
            </p:cNvSpPr>
            <p:nvPr/>
          </p:nvSpPr>
          <p:spPr bwMode="auto">
            <a:xfrm>
              <a:off x="4745" y="1697"/>
              <a:ext cx="11" cy="42"/>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 name="Oval 32">
              <a:extLst>
                <a:ext uri="{FF2B5EF4-FFF2-40B4-BE49-F238E27FC236}">
                  <a16:creationId xmlns:a16="http://schemas.microsoft.com/office/drawing/2014/main" id="{AA1CD60D-550E-41AF-B7F4-C231ADF85F85}"/>
                </a:ext>
              </a:extLst>
            </p:cNvPr>
            <p:cNvSpPr>
              <a:spLocks noChangeArrowheads="1"/>
            </p:cNvSpPr>
            <p:nvPr/>
          </p:nvSpPr>
          <p:spPr bwMode="auto">
            <a:xfrm>
              <a:off x="4797" y="1706"/>
              <a:ext cx="10" cy="29"/>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 name="Oval 33">
              <a:extLst>
                <a:ext uri="{FF2B5EF4-FFF2-40B4-BE49-F238E27FC236}">
                  <a16:creationId xmlns:a16="http://schemas.microsoft.com/office/drawing/2014/main" id="{CC113D57-DD45-473A-A65D-CD8AAA45EF6D}"/>
                </a:ext>
              </a:extLst>
            </p:cNvPr>
            <p:cNvSpPr>
              <a:spLocks noChangeArrowheads="1"/>
            </p:cNvSpPr>
            <p:nvPr/>
          </p:nvSpPr>
          <p:spPr bwMode="auto">
            <a:xfrm>
              <a:off x="4639" y="1686"/>
              <a:ext cx="13" cy="57"/>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2" name="Group 34">
            <a:extLst>
              <a:ext uri="{FF2B5EF4-FFF2-40B4-BE49-F238E27FC236}">
                <a16:creationId xmlns:a16="http://schemas.microsoft.com/office/drawing/2014/main" id="{1674E481-5453-417A-8D61-4D1452FF1B19}"/>
              </a:ext>
            </a:extLst>
          </p:cNvPr>
          <p:cNvGrpSpPr>
            <a:grpSpLocks/>
          </p:cNvGrpSpPr>
          <p:nvPr/>
        </p:nvGrpSpPr>
        <p:grpSpPr bwMode="auto">
          <a:xfrm>
            <a:off x="5040514" y="2000250"/>
            <a:ext cx="682625" cy="193675"/>
            <a:chOff x="4309" y="1618"/>
            <a:chExt cx="684" cy="194"/>
          </a:xfrm>
        </p:grpSpPr>
        <p:sp>
          <p:nvSpPr>
            <p:cNvPr id="203" name="Freeform 35">
              <a:extLst>
                <a:ext uri="{FF2B5EF4-FFF2-40B4-BE49-F238E27FC236}">
                  <a16:creationId xmlns:a16="http://schemas.microsoft.com/office/drawing/2014/main" id="{7C8BAD88-6148-4A3A-9B0E-C22847B4FC02}"/>
                </a:ext>
              </a:extLst>
            </p:cNvPr>
            <p:cNvSpPr>
              <a:spLocks/>
            </p:cNvSpPr>
            <p:nvPr/>
          </p:nvSpPr>
          <p:spPr bwMode="auto">
            <a:xfrm>
              <a:off x="4309" y="1658"/>
              <a:ext cx="684" cy="144"/>
            </a:xfrm>
            <a:custGeom>
              <a:avLst/>
              <a:gdLst>
                <a:gd name="T0" fmla="*/ 547 w 1721"/>
                <a:gd name="T1" fmla="*/ 0 h 365"/>
                <a:gd name="T2" fmla="*/ 359 w 1721"/>
                <a:gd name="T3" fmla="*/ 22 h 365"/>
                <a:gd name="T4" fmla="*/ 190 w 1721"/>
                <a:gd name="T5" fmla="*/ 58 h 365"/>
                <a:gd name="T6" fmla="*/ 50 w 1721"/>
                <a:gd name="T7" fmla="*/ 111 h 365"/>
                <a:gd name="T8" fmla="*/ 0 w 1721"/>
                <a:gd name="T9" fmla="*/ 169 h 365"/>
                <a:gd name="T10" fmla="*/ 24 w 1721"/>
                <a:gd name="T11" fmla="*/ 214 h 365"/>
                <a:gd name="T12" fmla="*/ 132 w 1721"/>
                <a:gd name="T13" fmla="*/ 282 h 365"/>
                <a:gd name="T14" fmla="*/ 288 w 1721"/>
                <a:gd name="T15" fmla="*/ 322 h 365"/>
                <a:gd name="T16" fmla="*/ 444 w 1721"/>
                <a:gd name="T17" fmla="*/ 354 h 365"/>
                <a:gd name="T18" fmla="*/ 640 w 1721"/>
                <a:gd name="T19" fmla="*/ 354 h 365"/>
                <a:gd name="T20" fmla="*/ 941 w 1721"/>
                <a:gd name="T21" fmla="*/ 327 h 365"/>
                <a:gd name="T22" fmla="*/ 1110 w 1721"/>
                <a:gd name="T23" fmla="*/ 280 h 365"/>
                <a:gd name="T24" fmla="*/ 1260 w 1721"/>
                <a:gd name="T25" fmla="*/ 248 h 365"/>
                <a:gd name="T26" fmla="*/ 1395 w 1721"/>
                <a:gd name="T27" fmla="*/ 259 h 365"/>
                <a:gd name="T28" fmla="*/ 1554 w 1721"/>
                <a:gd name="T29" fmla="*/ 327 h 365"/>
                <a:gd name="T30" fmla="*/ 1647 w 1721"/>
                <a:gd name="T31" fmla="*/ 359 h 365"/>
                <a:gd name="T32" fmla="*/ 1699 w 1721"/>
                <a:gd name="T33" fmla="*/ 354 h 365"/>
                <a:gd name="T34" fmla="*/ 1702 w 1721"/>
                <a:gd name="T35" fmla="*/ 288 h 365"/>
                <a:gd name="T36" fmla="*/ 1657 w 1721"/>
                <a:gd name="T37" fmla="*/ 240 h 365"/>
                <a:gd name="T38" fmla="*/ 1620 w 1721"/>
                <a:gd name="T39" fmla="*/ 203 h 365"/>
                <a:gd name="T40" fmla="*/ 1638 w 1721"/>
                <a:gd name="T41" fmla="*/ 142 h 365"/>
                <a:gd name="T42" fmla="*/ 1694 w 1721"/>
                <a:gd name="T43" fmla="*/ 98 h 365"/>
                <a:gd name="T44" fmla="*/ 1715 w 1721"/>
                <a:gd name="T45" fmla="*/ 45 h 365"/>
                <a:gd name="T46" fmla="*/ 1710 w 1721"/>
                <a:gd name="T47" fmla="*/ 3 h 365"/>
                <a:gd name="T48" fmla="*/ 1652 w 1721"/>
                <a:gd name="T49" fmla="*/ 5 h 365"/>
                <a:gd name="T50" fmla="*/ 1575 w 1721"/>
                <a:gd name="T51" fmla="*/ 35 h 365"/>
                <a:gd name="T52" fmla="*/ 1485 w 1721"/>
                <a:gd name="T53" fmla="*/ 69 h 365"/>
                <a:gd name="T54" fmla="*/ 1374 w 1721"/>
                <a:gd name="T55" fmla="*/ 103 h 365"/>
                <a:gd name="T56" fmla="*/ 1282 w 1721"/>
                <a:gd name="T57" fmla="*/ 98 h 365"/>
                <a:gd name="T58" fmla="*/ 1198 w 1721"/>
                <a:gd name="T59" fmla="*/ 82 h 365"/>
                <a:gd name="T60" fmla="*/ 1083 w 1721"/>
                <a:gd name="T61" fmla="*/ 61 h 365"/>
                <a:gd name="T62" fmla="*/ 978 w 1721"/>
                <a:gd name="T63" fmla="*/ 50 h 365"/>
                <a:gd name="T64" fmla="*/ 761 w 1721"/>
                <a:gd name="T65" fmla="*/ 16 h 365"/>
                <a:gd name="T66" fmla="*/ 650 w 1721"/>
                <a:gd name="T67" fmla="*/ 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1" h="365">
                  <a:moveTo>
                    <a:pt x="650" y="3"/>
                  </a:moveTo>
                  <a:lnTo>
                    <a:pt x="547" y="0"/>
                  </a:lnTo>
                  <a:lnTo>
                    <a:pt x="444" y="9"/>
                  </a:lnTo>
                  <a:lnTo>
                    <a:pt x="359" y="22"/>
                  </a:lnTo>
                  <a:lnTo>
                    <a:pt x="264" y="40"/>
                  </a:lnTo>
                  <a:lnTo>
                    <a:pt x="190" y="58"/>
                  </a:lnTo>
                  <a:lnTo>
                    <a:pt x="106" y="84"/>
                  </a:lnTo>
                  <a:lnTo>
                    <a:pt x="50" y="111"/>
                  </a:lnTo>
                  <a:lnTo>
                    <a:pt x="18" y="140"/>
                  </a:lnTo>
                  <a:lnTo>
                    <a:pt x="0" y="169"/>
                  </a:lnTo>
                  <a:lnTo>
                    <a:pt x="0" y="188"/>
                  </a:lnTo>
                  <a:lnTo>
                    <a:pt x="24" y="214"/>
                  </a:lnTo>
                  <a:lnTo>
                    <a:pt x="66" y="246"/>
                  </a:lnTo>
                  <a:lnTo>
                    <a:pt x="132" y="282"/>
                  </a:lnTo>
                  <a:lnTo>
                    <a:pt x="243" y="312"/>
                  </a:lnTo>
                  <a:lnTo>
                    <a:pt x="288" y="322"/>
                  </a:lnTo>
                  <a:lnTo>
                    <a:pt x="362" y="338"/>
                  </a:lnTo>
                  <a:lnTo>
                    <a:pt x="444" y="354"/>
                  </a:lnTo>
                  <a:lnTo>
                    <a:pt x="547" y="348"/>
                  </a:lnTo>
                  <a:lnTo>
                    <a:pt x="640" y="354"/>
                  </a:lnTo>
                  <a:lnTo>
                    <a:pt x="756" y="346"/>
                  </a:lnTo>
                  <a:lnTo>
                    <a:pt x="941" y="327"/>
                  </a:lnTo>
                  <a:lnTo>
                    <a:pt x="1018" y="317"/>
                  </a:lnTo>
                  <a:lnTo>
                    <a:pt x="1110" y="280"/>
                  </a:lnTo>
                  <a:lnTo>
                    <a:pt x="1192" y="259"/>
                  </a:lnTo>
                  <a:lnTo>
                    <a:pt x="1260" y="248"/>
                  </a:lnTo>
                  <a:lnTo>
                    <a:pt x="1322" y="243"/>
                  </a:lnTo>
                  <a:lnTo>
                    <a:pt x="1395" y="259"/>
                  </a:lnTo>
                  <a:lnTo>
                    <a:pt x="1474" y="290"/>
                  </a:lnTo>
                  <a:lnTo>
                    <a:pt x="1554" y="327"/>
                  </a:lnTo>
                  <a:lnTo>
                    <a:pt x="1604" y="346"/>
                  </a:lnTo>
                  <a:lnTo>
                    <a:pt x="1647" y="359"/>
                  </a:lnTo>
                  <a:lnTo>
                    <a:pt x="1675" y="364"/>
                  </a:lnTo>
                  <a:lnTo>
                    <a:pt x="1699" y="354"/>
                  </a:lnTo>
                  <a:lnTo>
                    <a:pt x="1710" y="319"/>
                  </a:lnTo>
                  <a:lnTo>
                    <a:pt x="1702" y="288"/>
                  </a:lnTo>
                  <a:lnTo>
                    <a:pt x="1681" y="267"/>
                  </a:lnTo>
                  <a:lnTo>
                    <a:pt x="1657" y="240"/>
                  </a:lnTo>
                  <a:lnTo>
                    <a:pt x="1634" y="224"/>
                  </a:lnTo>
                  <a:lnTo>
                    <a:pt x="1620" y="203"/>
                  </a:lnTo>
                  <a:lnTo>
                    <a:pt x="1620" y="174"/>
                  </a:lnTo>
                  <a:lnTo>
                    <a:pt x="1638" y="142"/>
                  </a:lnTo>
                  <a:lnTo>
                    <a:pt x="1668" y="121"/>
                  </a:lnTo>
                  <a:lnTo>
                    <a:pt x="1694" y="98"/>
                  </a:lnTo>
                  <a:lnTo>
                    <a:pt x="1710" y="76"/>
                  </a:lnTo>
                  <a:lnTo>
                    <a:pt x="1715" y="45"/>
                  </a:lnTo>
                  <a:lnTo>
                    <a:pt x="1720" y="24"/>
                  </a:lnTo>
                  <a:lnTo>
                    <a:pt x="1710" y="3"/>
                  </a:lnTo>
                  <a:lnTo>
                    <a:pt x="1688" y="0"/>
                  </a:lnTo>
                  <a:lnTo>
                    <a:pt x="1652" y="5"/>
                  </a:lnTo>
                  <a:lnTo>
                    <a:pt x="1612" y="18"/>
                  </a:lnTo>
                  <a:lnTo>
                    <a:pt x="1575" y="35"/>
                  </a:lnTo>
                  <a:lnTo>
                    <a:pt x="1528" y="50"/>
                  </a:lnTo>
                  <a:lnTo>
                    <a:pt x="1485" y="69"/>
                  </a:lnTo>
                  <a:lnTo>
                    <a:pt x="1433" y="87"/>
                  </a:lnTo>
                  <a:lnTo>
                    <a:pt x="1374" y="103"/>
                  </a:lnTo>
                  <a:lnTo>
                    <a:pt x="1329" y="106"/>
                  </a:lnTo>
                  <a:lnTo>
                    <a:pt x="1282" y="98"/>
                  </a:lnTo>
                  <a:lnTo>
                    <a:pt x="1247" y="95"/>
                  </a:lnTo>
                  <a:lnTo>
                    <a:pt x="1198" y="82"/>
                  </a:lnTo>
                  <a:lnTo>
                    <a:pt x="1142" y="72"/>
                  </a:lnTo>
                  <a:lnTo>
                    <a:pt x="1083" y="61"/>
                  </a:lnTo>
                  <a:lnTo>
                    <a:pt x="1038" y="56"/>
                  </a:lnTo>
                  <a:lnTo>
                    <a:pt x="978" y="50"/>
                  </a:lnTo>
                  <a:lnTo>
                    <a:pt x="890" y="35"/>
                  </a:lnTo>
                  <a:lnTo>
                    <a:pt x="761" y="16"/>
                  </a:lnTo>
                  <a:lnTo>
                    <a:pt x="706" y="8"/>
                  </a:lnTo>
                  <a:lnTo>
                    <a:pt x="650" y="3"/>
                  </a:lnTo>
                  <a:lnTo>
                    <a:pt x="650" y="3"/>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 name="Freeform 36">
              <a:extLst>
                <a:ext uri="{FF2B5EF4-FFF2-40B4-BE49-F238E27FC236}">
                  <a16:creationId xmlns:a16="http://schemas.microsoft.com/office/drawing/2014/main" id="{44C7E0B7-280B-4B94-8CF5-279A6FB83BE8}"/>
                </a:ext>
              </a:extLst>
            </p:cNvPr>
            <p:cNvSpPr>
              <a:spLocks/>
            </p:cNvSpPr>
            <p:nvPr/>
          </p:nvSpPr>
          <p:spPr bwMode="auto">
            <a:xfrm>
              <a:off x="4581" y="1618"/>
              <a:ext cx="117" cy="58"/>
            </a:xfrm>
            <a:custGeom>
              <a:avLst/>
              <a:gdLst>
                <a:gd name="T0" fmla="*/ 0 w 295"/>
                <a:gd name="T1" fmla="*/ 102 h 146"/>
                <a:gd name="T2" fmla="*/ 61 w 295"/>
                <a:gd name="T3" fmla="*/ 64 h 146"/>
                <a:gd name="T4" fmla="*/ 119 w 295"/>
                <a:gd name="T5" fmla="*/ 34 h 146"/>
                <a:gd name="T6" fmla="*/ 162 w 295"/>
                <a:gd name="T7" fmla="*/ 13 h 146"/>
                <a:gd name="T8" fmla="*/ 196 w 295"/>
                <a:gd name="T9" fmla="*/ 0 h 146"/>
                <a:gd name="T10" fmla="*/ 223 w 295"/>
                <a:gd name="T11" fmla="*/ 0 h 146"/>
                <a:gd name="T12" fmla="*/ 238 w 295"/>
                <a:gd name="T13" fmla="*/ 18 h 146"/>
                <a:gd name="T14" fmla="*/ 249 w 295"/>
                <a:gd name="T15" fmla="*/ 45 h 146"/>
                <a:gd name="T16" fmla="*/ 260 w 295"/>
                <a:gd name="T17" fmla="*/ 74 h 146"/>
                <a:gd name="T18" fmla="*/ 278 w 295"/>
                <a:gd name="T19" fmla="*/ 105 h 146"/>
                <a:gd name="T20" fmla="*/ 291 w 295"/>
                <a:gd name="T21" fmla="*/ 126 h 146"/>
                <a:gd name="T22" fmla="*/ 294 w 295"/>
                <a:gd name="T23" fmla="*/ 135 h 146"/>
                <a:gd name="T24" fmla="*/ 284 w 295"/>
                <a:gd name="T25"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146">
                  <a:moveTo>
                    <a:pt x="0" y="102"/>
                  </a:moveTo>
                  <a:lnTo>
                    <a:pt x="61" y="64"/>
                  </a:lnTo>
                  <a:lnTo>
                    <a:pt x="119" y="34"/>
                  </a:lnTo>
                  <a:lnTo>
                    <a:pt x="162" y="13"/>
                  </a:lnTo>
                  <a:lnTo>
                    <a:pt x="196" y="0"/>
                  </a:lnTo>
                  <a:lnTo>
                    <a:pt x="223" y="0"/>
                  </a:lnTo>
                  <a:lnTo>
                    <a:pt x="238" y="18"/>
                  </a:lnTo>
                  <a:lnTo>
                    <a:pt x="249" y="45"/>
                  </a:lnTo>
                  <a:lnTo>
                    <a:pt x="260" y="74"/>
                  </a:lnTo>
                  <a:lnTo>
                    <a:pt x="278" y="105"/>
                  </a:lnTo>
                  <a:lnTo>
                    <a:pt x="291" y="126"/>
                  </a:lnTo>
                  <a:lnTo>
                    <a:pt x="294" y="135"/>
                  </a:lnTo>
                  <a:lnTo>
                    <a:pt x="284" y="145"/>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 name="Freeform 37">
              <a:extLst>
                <a:ext uri="{FF2B5EF4-FFF2-40B4-BE49-F238E27FC236}">
                  <a16:creationId xmlns:a16="http://schemas.microsoft.com/office/drawing/2014/main" id="{CA7D7E65-2018-40F6-B9A5-61361FAA07DF}"/>
                </a:ext>
              </a:extLst>
            </p:cNvPr>
            <p:cNvSpPr>
              <a:spLocks/>
            </p:cNvSpPr>
            <p:nvPr/>
          </p:nvSpPr>
          <p:spPr bwMode="auto">
            <a:xfrm>
              <a:off x="4709" y="1758"/>
              <a:ext cx="94" cy="54"/>
            </a:xfrm>
            <a:custGeom>
              <a:avLst/>
              <a:gdLst>
                <a:gd name="T0" fmla="*/ 0 w 237"/>
                <a:gd name="T1" fmla="*/ 63 h 135"/>
                <a:gd name="T2" fmla="*/ 67 w 237"/>
                <a:gd name="T3" fmla="*/ 100 h 135"/>
                <a:gd name="T4" fmla="*/ 122 w 237"/>
                <a:gd name="T5" fmla="*/ 121 h 135"/>
                <a:gd name="T6" fmla="*/ 173 w 237"/>
                <a:gd name="T7" fmla="*/ 134 h 135"/>
                <a:gd name="T8" fmla="*/ 204 w 237"/>
                <a:gd name="T9" fmla="*/ 134 h 135"/>
                <a:gd name="T10" fmla="*/ 210 w 237"/>
                <a:gd name="T11" fmla="*/ 44 h 135"/>
                <a:gd name="T12" fmla="*/ 220 w 237"/>
                <a:gd name="T13" fmla="*/ 28 h 135"/>
                <a:gd name="T14" fmla="*/ 236 w 237"/>
                <a:gd name="T15" fmla="*/ 0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135">
                  <a:moveTo>
                    <a:pt x="0" y="63"/>
                  </a:moveTo>
                  <a:lnTo>
                    <a:pt x="67" y="100"/>
                  </a:lnTo>
                  <a:lnTo>
                    <a:pt x="122" y="121"/>
                  </a:lnTo>
                  <a:lnTo>
                    <a:pt x="173" y="134"/>
                  </a:lnTo>
                  <a:lnTo>
                    <a:pt x="204" y="134"/>
                  </a:lnTo>
                  <a:lnTo>
                    <a:pt x="210" y="44"/>
                  </a:lnTo>
                  <a:lnTo>
                    <a:pt x="220" y="28"/>
                  </a:lnTo>
                  <a:lnTo>
                    <a:pt x="236"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 name="Freeform 38">
              <a:extLst>
                <a:ext uri="{FF2B5EF4-FFF2-40B4-BE49-F238E27FC236}">
                  <a16:creationId xmlns:a16="http://schemas.microsoft.com/office/drawing/2014/main" id="{EA02B209-0D17-48EF-BEA0-2F7A952504E7}"/>
                </a:ext>
              </a:extLst>
            </p:cNvPr>
            <p:cNvSpPr>
              <a:spLocks/>
            </p:cNvSpPr>
            <p:nvPr/>
          </p:nvSpPr>
          <p:spPr bwMode="auto">
            <a:xfrm>
              <a:off x="4771" y="1676"/>
              <a:ext cx="44" cy="19"/>
            </a:xfrm>
            <a:custGeom>
              <a:avLst/>
              <a:gdLst>
                <a:gd name="T0" fmla="*/ 0 w 110"/>
                <a:gd name="T1" fmla="*/ 28 h 49"/>
                <a:gd name="T2" fmla="*/ 40 w 110"/>
                <a:gd name="T3" fmla="*/ 8 h 49"/>
                <a:gd name="T4" fmla="*/ 72 w 110"/>
                <a:gd name="T5" fmla="*/ 0 h 49"/>
                <a:gd name="T6" fmla="*/ 91 w 110"/>
                <a:gd name="T7" fmla="*/ 8 h 49"/>
                <a:gd name="T8" fmla="*/ 104 w 110"/>
                <a:gd name="T9" fmla="*/ 16 h 49"/>
                <a:gd name="T10" fmla="*/ 106 w 110"/>
                <a:gd name="T11" fmla="*/ 29 h 49"/>
                <a:gd name="T12" fmla="*/ 106 w 110"/>
                <a:gd name="T13" fmla="*/ 42 h 49"/>
                <a:gd name="T14" fmla="*/ 109 w 110"/>
                <a:gd name="T15" fmla="*/ 4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9">
                  <a:moveTo>
                    <a:pt x="0" y="28"/>
                  </a:moveTo>
                  <a:lnTo>
                    <a:pt x="40" y="8"/>
                  </a:lnTo>
                  <a:lnTo>
                    <a:pt x="72" y="0"/>
                  </a:lnTo>
                  <a:lnTo>
                    <a:pt x="91" y="8"/>
                  </a:lnTo>
                  <a:lnTo>
                    <a:pt x="104" y="16"/>
                  </a:lnTo>
                  <a:lnTo>
                    <a:pt x="106" y="29"/>
                  </a:lnTo>
                  <a:lnTo>
                    <a:pt x="106" y="42"/>
                  </a:lnTo>
                  <a:lnTo>
                    <a:pt x="109" y="48"/>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 name="Freeform 39">
              <a:extLst>
                <a:ext uri="{FF2B5EF4-FFF2-40B4-BE49-F238E27FC236}">
                  <a16:creationId xmlns:a16="http://schemas.microsoft.com/office/drawing/2014/main" id="{1B59823A-3DCE-4AC6-A891-9BDB1E767E1C}"/>
                </a:ext>
              </a:extLst>
            </p:cNvPr>
            <p:cNvSpPr>
              <a:spLocks/>
            </p:cNvSpPr>
            <p:nvPr/>
          </p:nvSpPr>
          <p:spPr bwMode="auto">
            <a:xfrm>
              <a:off x="4613" y="1790"/>
              <a:ext cx="72" cy="22"/>
            </a:xfrm>
            <a:custGeom>
              <a:avLst/>
              <a:gdLst>
                <a:gd name="T0" fmla="*/ 0 w 179"/>
                <a:gd name="T1" fmla="*/ 15 h 56"/>
                <a:gd name="T2" fmla="*/ 48 w 179"/>
                <a:gd name="T3" fmla="*/ 39 h 56"/>
                <a:gd name="T4" fmla="*/ 85 w 179"/>
                <a:gd name="T5" fmla="*/ 47 h 56"/>
                <a:gd name="T6" fmla="*/ 122 w 179"/>
                <a:gd name="T7" fmla="*/ 52 h 56"/>
                <a:gd name="T8" fmla="*/ 154 w 179"/>
                <a:gd name="T9" fmla="*/ 55 h 56"/>
                <a:gd name="T10" fmla="*/ 175 w 179"/>
                <a:gd name="T11" fmla="*/ 50 h 56"/>
                <a:gd name="T12" fmla="*/ 178 w 179"/>
                <a:gd name="T13" fmla="*/ 31 h 56"/>
                <a:gd name="T14" fmla="*/ 164 w 179"/>
                <a:gd name="T15" fmla="*/ 18 h 56"/>
                <a:gd name="T16" fmla="*/ 154 w 179"/>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56">
                  <a:moveTo>
                    <a:pt x="0" y="15"/>
                  </a:moveTo>
                  <a:lnTo>
                    <a:pt x="48" y="39"/>
                  </a:lnTo>
                  <a:lnTo>
                    <a:pt x="85" y="47"/>
                  </a:lnTo>
                  <a:lnTo>
                    <a:pt x="122" y="52"/>
                  </a:lnTo>
                  <a:lnTo>
                    <a:pt x="154" y="55"/>
                  </a:lnTo>
                  <a:lnTo>
                    <a:pt x="175" y="50"/>
                  </a:lnTo>
                  <a:lnTo>
                    <a:pt x="178" y="31"/>
                  </a:lnTo>
                  <a:lnTo>
                    <a:pt x="164" y="18"/>
                  </a:lnTo>
                  <a:lnTo>
                    <a:pt x="154"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8" name="Freeform 40">
              <a:extLst>
                <a:ext uri="{FF2B5EF4-FFF2-40B4-BE49-F238E27FC236}">
                  <a16:creationId xmlns:a16="http://schemas.microsoft.com/office/drawing/2014/main" id="{1B31DE84-56C3-4C6E-84FF-CABEC46BE2EA}"/>
                </a:ext>
              </a:extLst>
            </p:cNvPr>
            <p:cNvSpPr>
              <a:spLocks/>
            </p:cNvSpPr>
            <p:nvPr/>
          </p:nvSpPr>
          <p:spPr bwMode="auto">
            <a:xfrm>
              <a:off x="4420" y="1707"/>
              <a:ext cx="31" cy="69"/>
            </a:xfrm>
            <a:custGeom>
              <a:avLst/>
              <a:gdLst>
                <a:gd name="T0" fmla="*/ 50 w 78"/>
                <a:gd name="T1" fmla="*/ 0 h 173"/>
                <a:gd name="T2" fmla="*/ 63 w 78"/>
                <a:gd name="T3" fmla="*/ 34 h 173"/>
                <a:gd name="T4" fmla="*/ 71 w 78"/>
                <a:gd name="T5" fmla="*/ 55 h 173"/>
                <a:gd name="T6" fmla="*/ 77 w 78"/>
                <a:gd name="T7" fmla="*/ 90 h 173"/>
                <a:gd name="T8" fmla="*/ 77 w 78"/>
                <a:gd name="T9" fmla="*/ 108 h 173"/>
                <a:gd name="T10" fmla="*/ 69 w 78"/>
                <a:gd name="T11" fmla="*/ 122 h 173"/>
                <a:gd name="T12" fmla="*/ 58 w 78"/>
                <a:gd name="T13" fmla="*/ 140 h 173"/>
                <a:gd name="T14" fmla="*/ 24 w 78"/>
                <a:gd name="T15" fmla="*/ 164 h 173"/>
                <a:gd name="T16" fmla="*/ 0 w 78"/>
                <a:gd name="T17" fmla="*/ 17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73">
                  <a:moveTo>
                    <a:pt x="50" y="0"/>
                  </a:moveTo>
                  <a:lnTo>
                    <a:pt x="63" y="34"/>
                  </a:lnTo>
                  <a:lnTo>
                    <a:pt x="71" y="55"/>
                  </a:lnTo>
                  <a:lnTo>
                    <a:pt x="77" y="90"/>
                  </a:lnTo>
                  <a:lnTo>
                    <a:pt x="77" y="108"/>
                  </a:lnTo>
                  <a:lnTo>
                    <a:pt x="69" y="122"/>
                  </a:lnTo>
                  <a:lnTo>
                    <a:pt x="58" y="140"/>
                  </a:lnTo>
                  <a:lnTo>
                    <a:pt x="24" y="164"/>
                  </a:lnTo>
                  <a:lnTo>
                    <a:pt x="0" y="172"/>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 name="Freeform 41">
              <a:extLst>
                <a:ext uri="{FF2B5EF4-FFF2-40B4-BE49-F238E27FC236}">
                  <a16:creationId xmlns:a16="http://schemas.microsoft.com/office/drawing/2014/main" id="{E4B8D3D7-D28B-4C15-8ACE-731FAED722FE}"/>
                </a:ext>
              </a:extLst>
            </p:cNvPr>
            <p:cNvSpPr>
              <a:spLocks/>
            </p:cNvSpPr>
            <p:nvPr/>
          </p:nvSpPr>
          <p:spPr bwMode="auto">
            <a:xfrm>
              <a:off x="4409" y="1730"/>
              <a:ext cx="14" cy="39"/>
            </a:xfrm>
            <a:custGeom>
              <a:avLst/>
              <a:gdLst>
                <a:gd name="T0" fmla="*/ 23 w 35"/>
                <a:gd name="T1" fmla="*/ 0 h 99"/>
                <a:gd name="T2" fmla="*/ 23 w 35"/>
                <a:gd name="T3" fmla="*/ 3 h 99"/>
                <a:gd name="T4" fmla="*/ 34 w 35"/>
                <a:gd name="T5" fmla="*/ 29 h 99"/>
                <a:gd name="T6" fmla="*/ 32 w 35"/>
                <a:gd name="T7" fmla="*/ 48 h 99"/>
                <a:gd name="T8" fmla="*/ 27 w 35"/>
                <a:gd name="T9" fmla="*/ 66 h 99"/>
                <a:gd name="T10" fmla="*/ 11 w 35"/>
                <a:gd name="T11" fmla="*/ 85 h 99"/>
                <a:gd name="T12" fmla="*/ 0 w 35"/>
                <a:gd name="T13" fmla="*/ 98 h 99"/>
              </a:gdLst>
              <a:ahLst/>
              <a:cxnLst>
                <a:cxn ang="0">
                  <a:pos x="T0" y="T1"/>
                </a:cxn>
                <a:cxn ang="0">
                  <a:pos x="T2" y="T3"/>
                </a:cxn>
                <a:cxn ang="0">
                  <a:pos x="T4" y="T5"/>
                </a:cxn>
                <a:cxn ang="0">
                  <a:pos x="T6" y="T7"/>
                </a:cxn>
                <a:cxn ang="0">
                  <a:pos x="T8" y="T9"/>
                </a:cxn>
                <a:cxn ang="0">
                  <a:pos x="T10" y="T11"/>
                </a:cxn>
                <a:cxn ang="0">
                  <a:pos x="T12" y="T13"/>
                </a:cxn>
              </a:cxnLst>
              <a:rect l="0" t="0" r="r" b="b"/>
              <a:pathLst>
                <a:path w="35" h="99">
                  <a:moveTo>
                    <a:pt x="23" y="0"/>
                  </a:moveTo>
                  <a:lnTo>
                    <a:pt x="23" y="3"/>
                  </a:lnTo>
                  <a:lnTo>
                    <a:pt x="34" y="29"/>
                  </a:lnTo>
                  <a:lnTo>
                    <a:pt x="32" y="48"/>
                  </a:lnTo>
                  <a:lnTo>
                    <a:pt x="27" y="66"/>
                  </a:lnTo>
                  <a:lnTo>
                    <a:pt x="11" y="85"/>
                  </a:lnTo>
                  <a:lnTo>
                    <a:pt x="0" y="98"/>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 name="Freeform 42">
              <a:extLst>
                <a:ext uri="{FF2B5EF4-FFF2-40B4-BE49-F238E27FC236}">
                  <a16:creationId xmlns:a16="http://schemas.microsoft.com/office/drawing/2014/main" id="{4D68CC28-611E-4A31-A35F-DDCD14A89B2C}"/>
                </a:ext>
              </a:extLst>
            </p:cNvPr>
            <p:cNvSpPr>
              <a:spLocks/>
            </p:cNvSpPr>
            <p:nvPr/>
          </p:nvSpPr>
          <p:spPr bwMode="auto">
            <a:xfrm>
              <a:off x="4851" y="1701"/>
              <a:ext cx="28" cy="55"/>
            </a:xfrm>
            <a:custGeom>
              <a:avLst/>
              <a:gdLst>
                <a:gd name="T0" fmla="*/ 14 w 71"/>
                <a:gd name="T1" fmla="*/ 0 h 139"/>
                <a:gd name="T2" fmla="*/ 45 w 71"/>
                <a:gd name="T3" fmla="*/ 19 h 139"/>
                <a:gd name="T4" fmla="*/ 64 w 71"/>
                <a:gd name="T5" fmla="*/ 45 h 139"/>
                <a:gd name="T6" fmla="*/ 70 w 71"/>
                <a:gd name="T7" fmla="*/ 84 h 139"/>
                <a:gd name="T8" fmla="*/ 59 w 71"/>
                <a:gd name="T9" fmla="*/ 103 h 139"/>
                <a:gd name="T10" fmla="*/ 32 w 71"/>
                <a:gd name="T11" fmla="*/ 119 h 139"/>
                <a:gd name="T12" fmla="*/ 14 w 71"/>
                <a:gd name="T13" fmla="*/ 127 h 139"/>
                <a:gd name="T14" fmla="*/ 0 w 71"/>
                <a:gd name="T15" fmla="*/ 138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39">
                  <a:moveTo>
                    <a:pt x="14" y="0"/>
                  </a:moveTo>
                  <a:lnTo>
                    <a:pt x="45" y="19"/>
                  </a:lnTo>
                  <a:lnTo>
                    <a:pt x="64" y="45"/>
                  </a:lnTo>
                  <a:lnTo>
                    <a:pt x="70" y="84"/>
                  </a:lnTo>
                  <a:lnTo>
                    <a:pt x="59" y="103"/>
                  </a:lnTo>
                  <a:lnTo>
                    <a:pt x="32" y="119"/>
                  </a:lnTo>
                  <a:lnTo>
                    <a:pt x="14" y="127"/>
                  </a:lnTo>
                  <a:lnTo>
                    <a:pt x="0" y="138"/>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 name="Oval 43">
              <a:extLst>
                <a:ext uri="{FF2B5EF4-FFF2-40B4-BE49-F238E27FC236}">
                  <a16:creationId xmlns:a16="http://schemas.microsoft.com/office/drawing/2014/main" id="{A04513AF-2B55-4EF6-9F7A-BE96F59D71F3}"/>
                </a:ext>
              </a:extLst>
            </p:cNvPr>
            <p:cNvSpPr>
              <a:spLocks noChangeArrowheads="1"/>
            </p:cNvSpPr>
            <p:nvPr/>
          </p:nvSpPr>
          <p:spPr bwMode="auto">
            <a:xfrm>
              <a:off x="4341" y="1699"/>
              <a:ext cx="44" cy="36"/>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 name="Freeform 44">
              <a:extLst>
                <a:ext uri="{FF2B5EF4-FFF2-40B4-BE49-F238E27FC236}">
                  <a16:creationId xmlns:a16="http://schemas.microsoft.com/office/drawing/2014/main" id="{49A5AB95-D401-48B5-9272-24E448F18883}"/>
                </a:ext>
              </a:extLst>
            </p:cNvPr>
            <p:cNvSpPr>
              <a:spLocks/>
            </p:cNvSpPr>
            <p:nvPr/>
          </p:nvSpPr>
          <p:spPr bwMode="auto">
            <a:xfrm>
              <a:off x="4448" y="1760"/>
              <a:ext cx="93" cy="35"/>
            </a:xfrm>
            <a:custGeom>
              <a:avLst/>
              <a:gdLst>
                <a:gd name="T0" fmla="*/ 23 w 235"/>
                <a:gd name="T1" fmla="*/ 0 h 90"/>
                <a:gd name="T2" fmla="*/ 74 w 235"/>
                <a:gd name="T3" fmla="*/ 7 h 90"/>
                <a:gd name="T4" fmla="*/ 121 w 235"/>
                <a:gd name="T5" fmla="*/ 10 h 90"/>
                <a:gd name="T6" fmla="*/ 169 w 235"/>
                <a:gd name="T7" fmla="*/ 15 h 90"/>
                <a:gd name="T8" fmla="*/ 211 w 235"/>
                <a:gd name="T9" fmla="*/ 20 h 90"/>
                <a:gd name="T10" fmla="*/ 228 w 235"/>
                <a:gd name="T11" fmla="*/ 30 h 90"/>
                <a:gd name="T12" fmla="*/ 234 w 235"/>
                <a:gd name="T13" fmla="*/ 40 h 90"/>
                <a:gd name="T14" fmla="*/ 221 w 235"/>
                <a:gd name="T15" fmla="*/ 51 h 90"/>
                <a:gd name="T16" fmla="*/ 209 w 235"/>
                <a:gd name="T17" fmla="*/ 63 h 90"/>
                <a:gd name="T18" fmla="*/ 171 w 235"/>
                <a:gd name="T19" fmla="*/ 76 h 90"/>
                <a:gd name="T20" fmla="*/ 133 w 235"/>
                <a:gd name="T21" fmla="*/ 83 h 90"/>
                <a:gd name="T22" fmla="*/ 98 w 235"/>
                <a:gd name="T23" fmla="*/ 89 h 90"/>
                <a:gd name="T24" fmla="*/ 55 w 235"/>
                <a:gd name="T25" fmla="*/ 78 h 90"/>
                <a:gd name="T26" fmla="*/ 41 w 235"/>
                <a:gd name="T27" fmla="*/ 69 h 90"/>
                <a:gd name="T28" fmla="*/ 21 w 235"/>
                <a:gd name="T29" fmla="*/ 55 h 90"/>
                <a:gd name="T30" fmla="*/ 8 w 235"/>
                <a:gd name="T31" fmla="*/ 41 h 90"/>
                <a:gd name="T32" fmla="*/ 0 w 235"/>
                <a:gd name="T33" fmla="*/ 31 h 90"/>
                <a:gd name="T34" fmla="*/ 23 w 235"/>
                <a:gd name="T35" fmla="*/ 0 h 90"/>
                <a:gd name="T36" fmla="*/ 23 w 235"/>
                <a:gd name="T3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 h="90">
                  <a:moveTo>
                    <a:pt x="23" y="0"/>
                  </a:moveTo>
                  <a:lnTo>
                    <a:pt x="74" y="7"/>
                  </a:lnTo>
                  <a:lnTo>
                    <a:pt x="121" y="10"/>
                  </a:lnTo>
                  <a:lnTo>
                    <a:pt x="169" y="15"/>
                  </a:lnTo>
                  <a:lnTo>
                    <a:pt x="211" y="20"/>
                  </a:lnTo>
                  <a:lnTo>
                    <a:pt x="228" y="30"/>
                  </a:lnTo>
                  <a:lnTo>
                    <a:pt x="234" y="40"/>
                  </a:lnTo>
                  <a:lnTo>
                    <a:pt x="221" y="51"/>
                  </a:lnTo>
                  <a:lnTo>
                    <a:pt x="209" y="63"/>
                  </a:lnTo>
                  <a:lnTo>
                    <a:pt x="171" y="76"/>
                  </a:lnTo>
                  <a:lnTo>
                    <a:pt x="133" y="83"/>
                  </a:lnTo>
                  <a:lnTo>
                    <a:pt x="98" y="89"/>
                  </a:lnTo>
                  <a:lnTo>
                    <a:pt x="55" y="78"/>
                  </a:lnTo>
                  <a:lnTo>
                    <a:pt x="41" y="69"/>
                  </a:lnTo>
                  <a:lnTo>
                    <a:pt x="21" y="55"/>
                  </a:lnTo>
                  <a:lnTo>
                    <a:pt x="8" y="41"/>
                  </a:lnTo>
                  <a:lnTo>
                    <a:pt x="0" y="31"/>
                  </a:lnTo>
                  <a:lnTo>
                    <a:pt x="23" y="0"/>
                  </a:lnTo>
                  <a:lnTo>
                    <a:pt x="23"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 name="Freeform 45">
              <a:extLst>
                <a:ext uri="{FF2B5EF4-FFF2-40B4-BE49-F238E27FC236}">
                  <a16:creationId xmlns:a16="http://schemas.microsoft.com/office/drawing/2014/main" id="{8BAABFEE-3C0A-4DC1-9FC5-D679EA1865DA}"/>
                </a:ext>
              </a:extLst>
            </p:cNvPr>
            <p:cNvSpPr>
              <a:spLocks/>
            </p:cNvSpPr>
            <p:nvPr/>
          </p:nvSpPr>
          <p:spPr bwMode="auto">
            <a:xfrm>
              <a:off x="4309" y="1722"/>
              <a:ext cx="60" cy="34"/>
            </a:xfrm>
            <a:custGeom>
              <a:avLst/>
              <a:gdLst>
                <a:gd name="T0" fmla="*/ 8 w 151"/>
                <a:gd name="T1" fmla="*/ 0 h 88"/>
                <a:gd name="T2" fmla="*/ 42 w 151"/>
                <a:gd name="T3" fmla="*/ 18 h 88"/>
                <a:gd name="T4" fmla="*/ 71 w 151"/>
                <a:gd name="T5" fmla="*/ 35 h 88"/>
                <a:gd name="T6" fmla="*/ 98 w 151"/>
                <a:gd name="T7" fmla="*/ 50 h 88"/>
                <a:gd name="T8" fmla="*/ 124 w 151"/>
                <a:gd name="T9" fmla="*/ 61 h 88"/>
                <a:gd name="T10" fmla="*/ 145 w 151"/>
                <a:gd name="T11" fmla="*/ 77 h 88"/>
                <a:gd name="T12" fmla="*/ 150 w 151"/>
                <a:gd name="T13" fmla="*/ 87 h 88"/>
                <a:gd name="T14" fmla="*/ 135 w 151"/>
                <a:gd name="T15" fmla="*/ 85 h 88"/>
                <a:gd name="T16" fmla="*/ 111 w 151"/>
                <a:gd name="T17" fmla="*/ 77 h 88"/>
                <a:gd name="T18" fmla="*/ 82 w 151"/>
                <a:gd name="T19" fmla="*/ 63 h 88"/>
                <a:gd name="T20" fmla="*/ 60 w 151"/>
                <a:gd name="T21" fmla="*/ 56 h 88"/>
                <a:gd name="T22" fmla="*/ 42 w 151"/>
                <a:gd name="T23" fmla="*/ 42 h 88"/>
                <a:gd name="T24" fmla="*/ 0 w 151"/>
                <a:gd name="T25" fmla="*/ 18 h 88"/>
                <a:gd name="T26" fmla="*/ 8 w 151"/>
                <a:gd name="T27" fmla="*/ 0 h 88"/>
                <a:gd name="T28" fmla="*/ 8 w 151"/>
                <a:gd name="T2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88">
                  <a:moveTo>
                    <a:pt x="8" y="0"/>
                  </a:moveTo>
                  <a:lnTo>
                    <a:pt x="42" y="18"/>
                  </a:lnTo>
                  <a:lnTo>
                    <a:pt x="71" y="35"/>
                  </a:lnTo>
                  <a:lnTo>
                    <a:pt x="98" y="50"/>
                  </a:lnTo>
                  <a:lnTo>
                    <a:pt x="124" y="61"/>
                  </a:lnTo>
                  <a:lnTo>
                    <a:pt x="145" y="77"/>
                  </a:lnTo>
                  <a:lnTo>
                    <a:pt x="150" y="87"/>
                  </a:lnTo>
                  <a:lnTo>
                    <a:pt x="135" y="85"/>
                  </a:lnTo>
                  <a:lnTo>
                    <a:pt x="111" y="77"/>
                  </a:lnTo>
                  <a:lnTo>
                    <a:pt x="82" y="63"/>
                  </a:lnTo>
                  <a:lnTo>
                    <a:pt x="60" y="56"/>
                  </a:lnTo>
                  <a:lnTo>
                    <a:pt x="42" y="42"/>
                  </a:lnTo>
                  <a:lnTo>
                    <a:pt x="0" y="18"/>
                  </a:lnTo>
                  <a:lnTo>
                    <a:pt x="8" y="0"/>
                  </a:lnTo>
                  <a:lnTo>
                    <a:pt x="8"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 name="Oval 46">
              <a:extLst>
                <a:ext uri="{FF2B5EF4-FFF2-40B4-BE49-F238E27FC236}">
                  <a16:creationId xmlns:a16="http://schemas.microsoft.com/office/drawing/2014/main" id="{422DDDD4-5B2D-4743-976B-B3312DEE70F7}"/>
                </a:ext>
              </a:extLst>
            </p:cNvPr>
            <p:cNvSpPr>
              <a:spLocks noChangeArrowheads="1"/>
            </p:cNvSpPr>
            <p:nvPr/>
          </p:nvSpPr>
          <p:spPr bwMode="auto">
            <a:xfrm>
              <a:off x="4350" y="1706"/>
              <a:ext cx="21" cy="19"/>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 name="Oval 47">
              <a:extLst>
                <a:ext uri="{FF2B5EF4-FFF2-40B4-BE49-F238E27FC236}">
                  <a16:creationId xmlns:a16="http://schemas.microsoft.com/office/drawing/2014/main" id="{6ECD0561-D5A0-46DB-A985-ABB2E9D4685D}"/>
                </a:ext>
              </a:extLst>
            </p:cNvPr>
            <p:cNvSpPr>
              <a:spLocks noChangeArrowheads="1"/>
            </p:cNvSpPr>
            <p:nvPr/>
          </p:nvSpPr>
          <p:spPr bwMode="auto">
            <a:xfrm>
              <a:off x="4557" y="1682"/>
              <a:ext cx="13" cy="57"/>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 name="Oval 48">
              <a:extLst>
                <a:ext uri="{FF2B5EF4-FFF2-40B4-BE49-F238E27FC236}">
                  <a16:creationId xmlns:a16="http://schemas.microsoft.com/office/drawing/2014/main" id="{C0566AAB-BCB2-4794-9191-3FAE0316CCEB}"/>
                </a:ext>
              </a:extLst>
            </p:cNvPr>
            <p:cNvSpPr>
              <a:spLocks noChangeArrowheads="1"/>
            </p:cNvSpPr>
            <p:nvPr/>
          </p:nvSpPr>
          <p:spPr bwMode="auto">
            <a:xfrm>
              <a:off x="4528" y="1681"/>
              <a:ext cx="13" cy="58"/>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 name="Oval 49">
              <a:extLst>
                <a:ext uri="{FF2B5EF4-FFF2-40B4-BE49-F238E27FC236}">
                  <a16:creationId xmlns:a16="http://schemas.microsoft.com/office/drawing/2014/main" id="{8C3ECE49-1185-4A99-8DD9-3FF632362DEA}"/>
                </a:ext>
              </a:extLst>
            </p:cNvPr>
            <p:cNvSpPr>
              <a:spLocks noChangeArrowheads="1"/>
            </p:cNvSpPr>
            <p:nvPr/>
          </p:nvSpPr>
          <p:spPr bwMode="auto">
            <a:xfrm>
              <a:off x="4466" y="1677"/>
              <a:ext cx="12" cy="54"/>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 name="Oval 50">
              <a:extLst>
                <a:ext uri="{FF2B5EF4-FFF2-40B4-BE49-F238E27FC236}">
                  <a16:creationId xmlns:a16="http://schemas.microsoft.com/office/drawing/2014/main" id="{4F7460B2-9820-4FDF-9B2F-E02CA39B9E2B}"/>
                </a:ext>
              </a:extLst>
            </p:cNvPr>
            <p:cNvSpPr>
              <a:spLocks noChangeArrowheads="1"/>
            </p:cNvSpPr>
            <p:nvPr/>
          </p:nvSpPr>
          <p:spPr bwMode="auto">
            <a:xfrm>
              <a:off x="4494" y="1678"/>
              <a:ext cx="14" cy="58"/>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 name="Oval 51">
              <a:extLst>
                <a:ext uri="{FF2B5EF4-FFF2-40B4-BE49-F238E27FC236}">
                  <a16:creationId xmlns:a16="http://schemas.microsoft.com/office/drawing/2014/main" id="{A2407161-B662-4EF3-86BA-55D066C2A9C9}"/>
                </a:ext>
              </a:extLst>
            </p:cNvPr>
            <p:cNvSpPr>
              <a:spLocks noChangeArrowheads="1"/>
            </p:cNvSpPr>
            <p:nvPr/>
          </p:nvSpPr>
          <p:spPr bwMode="auto">
            <a:xfrm>
              <a:off x="4590" y="1675"/>
              <a:ext cx="15" cy="70"/>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 name="Oval 52">
              <a:extLst>
                <a:ext uri="{FF2B5EF4-FFF2-40B4-BE49-F238E27FC236}">
                  <a16:creationId xmlns:a16="http://schemas.microsoft.com/office/drawing/2014/main" id="{D38453FC-B05E-4406-AB35-CA94D730B4CF}"/>
                </a:ext>
              </a:extLst>
            </p:cNvPr>
            <p:cNvSpPr>
              <a:spLocks noChangeArrowheads="1"/>
            </p:cNvSpPr>
            <p:nvPr/>
          </p:nvSpPr>
          <p:spPr bwMode="auto">
            <a:xfrm>
              <a:off x="4692" y="1696"/>
              <a:ext cx="14" cy="47"/>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 name="Oval 53">
              <a:extLst>
                <a:ext uri="{FF2B5EF4-FFF2-40B4-BE49-F238E27FC236}">
                  <a16:creationId xmlns:a16="http://schemas.microsoft.com/office/drawing/2014/main" id="{09C0DA70-2312-4578-8F28-7FBB7E7A735D}"/>
                </a:ext>
              </a:extLst>
            </p:cNvPr>
            <p:cNvSpPr>
              <a:spLocks noChangeArrowheads="1"/>
            </p:cNvSpPr>
            <p:nvPr/>
          </p:nvSpPr>
          <p:spPr bwMode="auto">
            <a:xfrm>
              <a:off x="4745" y="1697"/>
              <a:ext cx="11" cy="42"/>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 name="Oval 54">
              <a:extLst>
                <a:ext uri="{FF2B5EF4-FFF2-40B4-BE49-F238E27FC236}">
                  <a16:creationId xmlns:a16="http://schemas.microsoft.com/office/drawing/2014/main" id="{D2927A4E-034B-4CCA-951A-58DF09E7DDED}"/>
                </a:ext>
              </a:extLst>
            </p:cNvPr>
            <p:cNvSpPr>
              <a:spLocks noChangeArrowheads="1"/>
            </p:cNvSpPr>
            <p:nvPr/>
          </p:nvSpPr>
          <p:spPr bwMode="auto">
            <a:xfrm>
              <a:off x="4797" y="1706"/>
              <a:ext cx="10" cy="29"/>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 name="Oval 55">
              <a:extLst>
                <a:ext uri="{FF2B5EF4-FFF2-40B4-BE49-F238E27FC236}">
                  <a16:creationId xmlns:a16="http://schemas.microsoft.com/office/drawing/2014/main" id="{84802A37-2329-41A5-9AAC-143DB2426FAF}"/>
                </a:ext>
              </a:extLst>
            </p:cNvPr>
            <p:cNvSpPr>
              <a:spLocks noChangeArrowheads="1"/>
            </p:cNvSpPr>
            <p:nvPr/>
          </p:nvSpPr>
          <p:spPr bwMode="auto">
            <a:xfrm>
              <a:off x="4639" y="1686"/>
              <a:ext cx="13" cy="57"/>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4" name="Group 56">
            <a:extLst>
              <a:ext uri="{FF2B5EF4-FFF2-40B4-BE49-F238E27FC236}">
                <a16:creationId xmlns:a16="http://schemas.microsoft.com/office/drawing/2014/main" id="{0E8C32A1-CF48-411F-B6A6-0DBD0859015C}"/>
              </a:ext>
            </a:extLst>
          </p:cNvPr>
          <p:cNvGrpSpPr>
            <a:grpSpLocks/>
          </p:cNvGrpSpPr>
          <p:nvPr/>
        </p:nvGrpSpPr>
        <p:grpSpPr bwMode="auto">
          <a:xfrm>
            <a:off x="4459489" y="1133475"/>
            <a:ext cx="682625" cy="193675"/>
            <a:chOff x="4309" y="1618"/>
            <a:chExt cx="684" cy="194"/>
          </a:xfrm>
        </p:grpSpPr>
        <p:sp>
          <p:nvSpPr>
            <p:cNvPr id="225" name="Freeform 57">
              <a:extLst>
                <a:ext uri="{FF2B5EF4-FFF2-40B4-BE49-F238E27FC236}">
                  <a16:creationId xmlns:a16="http://schemas.microsoft.com/office/drawing/2014/main" id="{792545DA-EFC9-4650-968D-DD858185BD3C}"/>
                </a:ext>
              </a:extLst>
            </p:cNvPr>
            <p:cNvSpPr>
              <a:spLocks/>
            </p:cNvSpPr>
            <p:nvPr/>
          </p:nvSpPr>
          <p:spPr bwMode="auto">
            <a:xfrm>
              <a:off x="4309" y="1658"/>
              <a:ext cx="684" cy="144"/>
            </a:xfrm>
            <a:custGeom>
              <a:avLst/>
              <a:gdLst>
                <a:gd name="T0" fmla="*/ 547 w 1721"/>
                <a:gd name="T1" fmla="*/ 0 h 365"/>
                <a:gd name="T2" fmla="*/ 359 w 1721"/>
                <a:gd name="T3" fmla="*/ 22 h 365"/>
                <a:gd name="T4" fmla="*/ 190 w 1721"/>
                <a:gd name="T5" fmla="*/ 58 h 365"/>
                <a:gd name="T6" fmla="*/ 50 w 1721"/>
                <a:gd name="T7" fmla="*/ 111 h 365"/>
                <a:gd name="T8" fmla="*/ 0 w 1721"/>
                <a:gd name="T9" fmla="*/ 169 h 365"/>
                <a:gd name="T10" fmla="*/ 24 w 1721"/>
                <a:gd name="T11" fmla="*/ 214 h 365"/>
                <a:gd name="T12" fmla="*/ 132 w 1721"/>
                <a:gd name="T13" fmla="*/ 282 h 365"/>
                <a:gd name="T14" fmla="*/ 288 w 1721"/>
                <a:gd name="T15" fmla="*/ 322 h 365"/>
                <a:gd name="T16" fmla="*/ 444 w 1721"/>
                <a:gd name="T17" fmla="*/ 354 h 365"/>
                <a:gd name="T18" fmla="*/ 640 w 1721"/>
                <a:gd name="T19" fmla="*/ 354 h 365"/>
                <a:gd name="T20" fmla="*/ 941 w 1721"/>
                <a:gd name="T21" fmla="*/ 327 h 365"/>
                <a:gd name="T22" fmla="*/ 1110 w 1721"/>
                <a:gd name="T23" fmla="*/ 280 h 365"/>
                <a:gd name="T24" fmla="*/ 1260 w 1721"/>
                <a:gd name="T25" fmla="*/ 248 h 365"/>
                <a:gd name="T26" fmla="*/ 1395 w 1721"/>
                <a:gd name="T27" fmla="*/ 259 h 365"/>
                <a:gd name="T28" fmla="*/ 1554 w 1721"/>
                <a:gd name="T29" fmla="*/ 327 h 365"/>
                <a:gd name="T30" fmla="*/ 1647 w 1721"/>
                <a:gd name="T31" fmla="*/ 359 h 365"/>
                <a:gd name="T32" fmla="*/ 1699 w 1721"/>
                <a:gd name="T33" fmla="*/ 354 h 365"/>
                <a:gd name="T34" fmla="*/ 1702 w 1721"/>
                <a:gd name="T35" fmla="*/ 288 h 365"/>
                <a:gd name="T36" fmla="*/ 1657 w 1721"/>
                <a:gd name="T37" fmla="*/ 240 h 365"/>
                <a:gd name="T38" fmla="*/ 1620 w 1721"/>
                <a:gd name="T39" fmla="*/ 203 h 365"/>
                <a:gd name="T40" fmla="*/ 1638 w 1721"/>
                <a:gd name="T41" fmla="*/ 142 h 365"/>
                <a:gd name="T42" fmla="*/ 1694 w 1721"/>
                <a:gd name="T43" fmla="*/ 98 h 365"/>
                <a:gd name="T44" fmla="*/ 1715 w 1721"/>
                <a:gd name="T45" fmla="*/ 45 h 365"/>
                <a:gd name="T46" fmla="*/ 1710 w 1721"/>
                <a:gd name="T47" fmla="*/ 3 h 365"/>
                <a:gd name="T48" fmla="*/ 1652 w 1721"/>
                <a:gd name="T49" fmla="*/ 5 h 365"/>
                <a:gd name="T50" fmla="*/ 1575 w 1721"/>
                <a:gd name="T51" fmla="*/ 35 h 365"/>
                <a:gd name="T52" fmla="*/ 1485 w 1721"/>
                <a:gd name="T53" fmla="*/ 69 h 365"/>
                <a:gd name="T54" fmla="*/ 1374 w 1721"/>
                <a:gd name="T55" fmla="*/ 103 h 365"/>
                <a:gd name="T56" fmla="*/ 1282 w 1721"/>
                <a:gd name="T57" fmla="*/ 98 h 365"/>
                <a:gd name="T58" fmla="*/ 1198 w 1721"/>
                <a:gd name="T59" fmla="*/ 82 h 365"/>
                <a:gd name="T60" fmla="*/ 1083 w 1721"/>
                <a:gd name="T61" fmla="*/ 61 h 365"/>
                <a:gd name="T62" fmla="*/ 978 w 1721"/>
                <a:gd name="T63" fmla="*/ 50 h 365"/>
                <a:gd name="T64" fmla="*/ 761 w 1721"/>
                <a:gd name="T65" fmla="*/ 16 h 365"/>
                <a:gd name="T66" fmla="*/ 650 w 1721"/>
                <a:gd name="T67" fmla="*/ 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1" h="365">
                  <a:moveTo>
                    <a:pt x="650" y="3"/>
                  </a:moveTo>
                  <a:lnTo>
                    <a:pt x="547" y="0"/>
                  </a:lnTo>
                  <a:lnTo>
                    <a:pt x="444" y="9"/>
                  </a:lnTo>
                  <a:lnTo>
                    <a:pt x="359" y="22"/>
                  </a:lnTo>
                  <a:lnTo>
                    <a:pt x="264" y="40"/>
                  </a:lnTo>
                  <a:lnTo>
                    <a:pt x="190" y="58"/>
                  </a:lnTo>
                  <a:lnTo>
                    <a:pt x="106" y="84"/>
                  </a:lnTo>
                  <a:lnTo>
                    <a:pt x="50" y="111"/>
                  </a:lnTo>
                  <a:lnTo>
                    <a:pt x="18" y="140"/>
                  </a:lnTo>
                  <a:lnTo>
                    <a:pt x="0" y="169"/>
                  </a:lnTo>
                  <a:lnTo>
                    <a:pt x="0" y="188"/>
                  </a:lnTo>
                  <a:lnTo>
                    <a:pt x="24" y="214"/>
                  </a:lnTo>
                  <a:lnTo>
                    <a:pt x="66" y="246"/>
                  </a:lnTo>
                  <a:lnTo>
                    <a:pt x="132" y="282"/>
                  </a:lnTo>
                  <a:lnTo>
                    <a:pt x="243" y="312"/>
                  </a:lnTo>
                  <a:lnTo>
                    <a:pt x="288" y="322"/>
                  </a:lnTo>
                  <a:lnTo>
                    <a:pt x="362" y="338"/>
                  </a:lnTo>
                  <a:lnTo>
                    <a:pt x="444" y="354"/>
                  </a:lnTo>
                  <a:lnTo>
                    <a:pt x="547" y="348"/>
                  </a:lnTo>
                  <a:lnTo>
                    <a:pt x="640" y="354"/>
                  </a:lnTo>
                  <a:lnTo>
                    <a:pt x="756" y="346"/>
                  </a:lnTo>
                  <a:lnTo>
                    <a:pt x="941" y="327"/>
                  </a:lnTo>
                  <a:lnTo>
                    <a:pt x="1018" y="317"/>
                  </a:lnTo>
                  <a:lnTo>
                    <a:pt x="1110" y="280"/>
                  </a:lnTo>
                  <a:lnTo>
                    <a:pt x="1192" y="259"/>
                  </a:lnTo>
                  <a:lnTo>
                    <a:pt x="1260" y="248"/>
                  </a:lnTo>
                  <a:lnTo>
                    <a:pt x="1322" y="243"/>
                  </a:lnTo>
                  <a:lnTo>
                    <a:pt x="1395" y="259"/>
                  </a:lnTo>
                  <a:lnTo>
                    <a:pt x="1474" y="290"/>
                  </a:lnTo>
                  <a:lnTo>
                    <a:pt x="1554" y="327"/>
                  </a:lnTo>
                  <a:lnTo>
                    <a:pt x="1604" y="346"/>
                  </a:lnTo>
                  <a:lnTo>
                    <a:pt x="1647" y="359"/>
                  </a:lnTo>
                  <a:lnTo>
                    <a:pt x="1675" y="364"/>
                  </a:lnTo>
                  <a:lnTo>
                    <a:pt x="1699" y="354"/>
                  </a:lnTo>
                  <a:lnTo>
                    <a:pt x="1710" y="319"/>
                  </a:lnTo>
                  <a:lnTo>
                    <a:pt x="1702" y="288"/>
                  </a:lnTo>
                  <a:lnTo>
                    <a:pt x="1681" y="267"/>
                  </a:lnTo>
                  <a:lnTo>
                    <a:pt x="1657" y="240"/>
                  </a:lnTo>
                  <a:lnTo>
                    <a:pt x="1634" y="224"/>
                  </a:lnTo>
                  <a:lnTo>
                    <a:pt x="1620" y="203"/>
                  </a:lnTo>
                  <a:lnTo>
                    <a:pt x="1620" y="174"/>
                  </a:lnTo>
                  <a:lnTo>
                    <a:pt x="1638" y="142"/>
                  </a:lnTo>
                  <a:lnTo>
                    <a:pt x="1668" y="121"/>
                  </a:lnTo>
                  <a:lnTo>
                    <a:pt x="1694" y="98"/>
                  </a:lnTo>
                  <a:lnTo>
                    <a:pt x="1710" y="76"/>
                  </a:lnTo>
                  <a:lnTo>
                    <a:pt x="1715" y="45"/>
                  </a:lnTo>
                  <a:lnTo>
                    <a:pt x="1720" y="24"/>
                  </a:lnTo>
                  <a:lnTo>
                    <a:pt x="1710" y="3"/>
                  </a:lnTo>
                  <a:lnTo>
                    <a:pt x="1688" y="0"/>
                  </a:lnTo>
                  <a:lnTo>
                    <a:pt x="1652" y="5"/>
                  </a:lnTo>
                  <a:lnTo>
                    <a:pt x="1612" y="18"/>
                  </a:lnTo>
                  <a:lnTo>
                    <a:pt x="1575" y="35"/>
                  </a:lnTo>
                  <a:lnTo>
                    <a:pt x="1528" y="50"/>
                  </a:lnTo>
                  <a:lnTo>
                    <a:pt x="1485" y="69"/>
                  </a:lnTo>
                  <a:lnTo>
                    <a:pt x="1433" y="87"/>
                  </a:lnTo>
                  <a:lnTo>
                    <a:pt x="1374" y="103"/>
                  </a:lnTo>
                  <a:lnTo>
                    <a:pt x="1329" y="106"/>
                  </a:lnTo>
                  <a:lnTo>
                    <a:pt x="1282" y="98"/>
                  </a:lnTo>
                  <a:lnTo>
                    <a:pt x="1247" y="95"/>
                  </a:lnTo>
                  <a:lnTo>
                    <a:pt x="1198" y="82"/>
                  </a:lnTo>
                  <a:lnTo>
                    <a:pt x="1142" y="72"/>
                  </a:lnTo>
                  <a:lnTo>
                    <a:pt x="1083" y="61"/>
                  </a:lnTo>
                  <a:lnTo>
                    <a:pt x="1038" y="56"/>
                  </a:lnTo>
                  <a:lnTo>
                    <a:pt x="978" y="50"/>
                  </a:lnTo>
                  <a:lnTo>
                    <a:pt x="890" y="35"/>
                  </a:lnTo>
                  <a:lnTo>
                    <a:pt x="761" y="16"/>
                  </a:lnTo>
                  <a:lnTo>
                    <a:pt x="706" y="8"/>
                  </a:lnTo>
                  <a:lnTo>
                    <a:pt x="650" y="3"/>
                  </a:lnTo>
                  <a:lnTo>
                    <a:pt x="650" y="3"/>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 name="Freeform 58">
              <a:extLst>
                <a:ext uri="{FF2B5EF4-FFF2-40B4-BE49-F238E27FC236}">
                  <a16:creationId xmlns:a16="http://schemas.microsoft.com/office/drawing/2014/main" id="{C643F90D-ED47-405C-85CA-8E6DBAB90642}"/>
                </a:ext>
              </a:extLst>
            </p:cNvPr>
            <p:cNvSpPr>
              <a:spLocks/>
            </p:cNvSpPr>
            <p:nvPr/>
          </p:nvSpPr>
          <p:spPr bwMode="auto">
            <a:xfrm>
              <a:off x="4581" y="1618"/>
              <a:ext cx="117" cy="58"/>
            </a:xfrm>
            <a:custGeom>
              <a:avLst/>
              <a:gdLst>
                <a:gd name="T0" fmla="*/ 0 w 295"/>
                <a:gd name="T1" fmla="*/ 102 h 146"/>
                <a:gd name="T2" fmla="*/ 61 w 295"/>
                <a:gd name="T3" fmla="*/ 64 h 146"/>
                <a:gd name="T4" fmla="*/ 119 w 295"/>
                <a:gd name="T5" fmla="*/ 34 h 146"/>
                <a:gd name="T6" fmla="*/ 162 w 295"/>
                <a:gd name="T7" fmla="*/ 13 h 146"/>
                <a:gd name="T8" fmla="*/ 196 w 295"/>
                <a:gd name="T9" fmla="*/ 0 h 146"/>
                <a:gd name="T10" fmla="*/ 223 w 295"/>
                <a:gd name="T11" fmla="*/ 0 h 146"/>
                <a:gd name="T12" fmla="*/ 238 w 295"/>
                <a:gd name="T13" fmla="*/ 18 h 146"/>
                <a:gd name="T14" fmla="*/ 249 w 295"/>
                <a:gd name="T15" fmla="*/ 45 h 146"/>
                <a:gd name="T16" fmla="*/ 260 w 295"/>
                <a:gd name="T17" fmla="*/ 74 h 146"/>
                <a:gd name="T18" fmla="*/ 278 w 295"/>
                <a:gd name="T19" fmla="*/ 105 h 146"/>
                <a:gd name="T20" fmla="*/ 291 w 295"/>
                <a:gd name="T21" fmla="*/ 126 h 146"/>
                <a:gd name="T22" fmla="*/ 294 w 295"/>
                <a:gd name="T23" fmla="*/ 135 h 146"/>
                <a:gd name="T24" fmla="*/ 284 w 295"/>
                <a:gd name="T25"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146">
                  <a:moveTo>
                    <a:pt x="0" y="102"/>
                  </a:moveTo>
                  <a:lnTo>
                    <a:pt x="61" y="64"/>
                  </a:lnTo>
                  <a:lnTo>
                    <a:pt x="119" y="34"/>
                  </a:lnTo>
                  <a:lnTo>
                    <a:pt x="162" y="13"/>
                  </a:lnTo>
                  <a:lnTo>
                    <a:pt x="196" y="0"/>
                  </a:lnTo>
                  <a:lnTo>
                    <a:pt x="223" y="0"/>
                  </a:lnTo>
                  <a:lnTo>
                    <a:pt x="238" y="18"/>
                  </a:lnTo>
                  <a:lnTo>
                    <a:pt x="249" y="45"/>
                  </a:lnTo>
                  <a:lnTo>
                    <a:pt x="260" y="74"/>
                  </a:lnTo>
                  <a:lnTo>
                    <a:pt x="278" y="105"/>
                  </a:lnTo>
                  <a:lnTo>
                    <a:pt x="291" y="126"/>
                  </a:lnTo>
                  <a:lnTo>
                    <a:pt x="294" y="135"/>
                  </a:lnTo>
                  <a:lnTo>
                    <a:pt x="284" y="145"/>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 name="Freeform 59">
              <a:extLst>
                <a:ext uri="{FF2B5EF4-FFF2-40B4-BE49-F238E27FC236}">
                  <a16:creationId xmlns:a16="http://schemas.microsoft.com/office/drawing/2014/main" id="{4A8D5BE2-9624-475A-B462-E15A229C2316}"/>
                </a:ext>
              </a:extLst>
            </p:cNvPr>
            <p:cNvSpPr>
              <a:spLocks/>
            </p:cNvSpPr>
            <p:nvPr/>
          </p:nvSpPr>
          <p:spPr bwMode="auto">
            <a:xfrm>
              <a:off x="4709" y="1758"/>
              <a:ext cx="94" cy="54"/>
            </a:xfrm>
            <a:custGeom>
              <a:avLst/>
              <a:gdLst>
                <a:gd name="T0" fmla="*/ 0 w 237"/>
                <a:gd name="T1" fmla="*/ 63 h 135"/>
                <a:gd name="T2" fmla="*/ 67 w 237"/>
                <a:gd name="T3" fmla="*/ 100 h 135"/>
                <a:gd name="T4" fmla="*/ 122 w 237"/>
                <a:gd name="T5" fmla="*/ 121 h 135"/>
                <a:gd name="T6" fmla="*/ 173 w 237"/>
                <a:gd name="T7" fmla="*/ 134 h 135"/>
                <a:gd name="T8" fmla="*/ 204 w 237"/>
                <a:gd name="T9" fmla="*/ 134 h 135"/>
                <a:gd name="T10" fmla="*/ 210 w 237"/>
                <a:gd name="T11" fmla="*/ 44 h 135"/>
                <a:gd name="T12" fmla="*/ 220 w 237"/>
                <a:gd name="T13" fmla="*/ 28 h 135"/>
                <a:gd name="T14" fmla="*/ 236 w 237"/>
                <a:gd name="T15" fmla="*/ 0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135">
                  <a:moveTo>
                    <a:pt x="0" y="63"/>
                  </a:moveTo>
                  <a:lnTo>
                    <a:pt x="67" y="100"/>
                  </a:lnTo>
                  <a:lnTo>
                    <a:pt x="122" y="121"/>
                  </a:lnTo>
                  <a:lnTo>
                    <a:pt x="173" y="134"/>
                  </a:lnTo>
                  <a:lnTo>
                    <a:pt x="204" y="134"/>
                  </a:lnTo>
                  <a:lnTo>
                    <a:pt x="210" y="44"/>
                  </a:lnTo>
                  <a:lnTo>
                    <a:pt x="220" y="28"/>
                  </a:lnTo>
                  <a:lnTo>
                    <a:pt x="236"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 name="Freeform 60">
              <a:extLst>
                <a:ext uri="{FF2B5EF4-FFF2-40B4-BE49-F238E27FC236}">
                  <a16:creationId xmlns:a16="http://schemas.microsoft.com/office/drawing/2014/main" id="{4B37F39C-5EC1-4F17-986B-82EEE3EF0D5A}"/>
                </a:ext>
              </a:extLst>
            </p:cNvPr>
            <p:cNvSpPr>
              <a:spLocks/>
            </p:cNvSpPr>
            <p:nvPr/>
          </p:nvSpPr>
          <p:spPr bwMode="auto">
            <a:xfrm>
              <a:off x="4771" y="1676"/>
              <a:ext cx="44" cy="19"/>
            </a:xfrm>
            <a:custGeom>
              <a:avLst/>
              <a:gdLst>
                <a:gd name="T0" fmla="*/ 0 w 110"/>
                <a:gd name="T1" fmla="*/ 28 h 49"/>
                <a:gd name="T2" fmla="*/ 40 w 110"/>
                <a:gd name="T3" fmla="*/ 8 h 49"/>
                <a:gd name="T4" fmla="*/ 72 w 110"/>
                <a:gd name="T5" fmla="*/ 0 h 49"/>
                <a:gd name="T6" fmla="*/ 91 w 110"/>
                <a:gd name="T7" fmla="*/ 8 h 49"/>
                <a:gd name="T8" fmla="*/ 104 w 110"/>
                <a:gd name="T9" fmla="*/ 16 h 49"/>
                <a:gd name="T10" fmla="*/ 106 w 110"/>
                <a:gd name="T11" fmla="*/ 29 h 49"/>
                <a:gd name="T12" fmla="*/ 106 w 110"/>
                <a:gd name="T13" fmla="*/ 42 h 49"/>
                <a:gd name="T14" fmla="*/ 109 w 110"/>
                <a:gd name="T15" fmla="*/ 4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9">
                  <a:moveTo>
                    <a:pt x="0" y="28"/>
                  </a:moveTo>
                  <a:lnTo>
                    <a:pt x="40" y="8"/>
                  </a:lnTo>
                  <a:lnTo>
                    <a:pt x="72" y="0"/>
                  </a:lnTo>
                  <a:lnTo>
                    <a:pt x="91" y="8"/>
                  </a:lnTo>
                  <a:lnTo>
                    <a:pt x="104" y="16"/>
                  </a:lnTo>
                  <a:lnTo>
                    <a:pt x="106" y="29"/>
                  </a:lnTo>
                  <a:lnTo>
                    <a:pt x="106" y="42"/>
                  </a:lnTo>
                  <a:lnTo>
                    <a:pt x="109" y="48"/>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9" name="Freeform 61">
              <a:extLst>
                <a:ext uri="{FF2B5EF4-FFF2-40B4-BE49-F238E27FC236}">
                  <a16:creationId xmlns:a16="http://schemas.microsoft.com/office/drawing/2014/main" id="{8E9BBE12-7A90-4631-BF9D-B35167C0395B}"/>
                </a:ext>
              </a:extLst>
            </p:cNvPr>
            <p:cNvSpPr>
              <a:spLocks/>
            </p:cNvSpPr>
            <p:nvPr/>
          </p:nvSpPr>
          <p:spPr bwMode="auto">
            <a:xfrm>
              <a:off x="4613" y="1790"/>
              <a:ext cx="72" cy="22"/>
            </a:xfrm>
            <a:custGeom>
              <a:avLst/>
              <a:gdLst>
                <a:gd name="T0" fmla="*/ 0 w 179"/>
                <a:gd name="T1" fmla="*/ 15 h 56"/>
                <a:gd name="T2" fmla="*/ 48 w 179"/>
                <a:gd name="T3" fmla="*/ 39 h 56"/>
                <a:gd name="T4" fmla="*/ 85 w 179"/>
                <a:gd name="T5" fmla="*/ 47 h 56"/>
                <a:gd name="T6" fmla="*/ 122 w 179"/>
                <a:gd name="T7" fmla="*/ 52 h 56"/>
                <a:gd name="T8" fmla="*/ 154 w 179"/>
                <a:gd name="T9" fmla="*/ 55 h 56"/>
                <a:gd name="T10" fmla="*/ 175 w 179"/>
                <a:gd name="T11" fmla="*/ 50 h 56"/>
                <a:gd name="T12" fmla="*/ 178 w 179"/>
                <a:gd name="T13" fmla="*/ 31 h 56"/>
                <a:gd name="T14" fmla="*/ 164 w 179"/>
                <a:gd name="T15" fmla="*/ 18 h 56"/>
                <a:gd name="T16" fmla="*/ 154 w 179"/>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56">
                  <a:moveTo>
                    <a:pt x="0" y="15"/>
                  </a:moveTo>
                  <a:lnTo>
                    <a:pt x="48" y="39"/>
                  </a:lnTo>
                  <a:lnTo>
                    <a:pt x="85" y="47"/>
                  </a:lnTo>
                  <a:lnTo>
                    <a:pt x="122" y="52"/>
                  </a:lnTo>
                  <a:lnTo>
                    <a:pt x="154" y="55"/>
                  </a:lnTo>
                  <a:lnTo>
                    <a:pt x="175" y="50"/>
                  </a:lnTo>
                  <a:lnTo>
                    <a:pt x="178" y="31"/>
                  </a:lnTo>
                  <a:lnTo>
                    <a:pt x="164" y="18"/>
                  </a:lnTo>
                  <a:lnTo>
                    <a:pt x="154"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0" name="Freeform 62">
              <a:extLst>
                <a:ext uri="{FF2B5EF4-FFF2-40B4-BE49-F238E27FC236}">
                  <a16:creationId xmlns:a16="http://schemas.microsoft.com/office/drawing/2014/main" id="{8ECD99DF-29ED-47C3-BAA1-0E8F7D997889}"/>
                </a:ext>
              </a:extLst>
            </p:cNvPr>
            <p:cNvSpPr>
              <a:spLocks/>
            </p:cNvSpPr>
            <p:nvPr/>
          </p:nvSpPr>
          <p:spPr bwMode="auto">
            <a:xfrm>
              <a:off x="4420" y="1707"/>
              <a:ext cx="31" cy="69"/>
            </a:xfrm>
            <a:custGeom>
              <a:avLst/>
              <a:gdLst>
                <a:gd name="T0" fmla="*/ 50 w 78"/>
                <a:gd name="T1" fmla="*/ 0 h 173"/>
                <a:gd name="T2" fmla="*/ 63 w 78"/>
                <a:gd name="T3" fmla="*/ 34 h 173"/>
                <a:gd name="T4" fmla="*/ 71 w 78"/>
                <a:gd name="T5" fmla="*/ 55 h 173"/>
                <a:gd name="T6" fmla="*/ 77 w 78"/>
                <a:gd name="T7" fmla="*/ 90 h 173"/>
                <a:gd name="T8" fmla="*/ 77 w 78"/>
                <a:gd name="T9" fmla="*/ 108 h 173"/>
                <a:gd name="T10" fmla="*/ 69 w 78"/>
                <a:gd name="T11" fmla="*/ 122 h 173"/>
                <a:gd name="T12" fmla="*/ 58 w 78"/>
                <a:gd name="T13" fmla="*/ 140 h 173"/>
                <a:gd name="T14" fmla="*/ 24 w 78"/>
                <a:gd name="T15" fmla="*/ 164 h 173"/>
                <a:gd name="T16" fmla="*/ 0 w 78"/>
                <a:gd name="T17" fmla="*/ 17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73">
                  <a:moveTo>
                    <a:pt x="50" y="0"/>
                  </a:moveTo>
                  <a:lnTo>
                    <a:pt x="63" y="34"/>
                  </a:lnTo>
                  <a:lnTo>
                    <a:pt x="71" y="55"/>
                  </a:lnTo>
                  <a:lnTo>
                    <a:pt x="77" y="90"/>
                  </a:lnTo>
                  <a:lnTo>
                    <a:pt x="77" y="108"/>
                  </a:lnTo>
                  <a:lnTo>
                    <a:pt x="69" y="122"/>
                  </a:lnTo>
                  <a:lnTo>
                    <a:pt x="58" y="140"/>
                  </a:lnTo>
                  <a:lnTo>
                    <a:pt x="24" y="164"/>
                  </a:lnTo>
                  <a:lnTo>
                    <a:pt x="0" y="172"/>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 name="Freeform 63">
              <a:extLst>
                <a:ext uri="{FF2B5EF4-FFF2-40B4-BE49-F238E27FC236}">
                  <a16:creationId xmlns:a16="http://schemas.microsoft.com/office/drawing/2014/main" id="{F21E8569-08EA-40F7-95D7-E65BA2A8FA3F}"/>
                </a:ext>
              </a:extLst>
            </p:cNvPr>
            <p:cNvSpPr>
              <a:spLocks/>
            </p:cNvSpPr>
            <p:nvPr/>
          </p:nvSpPr>
          <p:spPr bwMode="auto">
            <a:xfrm>
              <a:off x="4409" y="1730"/>
              <a:ext cx="14" cy="39"/>
            </a:xfrm>
            <a:custGeom>
              <a:avLst/>
              <a:gdLst>
                <a:gd name="T0" fmla="*/ 23 w 35"/>
                <a:gd name="T1" fmla="*/ 0 h 99"/>
                <a:gd name="T2" fmla="*/ 23 w 35"/>
                <a:gd name="T3" fmla="*/ 3 h 99"/>
                <a:gd name="T4" fmla="*/ 34 w 35"/>
                <a:gd name="T5" fmla="*/ 29 h 99"/>
                <a:gd name="T6" fmla="*/ 32 w 35"/>
                <a:gd name="T7" fmla="*/ 48 h 99"/>
                <a:gd name="T8" fmla="*/ 27 w 35"/>
                <a:gd name="T9" fmla="*/ 66 h 99"/>
                <a:gd name="T10" fmla="*/ 11 w 35"/>
                <a:gd name="T11" fmla="*/ 85 h 99"/>
                <a:gd name="T12" fmla="*/ 0 w 35"/>
                <a:gd name="T13" fmla="*/ 98 h 99"/>
              </a:gdLst>
              <a:ahLst/>
              <a:cxnLst>
                <a:cxn ang="0">
                  <a:pos x="T0" y="T1"/>
                </a:cxn>
                <a:cxn ang="0">
                  <a:pos x="T2" y="T3"/>
                </a:cxn>
                <a:cxn ang="0">
                  <a:pos x="T4" y="T5"/>
                </a:cxn>
                <a:cxn ang="0">
                  <a:pos x="T6" y="T7"/>
                </a:cxn>
                <a:cxn ang="0">
                  <a:pos x="T8" y="T9"/>
                </a:cxn>
                <a:cxn ang="0">
                  <a:pos x="T10" y="T11"/>
                </a:cxn>
                <a:cxn ang="0">
                  <a:pos x="T12" y="T13"/>
                </a:cxn>
              </a:cxnLst>
              <a:rect l="0" t="0" r="r" b="b"/>
              <a:pathLst>
                <a:path w="35" h="99">
                  <a:moveTo>
                    <a:pt x="23" y="0"/>
                  </a:moveTo>
                  <a:lnTo>
                    <a:pt x="23" y="3"/>
                  </a:lnTo>
                  <a:lnTo>
                    <a:pt x="34" y="29"/>
                  </a:lnTo>
                  <a:lnTo>
                    <a:pt x="32" y="48"/>
                  </a:lnTo>
                  <a:lnTo>
                    <a:pt x="27" y="66"/>
                  </a:lnTo>
                  <a:lnTo>
                    <a:pt x="11" y="85"/>
                  </a:lnTo>
                  <a:lnTo>
                    <a:pt x="0" y="98"/>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 name="Freeform 64">
              <a:extLst>
                <a:ext uri="{FF2B5EF4-FFF2-40B4-BE49-F238E27FC236}">
                  <a16:creationId xmlns:a16="http://schemas.microsoft.com/office/drawing/2014/main" id="{4B40E7BC-1F0A-4FE2-827F-714392414264}"/>
                </a:ext>
              </a:extLst>
            </p:cNvPr>
            <p:cNvSpPr>
              <a:spLocks/>
            </p:cNvSpPr>
            <p:nvPr/>
          </p:nvSpPr>
          <p:spPr bwMode="auto">
            <a:xfrm>
              <a:off x="4851" y="1701"/>
              <a:ext cx="28" cy="55"/>
            </a:xfrm>
            <a:custGeom>
              <a:avLst/>
              <a:gdLst>
                <a:gd name="T0" fmla="*/ 14 w 71"/>
                <a:gd name="T1" fmla="*/ 0 h 139"/>
                <a:gd name="T2" fmla="*/ 45 w 71"/>
                <a:gd name="T3" fmla="*/ 19 h 139"/>
                <a:gd name="T4" fmla="*/ 64 w 71"/>
                <a:gd name="T5" fmla="*/ 45 h 139"/>
                <a:gd name="T6" fmla="*/ 70 w 71"/>
                <a:gd name="T7" fmla="*/ 84 h 139"/>
                <a:gd name="T8" fmla="*/ 59 w 71"/>
                <a:gd name="T9" fmla="*/ 103 h 139"/>
                <a:gd name="T10" fmla="*/ 32 w 71"/>
                <a:gd name="T11" fmla="*/ 119 h 139"/>
                <a:gd name="T12" fmla="*/ 14 w 71"/>
                <a:gd name="T13" fmla="*/ 127 h 139"/>
                <a:gd name="T14" fmla="*/ 0 w 71"/>
                <a:gd name="T15" fmla="*/ 138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39">
                  <a:moveTo>
                    <a:pt x="14" y="0"/>
                  </a:moveTo>
                  <a:lnTo>
                    <a:pt x="45" y="19"/>
                  </a:lnTo>
                  <a:lnTo>
                    <a:pt x="64" y="45"/>
                  </a:lnTo>
                  <a:lnTo>
                    <a:pt x="70" y="84"/>
                  </a:lnTo>
                  <a:lnTo>
                    <a:pt x="59" y="103"/>
                  </a:lnTo>
                  <a:lnTo>
                    <a:pt x="32" y="119"/>
                  </a:lnTo>
                  <a:lnTo>
                    <a:pt x="14" y="127"/>
                  </a:lnTo>
                  <a:lnTo>
                    <a:pt x="0" y="138"/>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3" name="Oval 65">
              <a:extLst>
                <a:ext uri="{FF2B5EF4-FFF2-40B4-BE49-F238E27FC236}">
                  <a16:creationId xmlns:a16="http://schemas.microsoft.com/office/drawing/2014/main" id="{F3B0EB54-73D4-4421-B364-A54CA855C363}"/>
                </a:ext>
              </a:extLst>
            </p:cNvPr>
            <p:cNvSpPr>
              <a:spLocks noChangeArrowheads="1"/>
            </p:cNvSpPr>
            <p:nvPr/>
          </p:nvSpPr>
          <p:spPr bwMode="auto">
            <a:xfrm>
              <a:off x="4341" y="1699"/>
              <a:ext cx="44" cy="36"/>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 name="Freeform 66">
              <a:extLst>
                <a:ext uri="{FF2B5EF4-FFF2-40B4-BE49-F238E27FC236}">
                  <a16:creationId xmlns:a16="http://schemas.microsoft.com/office/drawing/2014/main" id="{52BC352A-54E0-45B3-AA52-A7282296706B}"/>
                </a:ext>
              </a:extLst>
            </p:cNvPr>
            <p:cNvSpPr>
              <a:spLocks/>
            </p:cNvSpPr>
            <p:nvPr/>
          </p:nvSpPr>
          <p:spPr bwMode="auto">
            <a:xfrm>
              <a:off x="4448" y="1760"/>
              <a:ext cx="93" cy="35"/>
            </a:xfrm>
            <a:custGeom>
              <a:avLst/>
              <a:gdLst>
                <a:gd name="T0" fmla="*/ 23 w 235"/>
                <a:gd name="T1" fmla="*/ 0 h 90"/>
                <a:gd name="T2" fmla="*/ 74 w 235"/>
                <a:gd name="T3" fmla="*/ 7 h 90"/>
                <a:gd name="T4" fmla="*/ 121 w 235"/>
                <a:gd name="T5" fmla="*/ 10 h 90"/>
                <a:gd name="T6" fmla="*/ 169 w 235"/>
                <a:gd name="T7" fmla="*/ 15 h 90"/>
                <a:gd name="T8" fmla="*/ 211 w 235"/>
                <a:gd name="T9" fmla="*/ 20 h 90"/>
                <a:gd name="T10" fmla="*/ 228 w 235"/>
                <a:gd name="T11" fmla="*/ 30 h 90"/>
                <a:gd name="T12" fmla="*/ 234 w 235"/>
                <a:gd name="T13" fmla="*/ 40 h 90"/>
                <a:gd name="T14" fmla="*/ 221 w 235"/>
                <a:gd name="T15" fmla="*/ 51 h 90"/>
                <a:gd name="T16" fmla="*/ 209 w 235"/>
                <a:gd name="T17" fmla="*/ 63 h 90"/>
                <a:gd name="T18" fmla="*/ 171 w 235"/>
                <a:gd name="T19" fmla="*/ 76 h 90"/>
                <a:gd name="T20" fmla="*/ 133 w 235"/>
                <a:gd name="T21" fmla="*/ 83 h 90"/>
                <a:gd name="T22" fmla="*/ 98 w 235"/>
                <a:gd name="T23" fmla="*/ 89 h 90"/>
                <a:gd name="T24" fmla="*/ 55 w 235"/>
                <a:gd name="T25" fmla="*/ 78 h 90"/>
                <a:gd name="T26" fmla="*/ 41 w 235"/>
                <a:gd name="T27" fmla="*/ 69 h 90"/>
                <a:gd name="T28" fmla="*/ 21 w 235"/>
                <a:gd name="T29" fmla="*/ 55 h 90"/>
                <a:gd name="T30" fmla="*/ 8 w 235"/>
                <a:gd name="T31" fmla="*/ 41 h 90"/>
                <a:gd name="T32" fmla="*/ 0 w 235"/>
                <a:gd name="T33" fmla="*/ 31 h 90"/>
                <a:gd name="T34" fmla="*/ 23 w 235"/>
                <a:gd name="T35" fmla="*/ 0 h 90"/>
                <a:gd name="T36" fmla="*/ 23 w 235"/>
                <a:gd name="T3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 h="90">
                  <a:moveTo>
                    <a:pt x="23" y="0"/>
                  </a:moveTo>
                  <a:lnTo>
                    <a:pt x="74" y="7"/>
                  </a:lnTo>
                  <a:lnTo>
                    <a:pt x="121" y="10"/>
                  </a:lnTo>
                  <a:lnTo>
                    <a:pt x="169" y="15"/>
                  </a:lnTo>
                  <a:lnTo>
                    <a:pt x="211" y="20"/>
                  </a:lnTo>
                  <a:lnTo>
                    <a:pt x="228" y="30"/>
                  </a:lnTo>
                  <a:lnTo>
                    <a:pt x="234" y="40"/>
                  </a:lnTo>
                  <a:lnTo>
                    <a:pt x="221" y="51"/>
                  </a:lnTo>
                  <a:lnTo>
                    <a:pt x="209" y="63"/>
                  </a:lnTo>
                  <a:lnTo>
                    <a:pt x="171" y="76"/>
                  </a:lnTo>
                  <a:lnTo>
                    <a:pt x="133" y="83"/>
                  </a:lnTo>
                  <a:lnTo>
                    <a:pt x="98" y="89"/>
                  </a:lnTo>
                  <a:lnTo>
                    <a:pt x="55" y="78"/>
                  </a:lnTo>
                  <a:lnTo>
                    <a:pt x="41" y="69"/>
                  </a:lnTo>
                  <a:lnTo>
                    <a:pt x="21" y="55"/>
                  </a:lnTo>
                  <a:lnTo>
                    <a:pt x="8" y="41"/>
                  </a:lnTo>
                  <a:lnTo>
                    <a:pt x="0" y="31"/>
                  </a:lnTo>
                  <a:lnTo>
                    <a:pt x="23" y="0"/>
                  </a:lnTo>
                  <a:lnTo>
                    <a:pt x="23"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 name="Freeform 67">
              <a:extLst>
                <a:ext uri="{FF2B5EF4-FFF2-40B4-BE49-F238E27FC236}">
                  <a16:creationId xmlns:a16="http://schemas.microsoft.com/office/drawing/2014/main" id="{B196AECA-2CD9-453F-A99B-FD04F23CF114}"/>
                </a:ext>
              </a:extLst>
            </p:cNvPr>
            <p:cNvSpPr>
              <a:spLocks/>
            </p:cNvSpPr>
            <p:nvPr/>
          </p:nvSpPr>
          <p:spPr bwMode="auto">
            <a:xfrm>
              <a:off x="4309" y="1722"/>
              <a:ext cx="60" cy="34"/>
            </a:xfrm>
            <a:custGeom>
              <a:avLst/>
              <a:gdLst>
                <a:gd name="T0" fmla="*/ 8 w 151"/>
                <a:gd name="T1" fmla="*/ 0 h 88"/>
                <a:gd name="T2" fmla="*/ 42 w 151"/>
                <a:gd name="T3" fmla="*/ 18 h 88"/>
                <a:gd name="T4" fmla="*/ 71 w 151"/>
                <a:gd name="T5" fmla="*/ 35 h 88"/>
                <a:gd name="T6" fmla="*/ 98 w 151"/>
                <a:gd name="T7" fmla="*/ 50 h 88"/>
                <a:gd name="T8" fmla="*/ 124 w 151"/>
                <a:gd name="T9" fmla="*/ 61 h 88"/>
                <a:gd name="T10" fmla="*/ 145 w 151"/>
                <a:gd name="T11" fmla="*/ 77 h 88"/>
                <a:gd name="T12" fmla="*/ 150 w 151"/>
                <a:gd name="T13" fmla="*/ 87 h 88"/>
                <a:gd name="T14" fmla="*/ 135 w 151"/>
                <a:gd name="T15" fmla="*/ 85 h 88"/>
                <a:gd name="T16" fmla="*/ 111 w 151"/>
                <a:gd name="T17" fmla="*/ 77 h 88"/>
                <a:gd name="T18" fmla="*/ 82 w 151"/>
                <a:gd name="T19" fmla="*/ 63 h 88"/>
                <a:gd name="T20" fmla="*/ 60 w 151"/>
                <a:gd name="T21" fmla="*/ 56 h 88"/>
                <a:gd name="T22" fmla="*/ 42 w 151"/>
                <a:gd name="T23" fmla="*/ 42 h 88"/>
                <a:gd name="T24" fmla="*/ 0 w 151"/>
                <a:gd name="T25" fmla="*/ 18 h 88"/>
                <a:gd name="T26" fmla="*/ 8 w 151"/>
                <a:gd name="T27" fmla="*/ 0 h 88"/>
                <a:gd name="T28" fmla="*/ 8 w 151"/>
                <a:gd name="T2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88">
                  <a:moveTo>
                    <a:pt x="8" y="0"/>
                  </a:moveTo>
                  <a:lnTo>
                    <a:pt x="42" y="18"/>
                  </a:lnTo>
                  <a:lnTo>
                    <a:pt x="71" y="35"/>
                  </a:lnTo>
                  <a:lnTo>
                    <a:pt x="98" y="50"/>
                  </a:lnTo>
                  <a:lnTo>
                    <a:pt x="124" y="61"/>
                  </a:lnTo>
                  <a:lnTo>
                    <a:pt x="145" y="77"/>
                  </a:lnTo>
                  <a:lnTo>
                    <a:pt x="150" y="87"/>
                  </a:lnTo>
                  <a:lnTo>
                    <a:pt x="135" y="85"/>
                  </a:lnTo>
                  <a:lnTo>
                    <a:pt x="111" y="77"/>
                  </a:lnTo>
                  <a:lnTo>
                    <a:pt x="82" y="63"/>
                  </a:lnTo>
                  <a:lnTo>
                    <a:pt x="60" y="56"/>
                  </a:lnTo>
                  <a:lnTo>
                    <a:pt x="42" y="42"/>
                  </a:lnTo>
                  <a:lnTo>
                    <a:pt x="0" y="18"/>
                  </a:lnTo>
                  <a:lnTo>
                    <a:pt x="8" y="0"/>
                  </a:lnTo>
                  <a:lnTo>
                    <a:pt x="8"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6" name="Oval 68">
              <a:extLst>
                <a:ext uri="{FF2B5EF4-FFF2-40B4-BE49-F238E27FC236}">
                  <a16:creationId xmlns:a16="http://schemas.microsoft.com/office/drawing/2014/main" id="{4B2B8E0F-28F5-4B5E-92F5-E1A54E30E968}"/>
                </a:ext>
              </a:extLst>
            </p:cNvPr>
            <p:cNvSpPr>
              <a:spLocks noChangeArrowheads="1"/>
            </p:cNvSpPr>
            <p:nvPr/>
          </p:nvSpPr>
          <p:spPr bwMode="auto">
            <a:xfrm>
              <a:off x="4350" y="1706"/>
              <a:ext cx="21" cy="19"/>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7" name="Oval 69">
              <a:extLst>
                <a:ext uri="{FF2B5EF4-FFF2-40B4-BE49-F238E27FC236}">
                  <a16:creationId xmlns:a16="http://schemas.microsoft.com/office/drawing/2014/main" id="{50F41424-4AD7-4D2F-94EA-378A7FF33BEC}"/>
                </a:ext>
              </a:extLst>
            </p:cNvPr>
            <p:cNvSpPr>
              <a:spLocks noChangeArrowheads="1"/>
            </p:cNvSpPr>
            <p:nvPr/>
          </p:nvSpPr>
          <p:spPr bwMode="auto">
            <a:xfrm>
              <a:off x="4557" y="1682"/>
              <a:ext cx="13" cy="57"/>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 name="Oval 70">
              <a:extLst>
                <a:ext uri="{FF2B5EF4-FFF2-40B4-BE49-F238E27FC236}">
                  <a16:creationId xmlns:a16="http://schemas.microsoft.com/office/drawing/2014/main" id="{26E79A70-10B7-418F-ACA5-5C572F13B623}"/>
                </a:ext>
              </a:extLst>
            </p:cNvPr>
            <p:cNvSpPr>
              <a:spLocks noChangeArrowheads="1"/>
            </p:cNvSpPr>
            <p:nvPr/>
          </p:nvSpPr>
          <p:spPr bwMode="auto">
            <a:xfrm>
              <a:off x="4528" y="1681"/>
              <a:ext cx="13" cy="58"/>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 name="Oval 71">
              <a:extLst>
                <a:ext uri="{FF2B5EF4-FFF2-40B4-BE49-F238E27FC236}">
                  <a16:creationId xmlns:a16="http://schemas.microsoft.com/office/drawing/2014/main" id="{945F0EA9-D47E-4E40-90C9-D4597C67D82F}"/>
                </a:ext>
              </a:extLst>
            </p:cNvPr>
            <p:cNvSpPr>
              <a:spLocks noChangeArrowheads="1"/>
            </p:cNvSpPr>
            <p:nvPr/>
          </p:nvSpPr>
          <p:spPr bwMode="auto">
            <a:xfrm>
              <a:off x="4466" y="1677"/>
              <a:ext cx="12" cy="54"/>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 name="Oval 72">
              <a:extLst>
                <a:ext uri="{FF2B5EF4-FFF2-40B4-BE49-F238E27FC236}">
                  <a16:creationId xmlns:a16="http://schemas.microsoft.com/office/drawing/2014/main" id="{2F5FF297-FBE2-46E8-A8CA-9E3EFD25540D}"/>
                </a:ext>
              </a:extLst>
            </p:cNvPr>
            <p:cNvSpPr>
              <a:spLocks noChangeArrowheads="1"/>
            </p:cNvSpPr>
            <p:nvPr/>
          </p:nvSpPr>
          <p:spPr bwMode="auto">
            <a:xfrm>
              <a:off x="4494" y="1678"/>
              <a:ext cx="14" cy="58"/>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 name="Oval 73">
              <a:extLst>
                <a:ext uri="{FF2B5EF4-FFF2-40B4-BE49-F238E27FC236}">
                  <a16:creationId xmlns:a16="http://schemas.microsoft.com/office/drawing/2014/main" id="{1E1EA004-6F57-467E-AEDE-E1282E591A51}"/>
                </a:ext>
              </a:extLst>
            </p:cNvPr>
            <p:cNvSpPr>
              <a:spLocks noChangeArrowheads="1"/>
            </p:cNvSpPr>
            <p:nvPr/>
          </p:nvSpPr>
          <p:spPr bwMode="auto">
            <a:xfrm>
              <a:off x="4590" y="1675"/>
              <a:ext cx="15" cy="70"/>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2" name="Oval 74">
              <a:extLst>
                <a:ext uri="{FF2B5EF4-FFF2-40B4-BE49-F238E27FC236}">
                  <a16:creationId xmlns:a16="http://schemas.microsoft.com/office/drawing/2014/main" id="{078778B8-7D6C-45C1-B3D7-0D23792FF86D}"/>
                </a:ext>
              </a:extLst>
            </p:cNvPr>
            <p:cNvSpPr>
              <a:spLocks noChangeArrowheads="1"/>
            </p:cNvSpPr>
            <p:nvPr/>
          </p:nvSpPr>
          <p:spPr bwMode="auto">
            <a:xfrm>
              <a:off x="4692" y="1696"/>
              <a:ext cx="14" cy="47"/>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 name="Oval 75">
              <a:extLst>
                <a:ext uri="{FF2B5EF4-FFF2-40B4-BE49-F238E27FC236}">
                  <a16:creationId xmlns:a16="http://schemas.microsoft.com/office/drawing/2014/main" id="{F7AAACFA-06E0-463A-B498-004CAE5E8E44}"/>
                </a:ext>
              </a:extLst>
            </p:cNvPr>
            <p:cNvSpPr>
              <a:spLocks noChangeArrowheads="1"/>
            </p:cNvSpPr>
            <p:nvPr/>
          </p:nvSpPr>
          <p:spPr bwMode="auto">
            <a:xfrm>
              <a:off x="4745" y="1697"/>
              <a:ext cx="11" cy="42"/>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 name="Oval 76">
              <a:extLst>
                <a:ext uri="{FF2B5EF4-FFF2-40B4-BE49-F238E27FC236}">
                  <a16:creationId xmlns:a16="http://schemas.microsoft.com/office/drawing/2014/main" id="{403E7C5A-991E-4B1E-9D6B-DA7FEC504076}"/>
                </a:ext>
              </a:extLst>
            </p:cNvPr>
            <p:cNvSpPr>
              <a:spLocks noChangeArrowheads="1"/>
            </p:cNvSpPr>
            <p:nvPr/>
          </p:nvSpPr>
          <p:spPr bwMode="auto">
            <a:xfrm>
              <a:off x="4797" y="1706"/>
              <a:ext cx="10" cy="29"/>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 name="Oval 77">
              <a:extLst>
                <a:ext uri="{FF2B5EF4-FFF2-40B4-BE49-F238E27FC236}">
                  <a16:creationId xmlns:a16="http://schemas.microsoft.com/office/drawing/2014/main" id="{82699F33-9C1B-4141-9F0D-939BCCA9249F}"/>
                </a:ext>
              </a:extLst>
            </p:cNvPr>
            <p:cNvSpPr>
              <a:spLocks noChangeArrowheads="1"/>
            </p:cNvSpPr>
            <p:nvPr/>
          </p:nvSpPr>
          <p:spPr bwMode="auto">
            <a:xfrm>
              <a:off x="4639" y="1686"/>
              <a:ext cx="13" cy="57"/>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46" name="Group 78">
            <a:extLst>
              <a:ext uri="{FF2B5EF4-FFF2-40B4-BE49-F238E27FC236}">
                <a16:creationId xmlns:a16="http://schemas.microsoft.com/office/drawing/2014/main" id="{D2B37E59-5332-4377-BA60-E6EFFD4237AA}"/>
              </a:ext>
            </a:extLst>
          </p:cNvPr>
          <p:cNvGrpSpPr>
            <a:grpSpLocks/>
          </p:cNvGrpSpPr>
          <p:nvPr/>
        </p:nvGrpSpPr>
        <p:grpSpPr bwMode="auto">
          <a:xfrm>
            <a:off x="4764289" y="2247900"/>
            <a:ext cx="682625" cy="193675"/>
            <a:chOff x="4309" y="1618"/>
            <a:chExt cx="684" cy="194"/>
          </a:xfrm>
        </p:grpSpPr>
        <p:sp>
          <p:nvSpPr>
            <p:cNvPr id="247" name="Freeform 79">
              <a:extLst>
                <a:ext uri="{FF2B5EF4-FFF2-40B4-BE49-F238E27FC236}">
                  <a16:creationId xmlns:a16="http://schemas.microsoft.com/office/drawing/2014/main" id="{B3047413-5BFB-47DE-999C-487AB0E19EB6}"/>
                </a:ext>
              </a:extLst>
            </p:cNvPr>
            <p:cNvSpPr>
              <a:spLocks/>
            </p:cNvSpPr>
            <p:nvPr/>
          </p:nvSpPr>
          <p:spPr bwMode="auto">
            <a:xfrm>
              <a:off x="4309" y="1658"/>
              <a:ext cx="684" cy="144"/>
            </a:xfrm>
            <a:custGeom>
              <a:avLst/>
              <a:gdLst>
                <a:gd name="T0" fmla="*/ 547 w 1721"/>
                <a:gd name="T1" fmla="*/ 0 h 365"/>
                <a:gd name="T2" fmla="*/ 359 w 1721"/>
                <a:gd name="T3" fmla="*/ 22 h 365"/>
                <a:gd name="T4" fmla="*/ 190 w 1721"/>
                <a:gd name="T5" fmla="*/ 58 h 365"/>
                <a:gd name="T6" fmla="*/ 50 w 1721"/>
                <a:gd name="T7" fmla="*/ 111 h 365"/>
                <a:gd name="T8" fmla="*/ 0 w 1721"/>
                <a:gd name="T9" fmla="*/ 169 h 365"/>
                <a:gd name="T10" fmla="*/ 24 w 1721"/>
                <a:gd name="T11" fmla="*/ 214 h 365"/>
                <a:gd name="T12" fmla="*/ 132 w 1721"/>
                <a:gd name="T13" fmla="*/ 282 h 365"/>
                <a:gd name="T14" fmla="*/ 288 w 1721"/>
                <a:gd name="T15" fmla="*/ 322 h 365"/>
                <a:gd name="T16" fmla="*/ 444 w 1721"/>
                <a:gd name="T17" fmla="*/ 354 h 365"/>
                <a:gd name="T18" fmla="*/ 640 w 1721"/>
                <a:gd name="T19" fmla="*/ 354 h 365"/>
                <a:gd name="T20" fmla="*/ 941 w 1721"/>
                <a:gd name="T21" fmla="*/ 327 h 365"/>
                <a:gd name="T22" fmla="*/ 1110 w 1721"/>
                <a:gd name="T23" fmla="*/ 280 h 365"/>
                <a:gd name="T24" fmla="*/ 1260 w 1721"/>
                <a:gd name="T25" fmla="*/ 248 h 365"/>
                <a:gd name="T26" fmla="*/ 1395 w 1721"/>
                <a:gd name="T27" fmla="*/ 259 h 365"/>
                <a:gd name="T28" fmla="*/ 1554 w 1721"/>
                <a:gd name="T29" fmla="*/ 327 h 365"/>
                <a:gd name="T30" fmla="*/ 1647 w 1721"/>
                <a:gd name="T31" fmla="*/ 359 h 365"/>
                <a:gd name="T32" fmla="*/ 1699 w 1721"/>
                <a:gd name="T33" fmla="*/ 354 h 365"/>
                <a:gd name="T34" fmla="*/ 1702 w 1721"/>
                <a:gd name="T35" fmla="*/ 288 h 365"/>
                <a:gd name="T36" fmla="*/ 1657 w 1721"/>
                <a:gd name="T37" fmla="*/ 240 h 365"/>
                <a:gd name="T38" fmla="*/ 1620 w 1721"/>
                <a:gd name="T39" fmla="*/ 203 h 365"/>
                <a:gd name="T40" fmla="*/ 1638 w 1721"/>
                <a:gd name="T41" fmla="*/ 142 h 365"/>
                <a:gd name="T42" fmla="*/ 1694 w 1721"/>
                <a:gd name="T43" fmla="*/ 98 h 365"/>
                <a:gd name="T44" fmla="*/ 1715 w 1721"/>
                <a:gd name="T45" fmla="*/ 45 h 365"/>
                <a:gd name="T46" fmla="*/ 1710 w 1721"/>
                <a:gd name="T47" fmla="*/ 3 h 365"/>
                <a:gd name="T48" fmla="*/ 1652 w 1721"/>
                <a:gd name="T49" fmla="*/ 5 h 365"/>
                <a:gd name="T50" fmla="*/ 1575 w 1721"/>
                <a:gd name="T51" fmla="*/ 35 h 365"/>
                <a:gd name="T52" fmla="*/ 1485 w 1721"/>
                <a:gd name="T53" fmla="*/ 69 h 365"/>
                <a:gd name="T54" fmla="*/ 1374 w 1721"/>
                <a:gd name="T55" fmla="*/ 103 h 365"/>
                <a:gd name="T56" fmla="*/ 1282 w 1721"/>
                <a:gd name="T57" fmla="*/ 98 h 365"/>
                <a:gd name="T58" fmla="*/ 1198 w 1721"/>
                <a:gd name="T59" fmla="*/ 82 h 365"/>
                <a:gd name="T60" fmla="*/ 1083 w 1721"/>
                <a:gd name="T61" fmla="*/ 61 h 365"/>
                <a:gd name="T62" fmla="*/ 978 w 1721"/>
                <a:gd name="T63" fmla="*/ 50 h 365"/>
                <a:gd name="T64" fmla="*/ 761 w 1721"/>
                <a:gd name="T65" fmla="*/ 16 h 365"/>
                <a:gd name="T66" fmla="*/ 650 w 1721"/>
                <a:gd name="T67" fmla="*/ 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1" h="365">
                  <a:moveTo>
                    <a:pt x="650" y="3"/>
                  </a:moveTo>
                  <a:lnTo>
                    <a:pt x="547" y="0"/>
                  </a:lnTo>
                  <a:lnTo>
                    <a:pt x="444" y="9"/>
                  </a:lnTo>
                  <a:lnTo>
                    <a:pt x="359" y="22"/>
                  </a:lnTo>
                  <a:lnTo>
                    <a:pt x="264" y="40"/>
                  </a:lnTo>
                  <a:lnTo>
                    <a:pt x="190" y="58"/>
                  </a:lnTo>
                  <a:lnTo>
                    <a:pt x="106" y="84"/>
                  </a:lnTo>
                  <a:lnTo>
                    <a:pt x="50" y="111"/>
                  </a:lnTo>
                  <a:lnTo>
                    <a:pt x="18" y="140"/>
                  </a:lnTo>
                  <a:lnTo>
                    <a:pt x="0" y="169"/>
                  </a:lnTo>
                  <a:lnTo>
                    <a:pt x="0" y="188"/>
                  </a:lnTo>
                  <a:lnTo>
                    <a:pt x="24" y="214"/>
                  </a:lnTo>
                  <a:lnTo>
                    <a:pt x="66" y="246"/>
                  </a:lnTo>
                  <a:lnTo>
                    <a:pt x="132" y="282"/>
                  </a:lnTo>
                  <a:lnTo>
                    <a:pt x="243" y="312"/>
                  </a:lnTo>
                  <a:lnTo>
                    <a:pt x="288" y="322"/>
                  </a:lnTo>
                  <a:lnTo>
                    <a:pt x="362" y="338"/>
                  </a:lnTo>
                  <a:lnTo>
                    <a:pt x="444" y="354"/>
                  </a:lnTo>
                  <a:lnTo>
                    <a:pt x="547" y="348"/>
                  </a:lnTo>
                  <a:lnTo>
                    <a:pt x="640" y="354"/>
                  </a:lnTo>
                  <a:lnTo>
                    <a:pt x="756" y="346"/>
                  </a:lnTo>
                  <a:lnTo>
                    <a:pt x="941" y="327"/>
                  </a:lnTo>
                  <a:lnTo>
                    <a:pt x="1018" y="317"/>
                  </a:lnTo>
                  <a:lnTo>
                    <a:pt x="1110" y="280"/>
                  </a:lnTo>
                  <a:lnTo>
                    <a:pt x="1192" y="259"/>
                  </a:lnTo>
                  <a:lnTo>
                    <a:pt x="1260" y="248"/>
                  </a:lnTo>
                  <a:lnTo>
                    <a:pt x="1322" y="243"/>
                  </a:lnTo>
                  <a:lnTo>
                    <a:pt x="1395" y="259"/>
                  </a:lnTo>
                  <a:lnTo>
                    <a:pt x="1474" y="290"/>
                  </a:lnTo>
                  <a:lnTo>
                    <a:pt x="1554" y="327"/>
                  </a:lnTo>
                  <a:lnTo>
                    <a:pt x="1604" y="346"/>
                  </a:lnTo>
                  <a:lnTo>
                    <a:pt x="1647" y="359"/>
                  </a:lnTo>
                  <a:lnTo>
                    <a:pt x="1675" y="364"/>
                  </a:lnTo>
                  <a:lnTo>
                    <a:pt x="1699" y="354"/>
                  </a:lnTo>
                  <a:lnTo>
                    <a:pt x="1710" y="319"/>
                  </a:lnTo>
                  <a:lnTo>
                    <a:pt x="1702" y="288"/>
                  </a:lnTo>
                  <a:lnTo>
                    <a:pt x="1681" y="267"/>
                  </a:lnTo>
                  <a:lnTo>
                    <a:pt x="1657" y="240"/>
                  </a:lnTo>
                  <a:lnTo>
                    <a:pt x="1634" y="224"/>
                  </a:lnTo>
                  <a:lnTo>
                    <a:pt x="1620" y="203"/>
                  </a:lnTo>
                  <a:lnTo>
                    <a:pt x="1620" y="174"/>
                  </a:lnTo>
                  <a:lnTo>
                    <a:pt x="1638" y="142"/>
                  </a:lnTo>
                  <a:lnTo>
                    <a:pt x="1668" y="121"/>
                  </a:lnTo>
                  <a:lnTo>
                    <a:pt x="1694" y="98"/>
                  </a:lnTo>
                  <a:lnTo>
                    <a:pt x="1710" y="76"/>
                  </a:lnTo>
                  <a:lnTo>
                    <a:pt x="1715" y="45"/>
                  </a:lnTo>
                  <a:lnTo>
                    <a:pt x="1720" y="24"/>
                  </a:lnTo>
                  <a:lnTo>
                    <a:pt x="1710" y="3"/>
                  </a:lnTo>
                  <a:lnTo>
                    <a:pt x="1688" y="0"/>
                  </a:lnTo>
                  <a:lnTo>
                    <a:pt x="1652" y="5"/>
                  </a:lnTo>
                  <a:lnTo>
                    <a:pt x="1612" y="18"/>
                  </a:lnTo>
                  <a:lnTo>
                    <a:pt x="1575" y="35"/>
                  </a:lnTo>
                  <a:lnTo>
                    <a:pt x="1528" y="50"/>
                  </a:lnTo>
                  <a:lnTo>
                    <a:pt x="1485" y="69"/>
                  </a:lnTo>
                  <a:lnTo>
                    <a:pt x="1433" y="87"/>
                  </a:lnTo>
                  <a:lnTo>
                    <a:pt x="1374" y="103"/>
                  </a:lnTo>
                  <a:lnTo>
                    <a:pt x="1329" y="106"/>
                  </a:lnTo>
                  <a:lnTo>
                    <a:pt x="1282" y="98"/>
                  </a:lnTo>
                  <a:lnTo>
                    <a:pt x="1247" y="95"/>
                  </a:lnTo>
                  <a:lnTo>
                    <a:pt x="1198" y="82"/>
                  </a:lnTo>
                  <a:lnTo>
                    <a:pt x="1142" y="72"/>
                  </a:lnTo>
                  <a:lnTo>
                    <a:pt x="1083" y="61"/>
                  </a:lnTo>
                  <a:lnTo>
                    <a:pt x="1038" y="56"/>
                  </a:lnTo>
                  <a:lnTo>
                    <a:pt x="978" y="50"/>
                  </a:lnTo>
                  <a:lnTo>
                    <a:pt x="890" y="35"/>
                  </a:lnTo>
                  <a:lnTo>
                    <a:pt x="761" y="16"/>
                  </a:lnTo>
                  <a:lnTo>
                    <a:pt x="706" y="8"/>
                  </a:lnTo>
                  <a:lnTo>
                    <a:pt x="650" y="3"/>
                  </a:lnTo>
                  <a:lnTo>
                    <a:pt x="650" y="3"/>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 name="Freeform 80">
              <a:extLst>
                <a:ext uri="{FF2B5EF4-FFF2-40B4-BE49-F238E27FC236}">
                  <a16:creationId xmlns:a16="http://schemas.microsoft.com/office/drawing/2014/main" id="{579D10BF-A34D-410B-AA16-FAE86067B179}"/>
                </a:ext>
              </a:extLst>
            </p:cNvPr>
            <p:cNvSpPr>
              <a:spLocks/>
            </p:cNvSpPr>
            <p:nvPr/>
          </p:nvSpPr>
          <p:spPr bwMode="auto">
            <a:xfrm>
              <a:off x="4581" y="1618"/>
              <a:ext cx="117" cy="58"/>
            </a:xfrm>
            <a:custGeom>
              <a:avLst/>
              <a:gdLst>
                <a:gd name="T0" fmla="*/ 0 w 295"/>
                <a:gd name="T1" fmla="*/ 102 h 146"/>
                <a:gd name="T2" fmla="*/ 61 w 295"/>
                <a:gd name="T3" fmla="*/ 64 h 146"/>
                <a:gd name="T4" fmla="*/ 119 w 295"/>
                <a:gd name="T5" fmla="*/ 34 h 146"/>
                <a:gd name="T6" fmla="*/ 162 w 295"/>
                <a:gd name="T7" fmla="*/ 13 h 146"/>
                <a:gd name="T8" fmla="*/ 196 w 295"/>
                <a:gd name="T9" fmla="*/ 0 h 146"/>
                <a:gd name="T10" fmla="*/ 223 w 295"/>
                <a:gd name="T11" fmla="*/ 0 h 146"/>
                <a:gd name="T12" fmla="*/ 238 w 295"/>
                <a:gd name="T13" fmla="*/ 18 h 146"/>
                <a:gd name="T14" fmla="*/ 249 w 295"/>
                <a:gd name="T15" fmla="*/ 45 h 146"/>
                <a:gd name="T16" fmla="*/ 260 w 295"/>
                <a:gd name="T17" fmla="*/ 74 h 146"/>
                <a:gd name="T18" fmla="*/ 278 w 295"/>
                <a:gd name="T19" fmla="*/ 105 h 146"/>
                <a:gd name="T20" fmla="*/ 291 w 295"/>
                <a:gd name="T21" fmla="*/ 126 h 146"/>
                <a:gd name="T22" fmla="*/ 294 w 295"/>
                <a:gd name="T23" fmla="*/ 135 h 146"/>
                <a:gd name="T24" fmla="*/ 284 w 295"/>
                <a:gd name="T25"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146">
                  <a:moveTo>
                    <a:pt x="0" y="102"/>
                  </a:moveTo>
                  <a:lnTo>
                    <a:pt x="61" y="64"/>
                  </a:lnTo>
                  <a:lnTo>
                    <a:pt x="119" y="34"/>
                  </a:lnTo>
                  <a:lnTo>
                    <a:pt x="162" y="13"/>
                  </a:lnTo>
                  <a:lnTo>
                    <a:pt x="196" y="0"/>
                  </a:lnTo>
                  <a:lnTo>
                    <a:pt x="223" y="0"/>
                  </a:lnTo>
                  <a:lnTo>
                    <a:pt x="238" y="18"/>
                  </a:lnTo>
                  <a:lnTo>
                    <a:pt x="249" y="45"/>
                  </a:lnTo>
                  <a:lnTo>
                    <a:pt x="260" y="74"/>
                  </a:lnTo>
                  <a:lnTo>
                    <a:pt x="278" y="105"/>
                  </a:lnTo>
                  <a:lnTo>
                    <a:pt x="291" y="126"/>
                  </a:lnTo>
                  <a:lnTo>
                    <a:pt x="294" y="135"/>
                  </a:lnTo>
                  <a:lnTo>
                    <a:pt x="284" y="145"/>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 name="Freeform 81">
              <a:extLst>
                <a:ext uri="{FF2B5EF4-FFF2-40B4-BE49-F238E27FC236}">
                  <a16:creationId xmlns:a16="http://schemas.microsoft.com/office/drawing/2014/main" id="{B64A9E4D-FDE7-4CD6-89C5-7F86B945B436}"/>
                </a:ext>
              </a:extLst>
            </p:cNvPr>
            <p:cNvSpPr>
              <a:spLocks/>
            </p:cNvSpPr>
            <p:nvPr/>
          </p:nvSpPr>
          <p:spPr bwMode="auto">
            <a:xfrm>
              <a:off x="4709" y="1758"/>
              <a:ext cx="94" cy="54"/>
            </a:xfrm>
            <a:custGeom>
              <a:avLst/>
              <a:gdLst>
                <a:gd name="T0" fmla="*/ 0 w 237"/>
                <a:gd name="T1" fmla="*/ 63 h 135"/>
                <a:gd name="T2" fmla="*/ 67 w 237"/>
                <a:gd name="T3" fmla="*/ 100 h 135"/>
                <a:gd name="T4" fmla="*/ 122 w 237"/>
                <a:gd name="T5" fmla="*/ 121 h 135"/>
                <a:gd name="T6" fmla="*/ 173 w 237"/>
                <a:gd name="T7" fmla="*/ 134 h 135"/>
                <a:gd name="T8" fmla="*/ 204 w 237"/>
                <a:gd name="T9" fmla="*/ 134 h 135"/>
                <a:gd name="T10" fmla="*/ 210 w 237"/>
                <a:gd name="T11" fmla="*/ 44 h 135"/>
                <a:gd name="T12" fmla="*/ 220 w 237"/>
                <a:gd name="T13" fmla="*/ 28 h 135"/>
                <a:gd name="T14" fmla="*/ 236 w 237"/>
                <a:gd name="T15" fmla="*/ 0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135">
                  <a:moveTo>
                    <a:pt x="0" y="63"/>
                  </a:moveTo>
                  <a:lnTo>
                    <a:pt x="67" y="100"/>
                  </a:lnTo>
                  <a:lnTo>
                    <a:pt x="122" y="121"/>
                  </a:lnTo>
                  <a:lnTo>
                    <a:pt x="173" y="134"/>
                  </a:lnTo>
                  <a:lnTo>
                    <a:pt x="204" y="134"/>
                  </a:lnTo>
                  <a:lnTo>
                    <a:pt x="210" y="44"/>
                  </a:lnTo>
                  <a:lnTo>
                    <a:pt x="220" y="28"/>
                  </a:lnTo>
                  <a:lnTo>
                    <a:pt x="236"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0" name="Freeform 82">
              <a:extLst>
                <a:ext uri="{FF2B5EF4-FFF2-40B4-BE49-F238E27FC236}">
                  <a16:creationId xmlns:a16="http://schemas.microsoft.com/office/drawing/2014/main" id="{1F96E2D7-C925-432D-9D02-1FFED0B1CE97}"/>
                </a:ext>
              </a:extLst>
            </p:cNvPr>
            <p:cNvSpPr>
              <a:spLocks/>
            </p:cNvSpPr>
            <p:nvPr/>
          </p:nvSpPr>
          <p:spPr bwMode="auto">
            <a:xfrm>
              <a:off x="4771" y="1676"/>
              <a:ext cx="44" cy="19"/>
            </a:xfrm>
            <a:custGeom>
              <a:avLst/>
              <a:gdLst>
                <a:gd name="T0" fmla="*/ 0 w 110"/>
                <a:gd name="T1" fmla="*/ 28 h 49"/>
                <a:gd name="T2" fmla="*/ 40 w 110"/>
                <a:gd name="T3" fmla="*/ 8 h 49"/>
                <a:gd name="T4" fmla="*/ 72 w 110"/>
                <a:gd name="T5" fmla="*/ 0 h 49"/>
                <a:gd name="T6" fmla="*/ 91 w 110"/>
                <a:gd name="T7" fmla="*/ 8 h 49"/>
                <a:gd name="T8" fmla="*/ 104 w 110"/>
                <a:gd name="T9" fmla="*/ 16 h 49"/>
                <a:gd name="T10" fmla="*/ 106 w 110"/>
                <a:gd name="T11" fmla="*/ 29 h 49"/>
                <a:gd name="T12" fmla="*/ 106 w 110"/>
                <a:gd name="T13" fmla="*/ 42 h 49"/>
                <a:gd name="T14" fmla="*/ 109 w 110"/>
                <a:gd name="T15" fmla="*/ 4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9">
                  <a:moveTo>
                    <a:pt x="0" y="28"/>
                  </a:moveTo>
                  <a:lnTo>
                    <a:pt x="40" y="8"/>
                  </a:lnTo>
                  <a:lnTo>
                    <a:pt x="72" y="0"/>
                  </a:lnTo>
                  <a:lnTo>
                    <a:pt x="91" y="8"/>
                  </a:lnTo>
                  <a:lnTo>
                    <a:pt x="104" y="16"/>
                  </a:lnTo>
                  <a:lnTo>
                    <a:pt x="106" y="29"/>
                  </a:lnTo>
                  <a:lnTo>
                    <a:pt x="106" y="42"/>
                  </a:lnTo>
                  <a:lnTo>
                    <a:pt x="109" y="48"/>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 name="Freeform 83">
              <a:extLst>
                <a:ext uri="{FF2B5EF4-FFF2-40B4-BE49-F238E27FC236}">
                  <a16:creationId xmlns:a16="http://schemas.microsoft.com/office/drawing/2014/main" id="{03311D01-6FA7-4798-9C7B-65977C43B1D7}"/>
                </a:ext>
              </a:extLst>
            </p:cNvPr>
            <p:cNvSpPr>
              <a:spLocks/>
            </p:cNvSpPr>
            <p:nvPr/>
          </p:nvSpPr>
          <p:spPr bwMode="auto">
            <a:xfrm>
              <a:off x="4613" y="1790"/>
              <a:ext cx="72" cy="22"/>
            </a:xfrm>
            <a:custGeom>
              <a:avLst/>
              <a:gdLst>
                <a:gd name="T0" fmla="*/ 0 w 179"/>
                <a:gd name="T1" fmla="*/ 15 h 56"/>
                <a:gd name="T2" fmla="*/ 48 w 179"/>
                <a:gd name="T3" fmla="*/ 39 h 56"/>
                <a:gd name="T4" fmla="*/ 85 w 179"/>
                <a:gd name="T5" fmla="*/ 47 h 56"/>
                <a:gd name="T6" fmla="*/ 122 w 179"/>
                <a:gd name="T7" fmla="*/ 52 h 56"/>
                <a:gd name="T8" fmla="*/ 154 w 179"/>
                <a:gd name="T9" fmla="*/ 55 h 56"/>
                <a:gd name="T10" fmla="*/ 175 w 179"/>
                <a:gd name="T11" fmla="*/ 50 h 56"/>
                <a:gd name="T12" fmla="*/ 178 w 179"/>
                <a:gd name="T13" fmla="*/ 31 h 56"/>
                <a:gd name="T14" fmla="*/ 164 w 179"/>
                <a:gd name="T15" fmla="*/ 18 h 56"/>
                <a:gd name="T16" fmla="*/ 154 w 179"/>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56">
                  <a:moveTo>
                    <a:pt x="0" y="15"/>
                  </a:moveTo>
                  <a:lnTo>
                    <a:pt x="48" y="39"/>
                  </a:lnTo>
                  <a:lnTo>
                    <a:pt x="85" y="47"/>
                  </a:lnTo>
                  <a:lnTo>
                    <a:pt x="122" y="52"/>
                  </a:lnTo>
                  <a:lnTo>
                    <a:pt x="154" y="55"/>
                  </a:lnTo>
                  <a:lnTo>
                    <a:pt x="175" y="50"/>
                  </a:lnTo>
                  <a:lnTo>
                    <a:pt x="178" y="31"/>
                  </a:lnTo>
                  <a:lnTo>
                    <a:pt x="164" y="18"/>
                  </a:lnTo>
                  <a:lnTo>
                    <a:pt x="154"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 name="Freeform 84">
              <a:extLst>
                <a:ext uri="{FF2B5EF4-FFF2-40B4-BE49-F238E27FC236}">
                  <a16:creationId xmlns:a16="http://schemas.microsoft.com/office/drawing/2014/main" id="{3EC1AAB5-BA9A-4BED-8BFB-B568F372591C}"/>
                </a:ext>
              </a:extLst>
            </p:cNvPr>
            <p:cNvSpPr>
              <a:spLocks/>
            </p:cNvSpPr>
            <p:nvPr/>
          </p:nvSpPr>
          <p:spPr bwMode="auto">
            <a:xfrm>
              <a:off x="4420" y="1707"/>
              <a:ext cx="31" cy="69"/>
            </a:xfrm>
            <a:custGeom>
              <a:avLst/>
              <a:gdLst>
                <a:gd name="T0" fmla="*/ 50 w 78"/>
                <a:gd name="T1" fmla="*/ 0 h 173"/>
                <a:gd name="T2" fmla="*/ 63 w 78"/>
                <a:gd name="T3" fmla="*/ 34 h 173"/>
                <a:gd name="T4" fmla="*/ 71 w 78"/>
                <a:gd name="T5" fmla="*/ 55 h 173"/>
                <a:gd name="T6" fmla="*/ 77 w 78"/>
                <a:gd name="T7" fmla="*/ 90 h 173"/>
                <a:gd name="T8" fmla="*/ 77 w 78"/>
                <a:gd name="T9" fmla="*/ 108 h 173"/>
                <a:gd name="T10" fmla="*/ 69 w 78"/>
                <a:gd name="T11" fmla="*/ 122 h 173"/>
                <a:gd name="T12" fmla="*/ 58 w 78"/>
                <a:gd name="T13" fmla="*/ 140 h 173"/>
                <a:gd name="T14" fmla="*/ 24 w 78"/>
                <a:gd name="T15" fmla="*/ 164 h 173"/>
                <a:gd name="T16" fmla="*/ 0 w 78"/>
                <a:gd name="T17" fmla="*/ 17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73">
                  <a:moveTo>
                    <a:pt x="50" y="0"/>
                  </a:moveTo>
                  <a:lnTo>
                    <a:pt x="63" y="34"/>
                  </a:lnTo>
                  <a:lnTo>
                    <a:pt x="71" y="55"/>
                  </a:lnTo>
                  <a:lnTo>
                    <a:pt x="77" y="90"/>
                  </a:lnTo>
                  <a:lnTo>
                    <a:pt x="77" y="108"/>
                  </a:lnTo>
                  <a:lnTo>
                    <a:pt x="69" y="122"/>
                  </a:lnTo>
                  <a:lnTo>
                    <a:pt x="58" y="140"/>
                  </a:lnTo>
                  <a:lnTo>
                    <a:pt x="24" y="164"/>
                  </a:lnTo>
                  <a:lnTo>
                    <a:pt x="0" y="172"/>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 name="Freeform 85">
              <a:extLst>
                <a:ext uri="{FF2B5EF4-FFF2-40B4-BE49-F238E27FC236}">
                  <a16:creationId xmlns:a16="http://schemas.microsoft.com/office/drawing/2014/main" id="{BE4CBC96-9968-4790-9773-F97CCCB3F6FE}"/>
                </a:ext>
              </a:extLst>
            </p:cNvPr>
            <p:cNvSpPr>
              <a:spLocks/>
            </p:cNvSpPr>
            <p:nvPr/>
          </p:nvSpPr>
          <p:spPr bwMode="auto">
            <a:xfrm>
              <a:off x="4409" y="1730"/>
              <a:ext cx="14" cy="39"/>
            </a:xfrm>
            <a:custGeom>
              <a:avLst/>
              <a:gdLst>
                <a:gd name="T0" fmla="*/ 23 w 35"/>
                <a:gd name="T1" fmla="*/ 0 h 99"/>
                <a:gd name="T2" fmla="*/ 23 w 35"/>
                <a:gd name="T3" fmla="*/ 3 h 99"/>
                <a:gd name="T4" fmla="*/ 34 w 35"/>
                <a:gd name="T5" fmla="*/ 29 h 99"/>
                <a:gd name="T6" fmla="*/ 32 w 35"/>
                <a:gd name="T7" fmla="*/ 48 h 99"/>
                <a:gd name="T8" fmla="*/ 27 w 35"/>
                <a:gd name="T9" fmla="*/ 66 h 99"/>
                <a:gd name="T10" fmla="*/ 11 w 35"/>
                <a:gd name="T11" fmla="*/ 85 h 99"/>
                <a:gd name="T12" fmla="*/ 0 w 35"/>
                <a:gd name="T13" fmla="*/ 98 h 99"/>
              </a:gdLst>
              <a:ahLst/>
              <a:cxnLst>
                <a:cxn ang="0">
                  <a:pos x="T0" y="T1"/>
                </a:cxn>
                <a:cxn ang="0">
                  <a:pos x="T2" y="T3"/>
                </a:cxn>
                <a:cxn ang="0">
                  <a:pos x="T4" y="T5"/>
                </a:cxn>
                <a:cxn ang="0">
                  <a:pos x="T6" y="T7"/>
                </a:cxn>
                <a:cxn ang="0">
                  <a:pos x="T8" y="T9"/>
                </a:cxn>
                <a:cxn ang="0">
                  <a:pos x="T10" y="T11"/>
                </a:cxn>
                <a:cxn ang="0">
                  <a:pos x="T12" y="T13"/>
                </a:cxn>
              </a:cxnLst>
              <a:rect l="0" t="0" r="r" b="b"/>
              <a:pathLst>
                <a:path w="35" h="99">
                  <a:moveTo>
                    <a:pt x="23" y="0"/>
                  </a:moveTo>
                  <a:lnTo>
                    <a:pt x="23" y="3"/>
                  </a:lnTo>
                  <a:lnTo>
                    <a:pt x="34" y="29"/>
                  </a:lnTo>
                  <a:lnTo>
                    <a:pt x="32" y="48"/>
                  </a:lnTo>
                  <a:lnTo>
                    <a:pt x="27" y="66"/>
                  </a:lnTo>
                  <a:lnTo>
                    <a:pt x="11" y="85"/>
                  </a:lnTo>
                  <a:lnTo>
                    <a:pt x="0" y="98"/>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 name="Freeform 86">
              <a:extLst>
                <a:ext uri="{FF2B5EF4-FFF2-40B4-BE49-F238E27FC236}">
                  <a16:creationId xmlns:a16="http://schemas.microsoft.com/office/drawing/2014/main" id="{10D793B4-6382-49F5-836A-C47CB3072F51}"/>
                </a:ext>
              </a:extLst>
            </p:cNvPr>
            <p:cNvSpPr>
              <a:spLocks/>
            </p:cNvSpPr>
            <p:nvPr/>
          </p:nvSpPr>
          <p:spPr bwMode="auto">
            <a:xfrm>
              <a:off x="4851" y="1701"/>
              <a:ext cx="28" cy="55"/>
            </a:xfrm>
            <a:custGeom>
              <a:avLst/>
              <a:gdLst>
                <a:gd name="T0" fmla="*/ 14 w 71"/>
                <a:gd name="T1" fmla="*/ 0 h 139"/>
                <a:gd name="T2" fmla="*/ 45 w 71"/>
                <a:gd name="T3" fmla="*/ 19 h 139"/>
                <a:gd name="T4" fmla="*/ 64 w 71"/>
                <a:gd name="T5" fmla="*/ 45 h 139"/>
                <a:gd name="T6" fmla="*/ 70 w 71"/>
                <a:gd name="T7" fmla="*/ 84 h 139"/>
                <a:gd name="T8" fmla="*/ 59 w 71"/>
                <a:gd name="T9" fmla="*/ 103 h 139"/>
                <a:gd name="T10" fmla="*/ 32 w 71"/>
                <a:gd name="T11" fmla="*/ 119 h 139"/>
                <a:gd name="T12" fmla="*/ 14 w 71"/>
                <a:gd name="T13" fmla="*/ 127 h 139"/>
                <a:gd name="T14" fmla="*/ 0 w 71"/>
                <a:gd name="T15" fmla="*/ 138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39">
                  <a:moveTo>
                    <a:pt x="14" y="0"/>
                  </a:moveTo>
                  <a:lnTo>
                    <a:pt x="45" y="19"/>
                  </a:lnTo>
                  <a:lnTo>
                    <a:pt x="64" y="45"/>
                  </a:lnTo>
                  <a:lnTo>
                    <a:pt x="70" y="84"/>
                  </a:lnTo>
                  <a:lnTo>
                    <a:pt x="59" y="103"/>
                  </a:lnTo>
                  <a:lnTo>
                    <a:pt x="32" y="119"/>
                  </a:lnTo>
                  <a:lnTo>
                    <a:pt x="14" y="127"/>
                  </a:lnTo>
                  <a:lnTo>
                    <a:pt x="0" y="138"/>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5" name="Oval 87">
              <a:extLst>
                <a:ext uri="{FF2B5EF4-FFF2-40B4-BE49-F238E27FC236}">
                  <a16:creationId xmlns:a16="http://schemas.microsoft.com/office/drawing/2014/main" id="{EF475A5F-FAA0-442E-A6B4-8A7FF5A5C5FD}"/>
                </a:ext>
              </a:extLst>
            </p:cNvPr>
            <p:cNvSpPr>
              <a:spLocks noChangeArrowheads="1"/>
            </p:cNvSpPr>
            <p:nvPr/>
          </p:nvSpPr>
          <p:spPr bwMode="auto">
            <a:xfrm>
              <a:off x="4341" y="1699"/>
              <a:ext cx="44" cy="36"/>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 name="Freeform 88">
              <a:extLst>
                <a:ext uri="{FF2B5EF4-FFF2-40B4-BE49-F238E27FC236}">
                  <a16:creationId xmlns:a16="http://schemas.microsoft.com/office/drawing/2014/main" id="{60495E1B-6504-4C9F-A089-AC874112D1E0}"/>
                </a:ext>
              </a:extLst>
            </p:cNvPr>
            <p:cNvSpPr>
              <a:spLocks/>
            </p:cNvSpPr>
            <p:nvPr/>
          </p:nvSpPr>
          <p:spPr bwMode="auto">
            <a:xfrm>
              <a:off x="4448" y="1760"/>
              <a:ext cx="93" cy="35"/>
            </a:xfrm>
            <a:custGeom>
              <a:avLst/>
              <a:gdLst>
                <a:gd name="T0" fmla="*/ 23 w 235"/>
                <a:gd name="T1" fmla="*/ 0 h 90"/>
                <a:gd name="T2" fmla="*/ 74 w 235"/>
                <a:gd name="T3" fmla="*/ 7 h 90"/>
                <a:gd name="T4" fmla="*/ 121 w 235"/>
                <a:gd name="T5" fmla="*/ 10 h 90"/>
                <a:gd name="T6" fmla="*/ 169 w 235"/>
                <a:gd name="T7" fmla="*/ 15 h 90"/>
                <a:gd name="T8" fmla="*/ 211 w 235"/>
                <a:gd name="T9" fmla="*/ 20 h 90"/>
                <a:gd name="T10" fmla="*/ 228 w 235"/>
                <a:gd name="T11" fmla="*/ 30 h 90"/>
                <a:gd name="T12" fmla="*/ 234 w 235"/>
                <a:gd name="T13" fmla="*/ 40 h 90"/>
                <a:gd name="T14" fmla="*/ 221 w 235"/>
                <a:gd name="T15" fmla="*/ 51 h 90"/>
                <a:gd name="T16" fmla="*/ 209 w 235"/>
                <a:gd name="T17" fmla="*/ 63 h 90"/>
                <a:gd name="T18" fmla="*/ 171 w 235"/>
                <a:gd name="T19" fmla="*/ 76 h 90"/>
                <a:gd name="T20" fmla="*/ 133 w 235"/>
                <a:gd name="T21" fmla="*/ 83 h 90"/>
                <a:gd name="T22" fmla="*/ 98 w 235"/>
                <a:gd name="T23" fmla="*/ 89 h 90"/>
                <a:gd name="T24" fmla="*/ 55 w 235"/>
                <a:gd name="T25" fmla="*/ 78 h 90"/>
                <a:gd name="T26" fmla="*/ 41 w 235"/>
                <a:gd name="T27" fmla="*/ 69 h 90"/>
                <a:gd name="T28" fmla="*/ 21 w 235"/>
                <a:gd name="T29" fmla="*/ 55 h 90"/>
                <a:gd name="T30" fmla="*/ 8 w 235"/>
                <a:gd name="T31" fmla="*/ 41 h 90"/>
                <a:gd name="T32" fmla="*/ 0 w 235"/>
                <a:gd name="T33" fmla="*/ 31 h 90"/>
                <a:gd name="T34" fmla="*/ 23 w 235"/>
                <a:gd name="T35" fmla="*/ 0 h 90"/>
                <a:gd name="T36" fmla="*/ 23 w 235"/>
                <a:gd name="T3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 h="90">
                  <a:moveTo>
                    <a:pt x="23" y="0"/>
                  </a:moveTo>
                  <a:lnTo>
                    <a:pt x="74" y="7"/>
                  </a:lnTo>
                  <a:lnTo>
                    <a:pt x="121" y="10"/>
                  </a:lnTo>
                  <a:lnTo>
                    <a:pt x="169" y="15"/>
                  </a:lnTo>
                  <a:lnTo>
                    <a:pt x="211" y="20"/>
                  </a:lnTo>
                  <a:lnTo>
                    <a:pt x="228" y="30"/>
                  </a:lnTo>
                  <a:lnTo>
                    <a:pt x="234" y="40"/>
                  </a:lnTo>
                  <a:lnTo>
                    <a:pt x="221" y="51"/>
                  </a:lnTo>
                  <a:lnTo>
                    <a:pt x="209" y="63"/>
                  </a:lnTo>
                  <a:lnTo>
                    <a:pt x="171" y="76"/>
                  </a:lnTo>
                  <a:lnTo>
                    <a:pt x="133" y="83"/>
                  </a:lnTo>
                  <a:lnTo>
                    <a:pt x="98" y="89"/>
                  </a:lnTo>
                  <a:lnTo>
                    <a:pt x="55" y="78"/>
                  </a:lnTo>
                  <a:lnTo>
                    <a:pt x="41" y="69"/>
                  </a:lnTo>
                  <a:lnTo>
                    <a:pt x="21" y="55"/>
                  </a:lnTo>
                  <a:lnTo>
                    <a:pt x="8" y="41"/>
                  </a:lnTo>
                  <a:lnTo>
                    <a:pt x="0" y="31"/>
                  </a:lnTo>
                  <a:lnTo>
                    <a:pt x="23" y="0"/>
                  </a:lnTo>
                  <a:lnTo>
                    <a:pt x="23"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 name="Freeform 89">
              <a:extLst>
                <a:ext uri="{FF2B5EF4-FFF2-40B4-BE49-F238E27FC236}">
                  <a16:creationId xmlns:a16="http://schemas.microsoft.com/office/drawing/2014/main" id="{CCE5BAA5-9B0E-4B32-AB9D-B740889E75C8}"/>
                </a:ext>
              </a:extLst>
            </p:cNvPr>
            <p:cNvSpPr>
              <a:spLocks/>
            </p:cNvSpPr>
            <p:nvPr/>
          </p:nvSpPr>
          <p:spPr bwMode="auto">
            <a:xfrm>
              <a:off x="4309" y="1722"/>
              <a:ext cx="60" cy="34"/>
            </a:xfrm>
            <a:custGeom>
              <a:avLst/>
              <a:gdLst>
                <a:gd name="T0" fmla="*/ 8 w 151"/>
                <a:gd name="T1" fmla="*/ 0 h 88"/>
                <a:gd name="T2" fmla="*/ 42 w 151"/>
                <a:gd name="T3" fmla="*/ 18 h 88"/>
                <a:gd name="T4" fmla="*/ 71 w 151"/>
                <a:gd name="T5" fmla="*/ 35 h 88"/>
                <a:gd name="T6" fmla="*/ 98 w 151"/>
                <a:gd name="T7" fmla="*/ 50 h 88"/>
                <a:gd name="T8" fmla="*/ 124 w 151"/>
                <a:gd name="T9" fmla="*/ 61 h 88"/>
                <a:gd name="T10" fmla="*/ 145 w 151"/>
                <a:gd name="T11" fmla="*/ 77 h 88"/>
                <a:gd name="T12" fmla="*/ 150 w 151"/>
                <a:gd name="T13" fmla="*/ 87 h 88"/>
                <a:gd name="T14" fmla="*/ 135 w 151"/>
                <a:gd name="T15" fmla="*/ 85 h 88"/>
                <a:gd name="T16" fmla="*/ 111 w 151"/>
                <a:gd name="T17" fmla="*/ 77 h 88"/>
                <a:gd name="T18" fmla="*/ 82 w 151"/>
                <a:gd name="T19" fmla="*/ 63 h 88"/>
                <a:gd name="T20" fmla="*/ 60 w 151"/>
                <a:gd name="T21" fmla="*/ 56 h 88"/>
                <a:gd name="T22" fmla="*/ 42 w 151"/>
                <a:gd name="T23" fmla="*/ 42 h 88"/>
                <a:gd name="T24" fmla="*/ 0 w 151"/>
                <a:gd name="T25" fmla="*/ 18 h 88"/>
                <a:gd name="T26" fmla="*/ 8 w 151"/>
                <a:gd name="T27" fmla="*/ 0 h 88"/>
                <a:gd name="T28" fmla="*/ 8 w 151"/>
                <a:gd name="T2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88">
                  <a:moveTo>
                    <a:pt x="8" y="0"/>
                  </a:moveTo>
                  <a:lnTo>
                    <a:pt x="42" y="18"/>
                  </a:lnTo>
                  <a:lnTo>
                    <a:pt x="71" y="35"/>
                  </a:lnTo>
                  <a:lnTo>
                    <a:pt x="98" y="50"/>
                  </a:lnTo>
                  <a:lnTo>
                    <a:pt x="124" y="61"/>
                  </a:lnTo>
                  <a:lnTo>
                    <a:pt x="145" y="77"/>
                  </a:lnTo>
                  <a:lnTo>
                    <a:pt x="150" y="87"/>
                  </a:lnTo>
                  <a:lnTo>
                    <a:pt x="135" y="85"/>
                  </a:lnTo>
                  <a:lnTo>
                    <a:pt x="111" y="77"/>
                  </a:lnTo>
                  <a:lnTo>
                    <a:pt x="82" y="63"/>
                  </a:lnTo>
                  <a:lnTo>
                    <a:pt x="60" y="56"/>
                  </a:lnTo>
                  <a:lnTo>
                    <a:pt x="42" y="42"/>
                  </a:lnTo>
                  <a:lnTo>
                    <a:pt x="0" y="18"/>
                  </a:lnTo>
                  <a:lnTo>
                    <a:pt x="8" y="0"/>
                  </a:lnTo>
                  <a:lnTo>
                    <a:pt x="8"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 name="Oval 90">
              <a:extLst>
                <a:ext uri="{FF2B5EF4-FFF2-40B4-BE49-F238E27FC236}">
                  <a16:creationId xmlns:a16="http://schemas.microsoft.com/office/drawing/2014/main" id="{FF115859-9DA2-4222-AE3F-2143765C6B34}"/>
                </a:ext>
              </a:extLst>
            </p:cNvPr>
            <p:cNvSpPr>
              <a:spLocks noChangeArrowheads="1"/>
            </p:cNvSpPr>
            <p:nvPr/>
          </p:nvSpPr>
          <p:spPr bwMode="auto">
            <a:xfrm>
              <a:off x="4350" y="1706"/>
              <a:ext cx="21" cy="19"/>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9" name="Oval 91">
              <a:extLst>
                <a:ext uri="{FF2B5EF4-FFF2-40B4-BE49-F238E27FC236}">
                  <a16:creationId xmlns:a16="http://schemas.microsoft.com/office/drawing/2014/main" id="{E16B8D44-E758-49DE-9D28-136E046BD2D5}"/>
                </a:ext>
              </a:extLst>
            </p:cNvPr>
            <p:cNvSpPr>
              <a:spLocks noChangeArrowheads="1"/>
            </p:cNvSpPr>
            <p:nvPr/>
          </p:nvSpPr>
          <p:spPr bwMode="auto">
            <a:xfrm>
              <a:off x="4557" y="1682"/>
              <a:ext cx="13" cy="57"/>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 name="Oval 92">
              <a:extLst>
                <a:ext uri="{FF2B5EF4-FFF2-40B4-BE49-F238E27FC236}">
                  <a16:creationId xmlns:a16="http://schemas.microsoft.com/office/drawing/2014/main" id="{37685F3B-0556-4673-A96E-141CD2E53EA5}"/>
                </a:ext>
              </a:extLst>
            </p:cNvPr>
            <p:cNvSpPr>
              <a:spLocks noChangeArrowheads="1"/>
            </p:cNvSpPr>
            <p:nvPr/>
          </p:nvSpPr>
          <p:spPr bwMode="auto">
            <a:xfrm>
              <a:off x="4528" y="1681"/>
              <a:ext cx="13" cy="58"/>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 name="Oval 93">
              <a:extLst>
                <a:ext uri="{FF2B5EF4-FFF2-40B4-BE49-F238E27FC236}">
                  <a16:creationId xmlns:a16="http://schemas.microsoft.com/office/drawing/2014/main" id="{5ED101B3-DEF9-4390-9CD0-BC6C8CC17836}"/>
                </a:ext>
              </a:extLst>
            </p:cNvPr>
            <p:cNvSpPr>
              <a:spLocks noChangeArrowheads="1"/>
            </p:cNvSpPr>
            <p:nvPr/>
          </p:nvSpPr>
          <p:spPr bwMode="auto">
            <a:xfrm>
              <a:off x="4466" y="1677"/>
              <a:ext cx="12" cy="54"/>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 name="Oval 94">
              <a:extLst>
                <a:ext uri="{FF2B5EF4-FFF2-40B4-BE49-F238E27FC236}">
                  <a16:creationId xmlns:a16="http://schemas.microsoft.com/office/drawing/2014/main" id="{C70734EC-3ED0-4919-80E6-B916A832E7CD}"/>
                </a:ext>
              </a:extLst>
            </p:cNvPr>
            <p:cNvSpPr>
              <a:spLocks noChangeArrowheads="1"/>
            </p:cNvSpPr>
            <p:nvPr/>
          </p:nvSpPr>
          <p:spPr bwMode="auto">
            <a:xfrm>
              <a:off x="4494" y="1678"/>
              <a:ext cx="14" cy="58"/>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 name="Oval 95">
              <a:extLst>
                <a:ext uri="{FF2B5EF4-FFF2-40B4-BE49-F238E27FC236}">
                  <a16:creationId xmlns:a16="http://schemas.microsoft.com/office/drawing/2014/main" id="{6E2881E4-D50D-4194-B7C5-A31ED8134758}"/>
                </a:ext>
              </a:extLst>
            </p:cNvPr>
            <p:cNvSpPr>
              <a:spLocks noChangeArrowheads="1"/>
            </p:cNvSpPr>
            <p:nvPr/>
          </p:nvSpPr>
          <p:spPr bwMode="auto">
            <a:xfrm>
              <a:off x="4590" y="1675"/>
              <a:ext cx="15" cy="70"/>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 name="Oval 96">
              <a:extLst>
                <a:ext uri="{FF2B5EF4-FFF2-40B4-BE49-F238E27FC236}">
                  <a16:creationId xmlns:a16="http://schemas.microsoft.com/office/drawing/2014/main" id="{3A1FFCF8-0C9F-4F54-8F06-8EF0E8C61E7D}"/>
                </a:ext>
              </a:extLst>
            </p:cNvPr>
            <p:cNvSpPr>
              <a:spLocks noChangeArrowheads="1"/>
            </p:cNvSpPr>
            <p:nvPr/>
          </p:nvSpPr>
          <p:spPr bwMode="auto">
            <a:xfrm>
              <a:off x="4692" y="1696"/>
              <a:ext cx="14" cy="47"/>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5" name="Oval 97">
              <a:extLst>
                <a:ext uri="{FF2B5EF4-FFF2-40B4-BE49-F238E27FC236}">
                  <a16:creationId xmlns:a16="http://schemas.microsoft.com/office/drawing/2014/main" id="{DB5E081A-123A-4187-8EE1-B16CD28BC924}"/>
                </a:ext>
              </a:extLst>
            </p:cNvPr>
            <p:cNvSpPr>
              <a:spLocks noChangeArrowheads="1"/>
            </p:cNvSpPr>
            <p:nvPr/>
          </p:nvSpPr>
          <p:spPr bwMode="auto">
            <a:xfrm>
              <a:off x="4745" y="1697"/>
              <a:ext cx="11" cy="42"/>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 name="Oval 98">
              <a:extLst>
                <a:ext uri="{FF2B5EF4-FFF2-40B4-BE49-F238E27FC236}">
                  <a16:creationId xmlns:a16="http://schemas.microsoft.com/office/drawing/2014/main" id="{06685939-CA66-4AEF-931E-8758AF422465}"/>
                </a:ext>
              </a:extLst>
            </p:cNvPr>
            <p:cNvSpPr>
              <a:spLocks noChangeArrowheads="1"/>
            </p:cNvSpPr>
            <p:nvPr/>
          </p:nvSpPr>
          <p:spPr bwMode="auto">
            <a:xfrm>
              <a:off x="4797" y="1706"/>
              <a:ext cx="10" cy="29"/>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 name="Oval 99">
              <a:extLst>
                <a:ext uri="{FF2B5EF4-FFF2-40B4-BE49-F238E27FC236}">
                  <a16:creationId xmlns:a16="http://schemas.microsoft.com/office/drawing/2014/main" id="{2CB4E45E-D7BC-4E70-9C9F-248DEEB58508}"/>
                </a:ext>
              </a:extLst>
            </p:cNvPr>
            <p:cNvSpPr>
              <a:spLocks noChangeArrowheads="1"/>
            </p:cNvSpPr>
            <p:nvPr/>
          </p:nvSpPr>
          <p:spPr bwMode="auto">
            <a:xfrm>
              <a:off x="4639" y="1686"/>
              <a:ext cx="13" cy="57"/>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8" name="Group 100">
            <a:extLst>
              <a:ext uri="{FF2B5EF4-FFF2-40B4-BE49-F238E27FC236}">
                <a16:creationId xmlns:a16="http://schemas.microsoft.com/office/drawing/2014/main" id="{172E097E-B743-429F-9D2A-A0C991647C68}"/>
              </a:ext>
            </a:extLst>
          </p:cNvPr>
          <p:cNvGrpSpPr>
            <a:grpSpLocks/>
          </p:cNvGrpSpPr>
          <p:nvPr/>
        </p:nvGrpSpPr>
        <p:grpSpPr bwMode="auto">
          <a:xfrm>
            <a:off x="3140276" y="2025650"/>
            <a:ext cx="1003300" cy="420688"/>
            <a:chOff x="1638" y="1734"/>
            <a:chExt cx="2942" cy="1231"/>
          </a:xfrm>
        </p:grpSpPr>
        <p:sp>
          <p:nvSpPr>
            <p:cNvPr id="269" name="Freeform 101">
              <a:extLst>
                <a:ext uri="{FF2B5EF4-FFF2-40B4-BE49-F238E27FC236}">
                  <a16:creationId xmlns:a16="http://schemas.microsoft.com/office/drawing/2014/main" id="{CA938564-6700-4074-8D1A-3020B1F12A6E}"/>
                </a:ext>
              </a:extLst>
            </p:cNvPr>
            <p:cNvSpPr>
              <a:spLocks/>
            </p:cNvSpPr>
            <p:nvPr/>
          </p:nvSpPr>
          <p:spPr bwMode="auto">
            <a:xfrm>
              <a:off x="1638" y="1969"/>
              <a:ext cx="2942" cy="778"/>
            </a:xfrm>
            <a:custGeom>
              <a:avLst/>
              <a:gdLst>
                <a:gd name="T0" fmla="*/ 1845 w 2942"/>
                <a:gd name="T1" fmla="*/ 163 h 778"/>
                <a:gd name="T2" fmla="*/ 1625 w 2942"/>
                <a:gd name="T3" fmla="*/ 137 h 778"/>
                <a:gd name="T4" fmla="*/ 1274 w 2942"/>
                <a:gd name="T5" fmla="*/ 112 h 778"/>
                <a:gd name="T6" fmla="*/ 957 w 2942"/>
                <a:gd name="T7" fmla="*/ 99 h 778"/>
                <a:gd name="T8" fmla="*/ 546 w 2942"/>
                <a:gd name="T9" fmla="*/ 133 h 778"/>
                <a:gd name="T10" fmla="*/ 201 w 2942"/>
                <a:gd name="T11" fmla="*/ 222 h 778"/>
                <a:gd name="T12" fmla="*/ 12 w 2942"/>
                <a:gd name="T13" fmla="*/ 333 h 778"/>
                <a:gd name="T14" fmla="*/ 12 w 2942"/>
                <a:gd name="T15" fmla="*/ 381 h 778"/>
                <a:gd name="T16" fmla="*/ 56 w 2942"/>
                <a:gd name="T17" fmla="*/ 398 h 778"/>
                <a:gd name="T18" fmla="*/ 139 w 2942"/>
                <a:gd name="T19" fmla="*/ 427 h 778"/>
                <a:gd name="T20" fmla="*/ 56 w 2942"/>
                <a:gd name="T21" fmla="*/ 438 h 778"/>
                <a:gd name="T22" fmla="*/ 6 w 2942"/>
                <a:gd name="T23" fmla="*/ 435 h 778"/>
                <a:gd name="T24" fmla="*/ 23 w 2942"/>
                <a:gd name="T25" fmla="*/ 483 h 778"/>
                <a:gd name="T26" fmla="*/ 117 w 2942"/>
                <a:gd name="T27" fmla="*/ 521 h 778"/>
                <a:gd name="T28" fmla="*/ 273 w 2942"/>
                <a:gd name="T29" fmla="*/ 561 h 778"/>
                <a:gd name="T30" fmla="*/ 445 w 2942"/>
                <a:gd name="T31" fmla="*/ 599 h 778"/>
                <a:gd name="T32" fmla="*/ 641 w 2942"/>
                <a:gd name="T33" fmla="*/ 643 h 778"/>
                <a:gd name="T34" fmla="*/ 891 w 2942"/>
                <a:gd name="T35" fmla="*/ 677 h 778"/>
                <a:gd name="T36" fmla="*/ 1130 w 2942"/>
                <a:gd name="T37" fmla="*/ 688 h 778"/>
                <a:gd name="T38" fmla="*/ 1325 w 2942"/>
                <a:gd name="T39" fmla="*/ 671 h 778"/>
                <a:gd name="T40" fmla="*/ 1625 w 2942"/>
                <a:gd name="T41" fmla="*/ 649 h 778"/>
                <a:gd name="T42" fmla="*/ 1753 w 2942"/>
                <a:gd name="T43" fmla="*/ 654 h 778"/>
                <a:gd name="T44" fmla="*/ 1932 w 2942"/>
                <a:gd name="T45" fmla="*/ 604 h 778"/>
                <a:gd name="T46" fmla="*/ 2166 w 2942"/>
                <a:gd name="T47" fmla="*/ 521 h 778"/>
                <a:gd name="T48" fmla="*/ 2332 w 2942"/>
                <a:gd name="T49" fmla="*/ 505 h 778"/>
                <a:gd name="T50" fmla="*/ 2460 w 2942"/>
                <a:gd name="T51" fmla="*/ 549 h 778"/>
                <a:gd name="T52" fmla="*/ 2599 w 2942"/>
                <a:gd name="T53" fmla="*/ 627 h 778"/>
                <a:gd name="T54" fmla="*/ 2734 w 2942"/>
                <a:gd name="T55" fmla="*/ 721 h 778"/>
                <a:gd name="T56" fmla="*/ 2838 w 2942"/>
                <a:gd name="T57" fmla="*/ 777 h 778"/>
                <a:gd name="T58" fmla="*/ 2911 w 2942"/>
                <a:gd name="T59" fmla="*/ 743 h 778"/>
                <a:gd name="T60" fmla="*/ 2933 w 2942"/>
                <a:gd name="T61" fmla="*/ 643 h 778"/>
                <a:gd name="T62" fmla="*/ 2916 w 2942"/>
                <a:gd name="T63" fmla="*/ 544 h 778"/>
                <a:gd name="T64" fmla="*/ 2872 w 2942"/>
                <a:gd name="T65" fmla="*/ 438 h 778"/>
                <a:gd name="T66" fmla="*/ 2866 w 2942"/>
                <a:gd name="T67" fmla="*/ 333 h 778"/>
                <a:gd name="T68" fmla="*/ 2922 w 2942"/>
                <a:gd name="T69" fmla="*/ 222 h 778"/>
                <a:gd name="T70" fmla="*/ 2941 w 2942"/>
                <a:gd name="T71" fmla="*/ 97 h 778"/>
                <a:gd name="T72" fmla="*/ 2928 w 2942"/>
                <a:gd name="T73" fmla="*/ 5 h 778"/>
                <a:gd name="T74" fmla="*/ 2816 w 2942"/>
                <a:gd name="T75" fmla="*/ 16 h 778"/>
                <a:gd name="T76" fmla="*/ 2689 w 2942"/>
                <a:gd name="T77" fmla="*/ 88 h 778"/>
                <a:gd name="T78" fmla="*/ 2605 w 2942"/>
                <a:gd name="T79" fmla="*/ 154 h 778"/>
                <a:gd name="T80" fmla="*/ 2494 w 2942"/>
                <a:gd name="T81" fmla="*/ 216 h 778"/>
                <a:gd name="T82" fmla="*/ 2410 w 2942"/>
                <a:gd name="T83" fmla="*/ 255 h 778"/>
                <a:gd name="T84" fmla="*/ 2277 w 2942"/>
                <a:gd name="T85" fmla="*/ 260 h 778"/>
                <a:gd name="T86" fmla="*/ 2160 w 2942"/>
                <a:gd name="T87" fmla="*/ 233 h 778"/>
                <a:gd name="T88" fmla="*/ 2043 w 2942"/>
                <a:gd name="T89" fmla="*/ 199 h 778"/>
                <a:gd name="T90" fmla="*/ 1932 w 2942"/>
                <a:gd name="T91" fmla="*/ 177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42" h="778">
                  <a:moveTo>
                    <a:pt x="1932" y="177"/>
                  </a:moveTo>
                  <a:lnTo>
                    <a:pt x="1845" y="163"/>
                  </a:lnTo>
                  <a:lnTo>
                    <a:pt x="1748" y="149"/>
                  </a:lnTo>
                  <a:lnTo>
                    <a:pt x="1625" y="137"/>
                  </a:lnTo>
                  <a:lnTo>
                    <a:pt x="1475" y="127"/>
                  </a:lnTo>
                  <a:lnTo>
                    <a:pt x="1274" y="112"/>
                  </a:lnTo>
                  <a:lnTo>
                    <a:pt x="1141" y="97"/>
                  </a:lnTo>
                  <a:lnTo>
                    <a:pt x="957" y="99"/>
                  </a:lnTo>
                  <a:lnTo>
                    <a:pt x="740" y="110"/>
                  </a:lnTo>
                  <a:lnTo>
                    <a:pt x="546" y="133"/>
                  </a:lnTo>
                  <a:lnTo>
                    <a:pt x="384" y="166"/>
                  </a:lnTo>
                  <a:lnTo>
                    <a:pt x="201" y="222"/>
                  </a:lnTo>
                  <a:lnTo>
                    <a:pt x="67" y="283"/>
                  </a:lnTo>
                  <a:lnTo>
                    <a:pt x="12" y="333"/>
                  </a:lnTo>
                  <a:lnTo>
                    <a:pt x="6" y="359"/>
                  </a:lnTo>
                  <a:lnTo>
                    <a:pt x="12" y="381"/>
                  </a:lnTo>
                  <a:lnTo>
                    <a:pt x="35" y="395"/>
                  </a:lnTo>
                  <a:lnTo>
                    <a:pt x="56" y="398"/>
                  </a:lnTo>
                  <a:lnTo>
                    <a:pt x="106" y="405"/>
                  </a:lnTo>
                  <a:lnTo>
                    <a:pt x="139" y="427"/>
                  </a:lnTo>
                  <a:lnTo>
                    <a:pt x="90" y="439"/>
                  </a:lnTo>
                  <a:lnTo>
                    <a:pt x="56" y="438"/>
                  </a:lnTo>
                  <a:lnTo>
                    <a:pt x="32" y="435"/>
                  </a:lnTo>
                  <a:lnTo>
                    <a:pt x="6" y="435"/>
                  </a:lnTo>
                  <a:lnTo>
                    <a:pt x="0" y="449"/>
                  </a:lnTo>
                  <a:lnTo>
                    <a:pt x="23" y="483"/>
                  </a:lnTo>
                  <a:lnTo>
                    <a:pt x="50" y="499"/>
                  </a:lnTo>
                  <a:lnTo>
                    <a:pt x="117" y="521"/>
                  </a:lnTo>
                  <a:lnTo>
                    <a:pt x="201" y="544"/>
                  </a:lnTo>
                  <a:lnTo>
                    <a:pt x="273" y="561"/>
                  </a:lnTo>
                  <a:lnTo>
                    <a:pt x="351" y="577"/>
                  </a:lnTo>
                  <a:lnTo>
                    <a:pt x="445" y="599"/>
                  </a:lnTo>
                  <a:lnTo>
                    <a:pt x="540" y="621"/>
                  </a:lnTo>
                  <a:lnTo>
                    <a:pt x="641" y="643"/>
                  </a:lnTo>
                  <a:lnTo>
                    <a:pt x="763" y="665"/>
                  </a:lnTo>
                  <a:lnTo>
                    <a:pt x="891" y="677"/>
                  </a:lnTo>
                  <a:lnTo>
                    <a:pt x="991" y="688"/>
                  </a:lnTo>
                  <a:lnTo>
                    <a:pt x="1130" y="688"/>
                  </a:lnTo>
                  <a:lnTo>
                    <a:pt x="1269" y="682"/>
                  </a:lnTo>
                  <a:lnTo>
                    <a:pt x="1325" y="671"/>
                  </a:lnTo>
                  <a:lnTo>
                    <a:pt x="1475" y="643"/>
                  </a:lnTo>
                  <a:lnTo>
                    <a:pt x="1625" y="649"/>
                  </a:lnTo>
                  <a:lnTo>
                    <a:pt x="1720" y="654"/>
                  </a:lnTo>
                  <a:lnTo>
                    <a:pt x="1753" y="654"/>
                  </a:lnTo>
                  <a:lnTo>
                    <a:pt x="1842" y="627"/>
                  </a:lnTo>
                  <a:lnTo>
                    <a:pt x="1932" y="604"/>
                  </a:lnTo>
                  <a:lnTo>
                    <a:pt x="2082" y="561"/>
                  </a:lnTo>
                  <a:lnTo>
                    <a:pt x="2166" y="521"/>
                  </a:lnTo>
                  <a:lnTo>
                    <a:pt x="2271" y="511"/>
                  </a:lnTo>
                  <a:lnTo>
                    <a:pt x="2332" y="505"/>
                  </a:lnTo>
                  <a:lnTo>
                    <a:pt x="2382" y="521"/>
                  </a:lnTo>
                  <a:lnTo>
                    <a:pt x="2460" y="549"/>
                  </a:lnTo>
                  <a:lnTo>
                    <a:pt x="2527" y="571"/>
                  </a:lnTo>
                  <a:lnTo>
                    <a:pt x="2599" y="627"/>
                  </a:lnTo>
                  <a:lnTo>
                    <a:pt x="2689" y="693"/>
                  </a:lnTo>
                  <a:lnTo>
                    <a:pt x="2734" y="721"/>
                  </a:lnTo>
                  <a:lnTo>
                    <a:pt x="2800" y="760"/>
                  </a:lnTo>
                  <a:lnTo>
                    <a:pt x="2838" y="777"/>
                  </a:lnTo>
                  <a:lnTo>
                    <a:pt x="2883" y="771"/>
                  </a:lnTo>
                  <a:lnTo>
                    <a:pt x="2911" y="743"/>
                  </a:lnTo>
                  <a:lnTo>
                    <a:pt x="2928" y="688"/>
                  </a:lnTo>
                  <a:lnTo>
                    <a:pt x="2933" y="643"/>
                  </a:lnTo>
                  <a:lnTo>
                    <a:pt x="2922" y="588"/>
                  </a:lnTo>
                  <a:lnTo>
                    <a:pt x="2916" y="544"/>
                  </a:lnTo>
                  <a:lnTo>
                    <a:pt x="2900" y="483"/>
                  </a:lnTo>
                  <a:lnTo>
                    <a:pt x="2872" y="438"/>
                  </a:lnTo>
                  <a:lnTo>
                    <a:pt x="2855" y="399"/>
                  </a:lnTo>
                  <a:lnTo>
                    <a:pt x="2866" y="333"/>
                  </a:lnTo>
                  <a:lnTo>
                    <a:pt x="2900" y="272"/>
                  </a:lnTo>
                  <a:lnTo>
                    <a:pt x="2922" y="222"/>
                  </a:lnTo>
                  <a:lnTo>
                    <a:pt x="2933" y="160"/>
                  </a:lnTo>
                  <a:lnTo>
                    <a:pt x="2941" y="97"/>
                  </a:lnTo>
                  <a:lnTo>
                    <a:pt x="2941" y="40"/>
                  </a:lnTo>
                  <a:lnTo>
                    <a:pt x="2928" y="5"/>
                  </a:lnTo>
                  <a:lnTo>
                    <a:pt x="2889" y="0"/>
                  </a:lnTo>
                  <a:lnTo>
                    <a:pt x="2816" y="16"/>
                  </a:lnTo>
                  <a:lnTo>
                    <a:pt x="2738" y="55"/>
                  </a:lnTo>
                  <a:lnTo>
                    <a:pt x="2689" y="88"/>
                  </a:lnTo>
                  <a:lnTo>
                    <a:pt x="2655" y="116"/>
                  </a:lnTo>
                  <a:lnTo>
                    <a:pt x="2605" y="154"/>
                  </a:lnTo>
                  <a:lnTo>
                    <a:pt x="2544" y="194"/>
                  </a:lnTo>
                  <a:lnTo>
                    <a:pt x="2494" y="216"/>
                  </a:lnTo>
                  <a:lnTo>
                    <a:pt x="2445" y="236"/>
                  </a:lnTo>
                  <a:lnTo>
                    <a:pt x="2410" y="255"/>
                  </a:lnTo>
                  <a:lnTo>
                    <a:pt x="2338" y="261"/>
                  </a:lnTo>
                  <a:lnTo>
                    <a:pt x="2277" y="260"/>
                  </a:lnTo>
                  <a:lnTo>
                    <a:pt x="2216" y="255"/>
                  </a:lnTo>
                  <a:lnTo>
                    <a:pt x="2160" y="233"/>
                  </a:lnTo>
                  <a:lnTo>
                    <a:pt x="2098" y="216"/>
                  </a:lnTo>
                  <a:lnTo>
                    <a:pt x="2043" y="199"/>
                  </a:lnTo>
                  <a:lnTo>
                    <a:pt x="1976" y="188"/>
                  </a:lnTo>
                  <a:lnTo>
                    <a:pt x="1932" y="177"/>
                  </a:lnTo>
                  <a:lnTo>
                    <a:pt x="1932" y="177"/>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0" name="Freeform 102">
              <a:extLst>
                <a:ext uri="{FF2B5EF4-FFF2-40B4-BE49-F238E27FC236}">
                  <a16:creationId xmlns:a16="http://schemas.microsoft.com/office/drawing/2014/main" id="{26498F56-CC9A-4CAA-98A9-FE99CA2412AD}"/>
                </a:ext>
              </a:extLst>
            </p:cNvPr>
            <p:cNvSpPr>
              <a:spLocks/>
            </p:cNvSpPr>
            <p:nvPr/>
          </p:nvSpPr>
          <p:spPr bwMode="auto">
            <a:xfrm>
              <a:off x="2830" y="1734"/>
              <a:ext cx="569" cy="369"/>
            </a:xfrm>
            <a:custGeom>
              <a:avLst/>
              <a:gdLst>
                <a:gd name="T0" fmla="*/ 0 w 569"/>
                <a:gd name="T1" fmla="*/ 332 h 369"/>
                <a:gd name="T2" fmla="*/ 44 w 569"/>
                <a:gd name="T3" fmla="*/ 288 h 369"/>
                <a:gd name="T4" fmla="*/ 62 w 569"/>
                <a:gd name="T5" fmla="*/ 252 h 369"/>
                <a:gd name="T6" fmla="*/ 75 w 569"/>
                <a:gd name="T7" fmla="*/ 222 h 369"/>
                <a:gd name="T8" fmla="*/ 94 w 569"/>
                <a:gd name="T9" fmla="*/ 179 h 369"/>
                <a:gd name="T10" fmla="*/ 118 w 569"/>
                <a:gd name="T11" fmla="*/ 134 h 369"/>
                <a:gd name="T12" fmla="*/ 138 w 569"/>
                <a:gd name="T13" fmla="*/ 94 h 369"/>
                <a:gd name="T14" fmla="*/ 180 w 569"/>
                <a:gd name="T15" fmla="*/ 44 h 369"/>
                <a:gd name="T16" fmla="*/ 213 w 569"/>
                <a:gd name="T17" fmla="*/ 22 h 369"/>
                <a:gd name="T18" fmla="*/ 240 w 569"/>
                <a:gd name="T19" fmla="*/ 6 h 369"/>
                <a:gd name="T20" fmla="*/ 267 w 569"/>
                <a:gd name="T21" fmla="*/ 0 h 369"/>
                <a:gd name="T22" fmla="*/ 291 w 569"/>
                <a:gd name="T23" fmla="*/ 0 h 369"/>
                <a:gd name="T24" fmla="*/ 317 w 569"/>
                <a:gd name="T25" fmla="*/ 12 h 369"/>
                <a:gd name="T26" fmla="*/ 338 w 569"/>
                <a:gd name="T27" fmla="*/ 34 h 369"/>
                <a:gd name="T28" fmla="*/ 369 w 569"/>
                <a:gd name="T29" fmla="*/ 63 h 369"/>
                <a:gd name="T30" fmla="*/ 398 w 569"/>
                <a:gd name="T31" fmla="*/ 86 h 369"/>
                <a:gd name="T32" fmla="*/ 427 w 569"/>
                <a:gd name="T33" fmla="*/ 109 h 369"/>
                <a:gd name="T34" fmla="*/ 454 w 569"/>
                <a:gd name="T35" fmla="*/ 142 h 369"/>
                <a:gd name="T36" fmla="*/ 484 w 569"/>
                <a:gd name="T37" fmla="*/ 167 h 369"/>
                <a:gd name="T38" fmla="*/ 518 w 569"/>
                <a:gd name="T39" fmla="*/ 210 h 369"/>
                <a:gd name="T40" fmla="*/ 548 w 569"/>
                <a:gd name="T41" fmla="*/ 238 h 369"/>
                <a:gd name="T42" fmla="*/ 563 w 569"/>
                <a:gd name="T43" fmla="*/ 256 h 369"/>
                <a:gd name="T44" fmla="*/ 568 w 569"/>
                <a:gd name="T45" fmla="*/ 275 h 369"/>
                <a:gd name="T46" fmla="*/ 555 w 569"/>
                <a:gd name="T47" fmla="*/ 288 h 369"/>
                <a:gd name="T48" fmla="*/ 543 w 569"/>
                <a:gd name="T49" fmla="*/ 298 h 369"/>
                <a:gd name="T50" fmla="*/ 518 w 569"/>
                <a:gd name="T51" fmla="*/ 311 h 369"/>
                <a:gd name="T52" fmla="*/ 476 w 569"/>
                <a:gd name="T53" fmla="*/ 336 h 369"/>
                <a:gd name="T54" fmla="*/ 445 w 569"/>
                <a:gd name="T55" fmla="*/ 350 h 369"/>
                <a:gd name="T56" fmla="*/ 402 w 569"/>
                <a:gd name="T57" fmla="*/ 36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9" h="369">
                  <a:moveTo>
                    <a:pt x="0" y="332"/>
                  </a:moveTo>
                  <a:lnTo>
                    <a:pt x="44" y="288"/>
                  </a:lnTo>
                  <a:lnTo>
                    <a:pt x="62" y="252"/>
                  </a:lnTo>
                  <a:lnTo>
                    <a:pt x="75" y="222"/>
                  </a:lnTo>
                  <a:lnTo>
                    <a:pt x="94" y="179"/>
                  </a:lnTo>
                  <a:lnTo>
                    <a:pt x="118" y="134"/>
                  </a:lnTo>
                  <a:lnTo>
                    <a:pt x="138" y="94"/>
                  </a:lnTo>
                  <a:lnTo>
                    <a:pt x="180" y="44"/>
                  </a:lnTo>
                  <a:lnTo>
                    <a:pt x="213" y="22"/>
                  </a:lnTo>
                  <a:lnTo>
                    <a:pt x="240" y="6"/>
                  </a:lnTo>
                  <a:lnTo>
                    <a:pt x="267" y="0"/>
                  </a:lnTo>
                  <a:lnTo>
                    <a:pt x="291" y="0"/>
                  </a:lnTo>
                  <a:lnTo>
                    <a:pt x="317" y="12"/>
                  </a:lnTo>
                  <a:lnTo>
                    <a:pt x="338" y="34"/>
                  </a:lnTo>
                  <a:lnTo>
                    <a:pt x="369" y="63"/>
                  </a:lnTo>
                  <a:lnTo>
                    <a:pt x="398" y="86"/>
                  </a:lnTo>
                  <a:lnTo>
                    <a:pt x="427" y="109"/>
                  </a:lnTo>
                  <a:lnTo>
                    <a:pt x="454" y="142"/>
                  </a:lnTo>
                  <a:lnTo>
                    <a:pt x="484" y="167"/>
                  </a:lnTo>
                  <a:lnTo>
                    <a:pt x="518" y="210"/>
                  </a:lnTo>
                  <a:lnTo>
                    <a:pt x="548" y="238"/>
                  </a:lnTo>
                  <a:lnTo>
                    <a:pt x="563" y="256"/>
                  </a:lnTo>
                  <a:lnTo>
                    <a:pt x="568" y="275"/>
                  </a:lnTo>
                  <a:lnTo>
                    <a:pt x="555" y="288"/>
                  </a:lnTo>
                  <a:lnTo>
                    <a:pt x="543" y="298"/>
                  </a:lnTo>
                  <a:lnTo>
                    <a:pt x="518" y="311"/>
                  </a:lnTo>
                  <a:lnTo>
                    <a:pt x="476" y="336"/>
                  </a:lnTo>
                  <a:lnTo>
                    <a:pt x="445" y="350"/>
                  </a:lnTo>
                  <a:lnTo>
                    <a:pt x="402" y="368"/>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1" name="Freeform 103">
              <a:extLst>
                <a:ext uri="{FF2B5EF4-FFF2-40B4-BE49-F238E27FC236}">
                  <a16:creationId xmlns:a16="http://schemas.microsoft.com/office/drawing/2014/main" id="{FDCB9624-D708-4D43-B004-049216F29FD0}"/>
                </a:ext>
              </a:extLst>
            </p:cNvPr>
            <p:cNvSpPr>
              <a:spLocks/>
            </p:cNvSpPr>
            <p:nvPr/>
          </p:nvSpPr>
          <p:spPr bwMode="auto">
            <a:xfrm>
              <a:off x="3666" y="2142"/>
              <a:ext cx="212" cy="81"/>
            </a:xfrm>
            <a:custGeom>
              <a:avLst/>
              <a:gdLst>
                <a:gd name="T0" fmla="*/ 0 w 212"/>
                <a:gd name="T1" fmla="*/ 21 h 81"/>
                <a:gd name="T2" fmla="*/ 51 w 212"/>
                <a:gd name="T3" fmla="*/ 12 h 81"/>
                <a:gd name="T4" fmla="*/ 76 w 212"/>
                <a:gd name="T5" fmla="*/ 9 h 81"/>
                <a:gd name="T6" fmla="*/ 97 w 212"/>
                <a:gd name="T7" fmla="*/ 4 h 81"/>
                <a:gd name="T8" fmla="*/ 119 w 212"/>
                <a:gd name="T9" fmla="*/ 0 h 81"/>
                <a:gd name="T10" fmla="*/ 133 w 212"/>
                <a:gd name="T11" fmla="*/ 0 h 81"/>
                <a:gd name="T12" fmla="*/ 154 w 212"/>
                <a:gd name="T13" fmla="*/ 1 h 81"/>
                <a:gd name="T14" fmla="*/ 180 w 212"/>
                <a:gd name="T15" fmla="*/ 11 h 81"/>
                <a:gd name="T16" fmla="*/ 194 w 212"/>
                <a:gd name="T17" fmla="*/ 24 h 81"/>
                <a:gd name="T18" fmla="*/ 202 w 212"/>
                <a:gd name="T19" fmla="*/ 40 h 81"/>
                <a:gd name="T20" fmla="*/ 211 w 212"/>
                <a:gd name="T21" fmla="*/ 55 h 81"/>
                <a:gd name="T22" fmla="*/ 211 w 212"/>
                <a:gd name="T23" fmla="*/ 68 h 81"/>
                <a:gd name="T24" fmla="*/ 203 w 212"/>
                <a:gd name="T25"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81">
                  <a:moveTo>
                    <a:pt x="0" y="21"/>
                  </a:moveTo>
                  <a:lnTo>
                    <a:pt x="51" y="12"/>
                  </a:lnTo>
                  <a:lnTo>
                    <a:pt x="76" y="9"/>
                  </a:lnTo>
                  <a:lnTo>
                    <a:pt x="97" y="4"/>
                  </a:lnTo>
                  <a:lnTo>
                    <a:pt x="119" y="0"/>
                  </a:lnTo>
                  <a:lnTo>
                    <a:pt x="133" y="0"/>
                  </a:lnTo>
                  <a:lnTo>
                    <a:pt x="154" y="1"/>
                  </a:lnTo>
                  <a:lnTo>
                    <a:pt x="180" y="11"/>
                  </a:lnTo>
                  <a:lnTo>
                    <a:pt x="194" y="24"/>
                  </a:lnTo>
                  <a:lnTo>
                    <a:pt x="202" y="40"/>
                  </a:lnTo>
                  <a:lnTo>
                    <a:pt x="211" y="55"/>
                  </a:lnTo>
                  <a:lnTo>
                    <a:pt x="211" y="68"/>
                  </a:lnTo>
                  <a:lnTo>
                    <a:pt x="203" y="8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 name="Freeform 104">
              <a:extLst>
                <a:ext uri="{FF2B5EF4-FFF2-40B4-BE49-F238E27FC236}">
                  <a16:creationId xmlns:a16="http://schemas.microsoft.com/office/drawing/2014/main" id="{110355C2-9593-47C5-AEEA-1B43F8FB0C49}"/>
                </a:ext>
              </a:extLst>
            </p:cNvPr>
            <p:cNvSpPr>
              <a:spLocks/>
            </p:cNvSpPr>
            <p:nvPr/>
          </p:nvSpPr>
          <p:spPr bwMode="auto">
            <a:xfrm>
              <a:off x="2972" y="2614"/>
              <a:ext cx="274" cy="351"/>
            </a:xfrm>
            <a:custGeom>
              <a:avLst/>
              <a:gdLst>
                <a:gd name="T0" fmla="*/ 0 w 274"/>
                <a:gd name="T1" fmla="*/ 27 h 351"/>
                <a:gd name="T2" fmla="*/ 2 w 274"/>
                <a:gd name="T3" fmla="*/ 51 h 351"/>
                <a:gd name="T4" fmla="*/ 10 w 274"/>
                <a:gd name="T5" fmla="*/ 104 h 351"/>
                <a:gd name="T6" fmla="*/ 19 w 274"/>
                <a:gd name="T7" fmla="*/ 153 h 351"/>
                <a:gd name="T8" fmla="*/ 39 w 274"/>
                <a:gd name="T9" fmla="*/ 213 h 351"/>
                <a:gd name="T10" fmla="*/ 57 w 274"/>
                <a:gd name="T11" fmla="*/ 258 h 351"/>
                <a:gd name="T12" fmla="*/ 74 w 274"/>
                <a:gd name="T13" fmla="*/ 293 h 351"/>
                <a:gd name="T14" fmla="*/ 100 w 274"/>
                <a:gd name="T15" fmla="*/ 320 h 351"/>
                <a:gd name="T16" fmla="*/ 117 w 274"/>
                <a:gd name="T17" fmla="*/ 335 h 351"/>
                <a:gd name="T18" fmla="*/ 138 w 274"/>
                <a:gd name="T19" fmla="*/ 345 h 351"/>
                <a:gd name="T20" fmla="*/ 161 w 274"/>
                <a:gd name="T21" fmla="*/ 350 h 351"/>
                <a:gd name="T22" fmla="*/ 178 w 274"/>
                <a:gd name="T23" fmla="*/ 345 h 351"/>
                <a:gd name="T24" fmla="*/ 192 w 274"/>
                <a:gd name="T25" fmla="*/ 331 h 351"/>
                <a:gd name="T26" fmla="*/ 207 w 274"/>
                <a:gd name="T27" fmla="*/ 299 h 351"/>
                <a:gd name="T28" fmla="*/ 231 w 274"/>
                <a:gd name="T29" fmla="*/ 256 h 351"/>
                <a:gd name="T30" fmla="*/ 247 w 274"/>
                <a:gd name="T31" fmla="*/ 220 h 351"/>
                <a:gd name="T32" fmla="*/ 266 w 274"/>
                <a:gd name="T33" fmla="*/ 180 h 351"/>
                <a:gd name="T34" fmla="*/ 273 w 274"/>
                <a:gd name="T35" fmla="*/ 132 h 351"/>
                <a:gd name="T36" fmla="*/ 266 w 274"/>
                <a:gd name="T37" fmla="*/ 88 h 351"/>
                <a:gd name="T38" fmla="*/ 256 w 274"/>
                <a:gd name="T39" fmla="*/ 51 h 351"/>
                <a:gd name="T40" fmla="*/ 236 w 274"/>
                <a:gd name="T41" fmla="*/ 28 h 351"/>
                <a:gd name="T42" fmla="*/ 198 w 274"/>
                <a:gd name="T43" fmla="*/ 14 h 351"/>
                <a:gd name="T44" fmla="*/ 178 w 274"/>
                <a:gd name="T4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 h="351">
                  <a:moveTo>
                    <a:pt x="0" y="27"/>
                  </a:moveTo>
                  <a:lnTo>
                    <a:pt x="2" y="51"/>
                  </a:lnTo>
                  <a:lnTo>
                    <a:pt x="10" y="104"/>
                  </a:lnTo>
                  <a:lnTo>
                    <a:pt x="19" y="153"/>
                  </a:lnTo>
                  <a:lnTo>
                    <a:pt x="39" y="213"/>
                  </a:lnTo>
                  <a:lnTo>
                    <a:pt x="57" y="258"/>
                  </a:lnTo>
                  <a:lnTo>
                    <a:pt x="74" y="293"/>
                  </a:lnTo>
                  <a:lnTo>
                    <a:pt x="100" y="320"/>
                  </a:lnTo>
                  <a:lnTo>
                    <a:pt x="117" y="335"/>
                  </a:lnTo>
                  <a:lnTo>
                    <a:pt x="138" y="345"/>
                  </a:lnTo>
                  <a:lnTo>
                    <a:pt x="161" y="350"/>
                  </a:lnTo>
                  <a:lnTo>
                    <a:pt x="178" y="345"/>
                  </a:lnTo>
                  <a:lnTo>
                    <a:pt x="192" y="331"/>
                  </a:lnTo>
                  <a:lnTo>
                    <a:pt x="207" y="299"/>
                  </a:lnTo>
                  <a:lnTo>
                    <a:pt x="231" y="256"/>
                  </a:lnTo>
                  <a:lnTo>
                    <a:pt x="247" y="220"/>
                  </a:lnTo>
                  <a:lnTo>
                    <a:pt x="266" y="180"/>
                  </a:lnTo>
                  <a:lnTo>
                    <a:pt x="273" y="132"/>
                  </a:lnTo>
                  <a:lnTo>
                    <a:pt x="266" y="88"/>
                  </a:lnTo>
                  <a:lnTo>
                    <a:pt x="256" y="51"/>
                  </a:lnTo>
                  <a:lnTo>
                    <a:pt x="236" y="28"/>
                  </a:lnTo>
                  <a:lnTo>
                    <a:pt x="198" y="14"/>
                  </a:lnTo>
                  <a:lnTo>
                    <a:pt x="178" y="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 name="Freeform 105">
              <a:extLst>
                <a:ext uri="{FF2B5EF4-FFF2-40B4-BE49-F238E27FC236}">
                  <a16:creationId xmlns:a16="http://schemas.microsoft.com/office/drawing/2014/main" id="{E6F6C2F4-1E2C-433A-B296-C9E982CC209D}"/>
                </a:ext>
              </a:extLst>
            </p:cNvPr>
            <p:cNvSpPr>
              <a:spLocks/>
            </p:cNvSpPr>
            <p:nvPr/>
          </p:nvSpPr>
          <p:spPr bwMode="auto">
            <a:xfrm>
              <a:off x="3477" y="2486"/>
              <a:ext cx="418" cy="377"/>
            </a:xfrm>
            <a:custGeom>
              <a:avLst/>
              <a:gdLst>
                <a:gd name="T0" fmla="*/ 0 w 418"/>
                <a:gd name="T1" fmla="*/ 112 h 377"/>
                <a:gd name="T2" fmla="*/ 37 w 418"/>
                <a:gd name="T3" fmla="*/ 178 h 377"/>
                <a:gd name="T4" fmla="*/ 68 w 418"/>
                <a:gd name="T5" fmla="*/ 214 h 377"/>
                <a:gd name="T6" fmla="*/ 93 w 418"/>
                <a:gd name="T7" fmla="*/ 245 h 377"/>
                <a:gd name="T8" fmla="*/ 124 w 418"/>
                <a:gd name="T9" fmla="*/ 273 h 377"/>
                <a:gd name="T10" fmla="*/ 160 w 418"/>
                <a:gd name="T11" fmla="*/ 308 h 377"/>
                <a:gd name="T12" fmla="*/ 191 w 418"/>
                <a:gd name="T13" fmla="*/ 324 h 377"/>
                <a:gd name="T14" fmla="*/ 222 w 418"/>
                <a:gd name="T15" fmla="*/ 348 h 377"/>
                <a:gd name="T16" fmla="*/ 248 w 418"/>
                <a:gd name="T17" fmla="*/ 364 h 377"/>
                <a:gd name="T18" fmla="*/ 280 w 418"/>
                <a:gd name="T19" fmla="*/ 373 h 377"/>
                <a:gd name="T20" fmla="*/ 302 w 418"/>
                <a:gd name="T21" fmla="*/ 376 h 377"/>
                <a:gd name="T22" fmla="*/ 332 w 418"/>
                <a:gd name="T23" fmla="*/ 372 h 377"/>
                <a:gd name="T24" fmla="*/ 353 w 418"/>
                <a:gd name="T25" fmla="*/ 360 h 377"/>
                <a:gd name="T26" fmla="*/ 367 w 418"/>
                <a:gd name="T27" fmla="*/ 336 h 377"/>
                <a:gd name="T28" fmla="*/ 376 w 418"/>
                <a:gd name="T29" fmla="*/ 304 h 377"/>
                <a:gd name="T30" fmla="*/ 380 w 418"/>
                <a:gd name="T31" fmla="*/ 266 h 377"/>
                <a:gd name="T32" fmla="*/ 383 w 418"/>
                <a:gd name="T33" fmla="*/ 224 h 377"/>
                <a:gd name="T34" fmla="*/ 385 w 418"/>
                <a:gd name="T35" fmla="*/ 182 h 377"/>
                <a:gd name="T36" fmla="*/ 388 w 418"/>
                <a:gd name="T37" fmla="*/ 145 h 377"/>
                <a:gd name="T38" fmla="*/ 400 w 418"/>
                <a:gd name="T39" fmla="*/ 105 h 377"/>
                <a:gd name="T40" fmla="*/ 405 w 418"/>
                <a:gd name="T41" fmla="*/ 84 h 377"/>
                <a:gd name="T42" fmla="*/ 417 w 418"/>
                <a:gd name="T43" fmla="*/ 56 h 377"/>
                <a:gd name="T44" fmla="*/ 416 w 418"/>
                <a:gd name="T45" fmla="*/ 37 h 377"/>
                <a:gd name="T46" fmla="*/ 410 w 418"/>
                <a:gd name="T47" fmla="*/ 29 h 377"/>
                <a:gd name="T48" fmla="*/ 392 w 418"/>
                <a:gd name="T49" fmla="*/ 24 h 377"/>
                <a:gd name="T50" fmla="*/ 364 w 418"/>
                <a:gd name="T51"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8" h="377">
                  <a:moveTo>
                    <a:pt x="0" y="112"/>
                  </a:moveTo>
                  <a:lnTo>
                    <a:pt x="37" y="178"/>
                  </a:lnTo>
                  <a:lnTo>
                    <a:pt x="68" y="214"/>
                  </a:lnTo>
                  <a:lnTo>
                    <a:pt x="93" y="245"/>
                  </a:lnTo>
                  <a:lnTo>
                    <a:pt x="124" y="273"/>
                  </a:lnTo>
                  <a:lnTo>
                    <a:pt x="160" y="308"/>
                  </a:lnTo>
                  <a:lnTo>
                    <a:pt x="191" y="324"/>
                  </a:lnTo>
                  <a:lnTo>
                    <a:pt x="222" y="348"/>
                  </a:lnTo>
                  <a:lnTo>
                    <a:pt x="248" y="364"/>
                  </a:lnTo>
                  <a:lnTo>
                    <a:pt x="280" y="373"/>
                  </a:lnTo>
                  <a:lnTo>
                    <a:pt x="302" y="376"/>
                  </a:lnTo>
                  <a:lnTo>
                    <a:pt x="332" y="372"/>
                  </a:lnTo>
                  <a:lnTo>
                    <a:pt x="353" y="360"/>
                  </a:lnTo>
                  <a:lnTo>
                    <a:pt x="367" y="336"/>
                  </a:lnTo>
                  <a:lnTo>
                    <a:pt x="376" y="304"/>
                  </a:lnTo>
                  <a:lnTo>
                    <a:pt x="380" y="266"/>
                  </a:lnTo>
                  <a:lnTo>
                    <a:pt x="383" y="224"/>
                  </a:lnTo>
                  <a:lnTo>
                    <a:pt x="385" y="182"/>
                  </a:lnTo>
                  <a:lnTo>
                    <a:pt x="388" y="145"/>
                  </a:lnTo>
                  <a:lnTo>
                    <a:pt x="400" y="105"/>
                  </a:lnTo>
                  <a:lnTo>
                    <a:pt x="405" y="84"/>
                  </a:lnTo>
                  <a:lnTo>
                    <a:pt x="417" y="56"/>
                  </a:lnTo>
                  <a:lnTo>
                    <a:pt x="416" y="37"/>
                  </a:lnTo>
                  <a:lnTo>
                    <a:pt x="410" y="29"/>
                  </a:lnTo>
                  <a:lnTo>
                    <a:pt x="392" y="24"/>
                  </a:lnTo>
                  <a:lnTo>
                    <a:pt x="364" y="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 name="Freeform 106">
              <a:extLst>
                <a:ext uri="{FF2B5EF4-FFF2-40B4-BE49-F238E27FC236}">
                  <a16:creationId xmlns:a16="http://schemas.microsoft.com/office/drawing/2014/main" id="{CD403019-D548-4227-9F72-42A02B45AB18}"/>
                </a:ext>
              </a:extLst>
            </p:cNvPr>
            <p:cNvSpPr>
              <a:spLocks/>
            </p:cNvSpPr>
            <p:nvPr/>
          </p:nvSpPr>
          <p:spPr bwMode="auto">
            <a:xfrm>
              <a:off x="2094" y="2195"/>
              <a:ext cx="210" cy="369"/>
            </a:xfrm>
            <a:custGeom>
              <a:avLst/>
              <a:gdLst>
                <a:gd name="T0" fmla="*/ 69 w 210"/>
                <a:gd name="T1" fmla="*/ 0 h 369"/>
                <a:gd name="T2" fmla="*/ 114 w 210"/>
                <a:gd name="T3" fmla="*/ 49 h 369"/>
                <a:gd name="T4" fmla="*/ 137 w 210"/>
                <a:gd name="T5" fmla="*/ 78 h 369"/>
                <a:gd name="T6" fmla="*/ 174 w 210"/>
                <a:gd name="T7" fmla="*/ 114 h 369"/>
                <a:gd name="T8" fmla="*/ 196 w 210"/>
                <a:gd name="T9" fmla="*/ 143 h 369"/>
                <a:gd name="T10" fmla="*/ 208 w 210"/>
                <a:gd name="T11" fmla="*/ 165 h 369"/>
                <a:gd name="T12" fmla="*/ 209 w 210"/>
                <a:gd name="T13" fmla="*/ 197 h 369"/>
                <a:gd name="T14" fmla="*/ 202 w 210"/>
                <a:gd name="T15" fmla="*/ 239 h 369"/>
                <a:gd name="T16" fmla="*/ 171 w 210"/>
                <a:gd name="T17" fmla="*/ 273 h 369"/>
                <a:gd name="T18" fmla="*/ 135 w 210"/>
                <a:gd name="T19" fmla="*/ 307 h 369"/>
                <a:gd name="T20" fmla="*/ 103 w 210"/>
                <a:gd name="T21" fmla="*/ 337 h 369"/>
                <a:gd name="T22" fmla="*/ 79 w 210"/>
                <a:gd name="T23" fmla="*/ 352 h 369"/>
                <a:gd name="T24" fmla="*/ 57 w 210"/>
                <a:gd name="T25" fmla="*/ 360 h 369"/>
                <a:gd name="T26" fmla="*/ 28 w 210"/>
                <a:gd name="T27" fmla="*/ 365 h 369"/>
                <a:gd name="T28" fmla="*/ 0 w 210"/>
                <a:gd name="T29" fmla="*/ 36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369">
                  <a:moveTo>
                    <a:pt x="69" y="0"/>
                  </a:moveTo>
                  <a:lnTo>
                    <a:pt x="114" y="49"/>
                  </a:lnTo>
                  <a:lnTo>
                    <a:pt x="137" y="78"/>
                  </a:lnTo>
                  <a:lnTo>
                    <a:pt x="174" y="114"/>
                  </a:lnTo>
                  <a:lnTo>
                    <a:pt x="196" y="143"/>
                  </a:lnTo>
                  <a:lnTo>
                    <a:pt x="208" y="165"/>
                  </a:lnTo>
                  <a:lnTo>
                    <a:pt x="209" y="197"/>
                  </a:lnTo>
                  <a:lnTo>
                    <a:pt x="202" y="239"/>
                  </a:lnTo>
                  <a:lnTo>
                    <a:pt x="171" y="273"/>
                  </a:lnTo>
                  <a:lnTo>
                    <a:pt x="135" y="307"/>
                  </a:lnTo>
                  <a:lnTo>
                    <a:pt x="103" y="337"/>
                  </a:lnTo>
                  <a:lnTo>
                    <a:pt x="79" y="352"/>
                  </a:lnTo>
                  <a:lnTo>
                    <a:pt x="57" y="360"/>
                  </a:lnTo>
                  <a:lnTo>
                    <a:pt x="28" y="365"/>
                  </a:lnTo>
                  <a:lnTo>
                    <a:pt x="0" y="368"/>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 name="Freeform 107">
              <a:extLst>
                <a:ext uri="{FF2B5EF4-FFF2-40B4-BE49-F238E27FC236}">
                  <a16:creationId xmlns:a16="http://schemas.microsoft.com/office/drawing/2014/main" id="{8411FD4B-2DCB-4A61-AD81-7E384863BB60}"/>
                </a:ext>
              </a:extLst>
            </p:cNvPr>
            <p:cNvSpPr>
              <a:spLocks/>
            </p:cNvSpPr>
            <p:nvPr/>
          </p:nvSpPr>
          <p:spPr bwMode="auto">
            <a:xfrm>
              <a:off x="2058" y="2261"/>
              <a:ext cx="91" cy="245"/>
            </a:xfrm>
            <a:custGeom>
              <a:avLst/>
              <a:gdLst>
                <a:gd name="T0" fmla="*/ 43 w 91"/>
                <a:gd name="T1" fmla="*/ 0 h 245"/>
                <a:gd name="T2" fmla="*/ 74 w 91"/>
                <a:gd name="T3" fmla="*/ 48 h 245"/>
                <a:gd name="T4" fmla="*/ 83 w 91"/>
                <a:gd name="T5" fmla="*/ 71 h 245"/>
                <a:gd name="T6" fmla="*/ 89 w 91"/>
                <a:gd name="T7" fmla="*/ 99 h 245"/>
                <a:gd name="T8" fmla="*/ 90 w 91"/>
                <a:gd name="T9" fmla="*/ 135 h 245"/>
                <a:gd name="T10" fmla="*/ 89 w 91"/>
                <a:gd name="T11" fmla="*/ 168 h 245"/>
                <a:gd name="T12" fmla="*/ 83 w 91"/>
                <a:gd name="T13" fmla="*/ 196 h 245"/>
                <a:gd name="T14" fmla="*/ 67 w 91"/>
                <a:gd name="T15" fmla="*/ 216 h 245"/>
                <a:gd name="T16" fmla="*/ 46 w 91"/>
                <a:gd name="T17" fmla="*/ 227 h 245"/>
                <a:gd name="T18" fmla="*/ 17 w 91"/>
                <a:gd name="T19" fmla="*/ 241 h 245"/>
                <a:gd name="T20" fmla="*/ 0 w 91"/>
                <a:gd name="T21" fmla="*/ 24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245">
                  <a:moveTo>
                    <a:pt x="43" y="0"/>
                  </a:moveTo>
                  <a:lnTo>
                    <a:pt x="74" y="48"/>
                  </a:lnTo>
                  <a:lnTo>
                    <a:pt x="83" y="71"/>
                  </a:lnTo>
                  <a:lnTo>
                    <a:pt x="89" y="99"/>
                  </a:lnTo>
                  <a:lnTo>
                    <a:pt x="90" y="135"/>
                  </a:lnTo>
                  <a:lnTo>
                    <a:pt x="89" y="168"/>
                  </a:lnTo>
                  <a:lnTo>
                    <a:pt x="83" y="196"/>
                  </a:lnTo>
                  <a:lnTo>
                    <a:pt x="67" y="216"/>
                  </a:lnTo>
                  <a:lnTo>
                    <a:pt x="46" y="227"/>
                  </a:lnTo>
                  <a:lnTo>
                    <a:pt x="17" y="241"/>
                  </a:lnTo>
                  <a:lnTo>
                    <a:pt x="0" y="244"/>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 name="Freeform 108">
              <a:extLst>
                <a:ext uri="{FF2B5EF4-FFF2-40B4-BE49-F238E27FC236}">
                  <a16:creationId xmlns:a16="http://schemas.microsoft.com/office/drawing/2014/main" id="{7A258D5C-C52E-4D3D-8CCB-7EFE8308EC12}"/>
                </a:ext>
              </a:extLst>
            </p:cNvPr>
            <p:cNvSpPr>
              <a:spLocks/>
            </p:cNvSpPr>
            <p:nvPr/>
          </p:nvSpPr>
          <p:spPr bwMode="auto">
            <a:xfrm>
              <a:off x="1743" y="2374"/>
              <a:ext cx="224" cy="134"/>
            </a:xfrm>
            <a:custGeom>
              <a:avLst/>
              <a:gdLst>
                <a:gd name="T0" fmla="*/ 35 w 224"/>
                <a:gd name="T1" fmla="*/ 22 h 134"/>
                <a:gd name="T2" fmla="*/ 37 w 224"/>
                <a:gd name="T3" fmla="*/ 24 h 134"/>
                <a:gd name="T4" fmla="*/ 65 w 224"/>
                <a:gd name="T5" fmla="*/ 44 h 134"/>
                <a:gd name="T6" fmla="*/ 84 w 224"/>
                <a:gd name="T7" fmla="*/ 68 h 134"/>
                <a:gd name="T8" fmla="*/ 105 w 224"/>
                <a:gd name="T9" fmla="*/ 91 h 134"/>
                <a:gd name="T10" fmla="*/ 131 w 224"/>
                <a:gd name="T11" fmla="*/ 110 h 134"/>
                <a:gd name="T12" fmla="*/ 159 w 224"/>
                <a:gd name="T13" fmla="*/ 124 h 134"/>
                <a:gd name="T14" fmla="*/ 189 w 224"/>
                <a:gd name="T15" fmla="*/ 133 h 134"/>
                <a:gd name="T16" fmla="*/ 208 w 224"/>
                <a:gd name="T17" fmla="*/ 133 h 134"/>
                <a:gd name="T18" fmla="*/ 223 w 224"/>
                <a:gd name="T19" fmla="*/ 129 h 134"/>
                <a:gd name="T20" fmla="*/ 218 w 224"/>
                <a:gd name="T21" fmla="*/ 106 h 134"/>
                <a:gd name="T22" fmla="*/ 206 w 224"/>
                <a:gd name="T23" fmla="*/ 91 h 134"/>
                <a:gd name="T24" fmla="*/ 193 w 224"/>
                <a:gd name="T25" fmla="*/ 76 h 134"/>
                <a:gd name="T26" fmla="*/ 174 w 224"/>
                <a:gd name="T27" fmla="*/ 64 h 134"/>
                <a:gd name="T28" fmla="*/ 153 w 224"/>
                <a:gd name="T29" fmla="*/ 48 h 134"/>
                <a:gd name="T30" fmla="*/ 131 w 224"/>
                <a:gd name="T31" fmla="*/ 34 h 134"/>
                <a:gd name="T32" fmla="*/ 97 w 224"/>
                <a:gd name="T33" fmla="*/ 22 h 134"/>
                <a:gd name="T34" fmla="*/ 73 w 224"/>
                <a:gd name="T35" fmla="*/ 13 h 134"/>
                <a:gd name="T36" fmla="*/ 37 w 224"/>
                <a:gd name="T37" fmla="*/ 0 h 134"/>
                <a:gd name="T38" fmla="*/ 0 w 224"/>
                <a:gd name="T3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134">
                  <a:moveTo>
                    <a:pt x="35" y="22"/>
                  </a:moveTo>
                  <a:lnTo>
                    <a:pt x="37" y="24"/>
                  </a:lnTo>
                  <a:lnTo>
                    <a:pt x="65" y="44"/>
                  </a:lnTo>
                  <a:lnTo>
                    <a:pt x="84" y="68"/>
                  </a:lnTo>
                  <a:lnTo>
                    <a:pt x="105" y="91"/>
                  </a:lnTo>
                  <a:lnTo>
                    <a:pt x="131" y="110"/>
                  </a:lnTo>
                  <a:lnTo>
                    <a:pt x="159" y="124"/>
                  </a:lnTo>
                  <a:lnTo>
                    <a:pt x="189" y="133"/>
                  </a:lnTo>
                  <a:lnTo>
                    <a:pt x="208" y="133"/>
                  </a:lnTo>
                  <a:lnTo>
                    <a:pt x="223" y="129"/>
                  </a:lnTo>
                  <a:lnTo>
                    <a:pt x="218" y="106"/>
                  </a:lnTo>
                  <a:lnTo>
                    <a:pt x="206" y="91"/>
                  </a:lnTo>
                  <a:lnTo>
                    <a:pt x="193" y="76"/>
                  </a:lnTo>
                  <a:lnTo>
                    <a:pt x="174" y="64"/>
                  </a:lnTo>
                  <a:lnTo>
                    <a:pt x="153" y="48"/>
                  </a:lnTo>
                  <a:lnTo>
                    <a:pt x="131" y="34"/>
                  </a:lnTo>
                  <a:lnTo>
                    <a:pt x="97" y="22"/>
                  </a:lnTo>
                  <a:lnTo>
                    <a:pt x="73" y="13"/>
                  </a:lnTo>
                  <a:lnTo>
                    <a:pt x="37" y="0"/>
                  </a:lnTo>
                  <a:lnTo>
                    <a:pt x="0" y="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 name="Freeform 109">
              <a:extLst>
                <a:ext uri="{FF2B5EF4-FFF2-40B4-BE49-F238E27FC236}">
                  <a16:creationId xmlns:a16="http://schemas.microsoft.com/office/drawing/2014/main" id="{35E08DCD-B657-4E16-B5DF-21849C252835}"/>
                </a:ext>
              </a:extLst>
            </p:cNvPr>
            <p:cNvSpPr>
              <a:spLocks/>
            </p:cNvSpPr>
            <p:nvPr/>
          </p:nvSpPr>
          <p:spPr bwMode="auto">
            <a:xfrm>
              <a:off x="1645" y="2403"/>
              <a:ext cx="231" cy="83"/>
            </a:xfrm>
            <a:custGeom>
              <a:avLst/>
              <a:gdLst>
                <a:gd name="T0" fmla="*/ 230 w 231"/>
                <a:gd name="T1" fmla="*/ 82 h 83"/>
                <a:gd name="T2" fmla="*/ 185 w 231"/>
                <a:gd name="T3" fmla="*/ 77 h 83"/>
                <a:gd name="T4" fmla="*/ 167 w 231"/>
                <a:gd name="T5" fmla="*/ 67 h 83"/>
                <a:gd name="T6" fmla="*/ 125 w 231"/>
                <a:gd name="T7" fmla="*/ 53 h 83"/>
                <a:gd name="T8" fmla="*/ 89 w 231"/>
                <a:gd name="T9" fmla="*/ 42 h 83"/>
                <a:gd name="T10" fmla="*/ 55 w 231"/>
                <a:gd name="T11" fmla="*/ 32 h 83"/>
                <a:gd name="T12" fmla="*/ 34 w 231"/>
                <a:gd name="T13" fmla="*/ 22 h 83"/>
                <a:gd name="T14" fmla="*/ 18 w 231"/>
                <a:gd name="T15" fmla="*/ 13 h 83"/>
                <a:gd name="T16" fmla="*/ 0 w 231"/>
                <a:gd name="T1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83">
                  <a:moveTo>
                    <a:pt x="230" y="82"/>
                  </a:moveTo>
                  <a:lnTo>
                    <a:pt x="185" y="77"/>
                  </a:lnTo>
                  <a:lnTo>
                    <a:pt x="167" y="67"/>
                  </a:lnTo>
                  <a:lnTo>
                    <a:pt x="125" y="53"/>
                  </a:lnTo>
                  <a:lnTo>
                    <a:pt x="89" y="42"/>
                  </a:lnTo>
                  <a:lnTo>
                    <a:pt x="55" y="32"/>
                  </a:lnTo>
                  <a:lnTo>
                    <a:pt x="34" y="22"/>
                  </a:lnTo>
                  <a:lnTo>
                    <a:pt x="18" y="13"/>
                  </a:lnTo>
                  <a:lnTo>
                    <a:pt x="0" y="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8" name="Freeform 110">
              <a:extLst>
                <a:ext uri="{FF2B5EF4-FFF2-40B4-BE49-F238E27FC236}">
                  <a16:creationId xmlns:a16="http://schemas.microsoft.com/office/drawing/2014/main" id="{1BBD7A9C-8B69-4F74-BF93-E6D644D5EC74}"/>
                </a:ext>
              </a:extLst>
            </p:cNvPr>
            <p:cNvSpPr>
              <a:spLocks/>
            </p:cNvSpPr>
            <p:nvPr/>
          </p:nvSpPr>
          <p:spPr bwMode="auto">
            <a:xfrm>
              <a:off x="2241" y="2505"/>
              <a:ext cx="419" cy="134"/>
            </a:xfrm>
            <a:custGeom>
              <a:avLst/>
              <a:gdLst>
                <a:gd name="T0" fmla="*/ 0 w 419"/>
                <a:gd name="T1" fmla="*/ 2 h 134"/>
                <a:gd name="T2" fmla="*/ 87 w 419"/>
                <a:gd name="T3" fmla="*/ 0 h 134"/>
                <a:gd name="T4" fmla="*/ 137 w 419"/>
                <a:gd name="T5" fmla="*/ 3 h 134"/>
                <a:gd name="T6" fmla="*/ 196 w 419"/>
                <a:gd name="T7" fmla="*/ 7 h 134"/>
                <a:gd name="T8" fmla="*/ 247 w 419"/>
                <a:gd name="T9" fmla="*/ 7 h 134"/>
                <a:gd name="T10" fmla="*/ 299 w 419"/>
                <a:gd name="T11" fmla="*/ 10 h 134"/>
                <a:gd name="T12" fmla="*/ 341 w 419"/>
                <a:gd name="T13" fmla="*/ 18 h 134"/>
                <a:gd name="T14" fmla="*/ 381 w 419"/>
                <a:gd name="T15" fmla="*/ 33 h 134"/>
                <a:gd name="T16" fmla="*/ 407 w 419"/>
                <a:gd name="T17" fmla="*/ 48 h 134"/>
                <a:gd name="T18" fmla="*/ 417 w 419"/>
                <a:gd name="T19" fmla="*/ 62 h 134"/>
                <a:gd name="T20" fmla="*/ 418 w 419"/>
                <a:gd name="T21" fmla="*/ 75 h 134"/>
                <a:gd name="T22" fmla="*/ 410 w 419"/>
                <a:gd name="T23" fmla="*/ 90 h 134"/>
                <a:gd name="T24" fmla="*/ 398 w 419"/>
                <a:gd name="T25" fmla="*/ 103 h 134"/>
                <a:gd name="T26" fmla="*/ 373 w 419"/>
                <a:gd name="T27" fmla="*/ 115 h 134"/>
                <a:gd name="T28" fmla="*/ 351 w 419"/>
                <a:gd name="T29" fmla="*/ 121 h 134"/>
                <a:gd name="T30" fmla="*/ 332 w 419"/>
                <a:gd name="T31" fmla="*/ 127 h 134"/>
                <a:gd name="T32" fmla="*/ 304 w 419"/>
                <a:gd name="T33" fmla="*/ 133 h 134"/>
                <a:gd name="T34" fmla="*/ 266 w 419"/>
                <a:gd name="T35" fmla="*/ 131 h 134"/>
                <a:gd name="T36" fmla="*/ 231 w 419"/>
                <a:gd name="T37" fmla="*/ 127 h 134"/>
                <a:gd name="T38" fmla="*/ 199 w 419"/>
                <a:gd name="T39" fmla="*/ 120 h 134"/>
                <a:gd name="T40" fmla="*/ 170 w 419"/>
                <a:gd name="T41" fmla="*/ 112 h 134"/>
                <a:gd name="T42" fmla="*/ 139 w 419"/>
                <a:gd name="T43" fmla="*/ 106 h 134"/>
                <a:gd name="T44" fmla="*/ 108 w 419"/>
                <a:gd name="T45" fmla="*/ 102 h 134"/>
                <a:gd name="T46" fmla="*/ 58 w 419"/>
                <a:gd name="T47" fmla="*/ 85 h 134"/>
                <a:gd name="T48" fmla="*/ 65 w 419"/>
                <a:gd name="T49" fmla="*/ 75 h 134"/>
                <a:gd name="T50" fmla="*/ 67 w 419"/>
                <a:gd name="T51" fmla="*/ 62 h 134"/>
                <a:gd name="T52" fmla="*/ 56 w 419"/>
                <a:gd name="T53" fmla="*/ 47 h 134"/>
                <a:gd name="T54" fmla="*/ 40 w 419"/>
                <a:gd name="T55" fmla="*/ 33 h 134"/>
                <a:gd name="T56" fmla="*/ 10 w 419"/>
                <a:gd name="T57" fmla="*/ 14 h 134"/>
                <a:gd name="T58" fmla="*/ 0 w 419"/>
                <a:gd name="T59" fmla="*/ 2 h 134"/>
                <a:gd name="T60" fmla="*/ 0 w 419"/>
                <a:gd name="T61"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9" h="134">
                  <a:moveTo>
                    <a:pt x="0" y="2"/>
                  </a:moveTo>
                  <a:lnTo>
                    <a:pt x="87" y="0"/>
                  </a:lnTo>
                  <a:lnTo>
                    <a:pt x="137" y="3"/>
                  </a:lnTo>
                  <a:lnTo>
                    <a:pt x="196" y="7"/>
                  </a:lnTo>
                  <a:lnTo>
                    <a:pt x="247" y="7"/>
                  </a:lnTo>
                  <a:lnTo>
                    <a:pt x="299" y="10"/>
                  </a:lnTo>
                  <a:lnTo>
                    <a:pt x="341" y="18"/>
                  </a:lnTo>
                  <a:lnTo>
                    <a:pt x="381" y="33"/>
                  </a:lnTo>
                  <a:lnTo>
                    <a:pt x="407" y="48"/>
                  </a:lnTo>
                  <a:lnTo>
                    <a:pt x="417" y="62"/>
                  </a:lnTo>
                  <a:lnTo>
                    <a:pt x="418" y="75"/>
                  </a:lnTo>
                  <a:lnTo>
                    <a:pt x="410" y="90"/>
                  </a:lnTo>
                  <a:lnTo>
                    <a:pt x="398" y="103"/>
                  </a:lnTo>
                  <a:lnTo>
                    <a:pt x="373" y="115"/>
                  </a:lnTo>
                  <a:lnTo>
                    <a:pt x="351" y="121"/>
                  </a:lnTo>
                  <a:lnTo>
                    <a:pt x="332" y="127"/>
                  </a:lnTo>
                  <a:lnTo>
                    <a:pt x="304" y="133"/>
                  </a:lnTo>
                  <a:lnTo>
                    <a:pt x="266" y="131"/>
                  </a:lnTo>
                  <a:lnTo>
                    <a:pt x="231" y="127"/>
                  </a:lnTo>
                  <a:lnTo>
                    <a:pt x="199" y="120"/>
                  </a:lnTo>
                  <a:lnTo>
                    <a:pt x="170" y="112"/>
                  </a:lnTo>
                  <a:lnTo>
                    <a:pt x="139" y="106"/>
                  </a:lnTo>
                  <a:lnTo>
                    <a:pt x="108" y="102"/>
                  </a:lnTo>
                  <a:lnTo>
                    <a:pt x="58" y="85"/>
                  </a:lnTo>
                  <a:lnTo>
                    <a:pt x="65" y="75"/>
                  </a:lnTo>
                  <a:lnTo>
                    <a:pt x="67" y="62"/>
                  </a:lnTo>
                  <a:lnTo>
                    <a:pt x="56" y="47"/>
                  </a:lnTo>
                  <a:lnTo>
                    <a:pt x="40" y="33"/>
                  </a:lnTo>
                  <a:lnTo>
                    <a:pt x="10" y="14"/>
                  </a:lnTo>
                  <a:lnTo>
                    <a:pt x="0" y="2"/>
                  </a:lnTo>
                  <a:lnTo>
                    <a:pt x="0" y="2"/>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 name="Oval 111">
              <a:extLst>
                <a:ext uri="{FF2B5EF4-FFF2-40B4-BE49-F238E27FC236}">
                  <a16:creationId xmlns:a16="http://schemas.microsoft.com/office/drawing/2014/main" id="{9528A106-C93E-46B6-9B00-14BA71E99D15}"/>
                </a:ext>
              </a:extLst>
            </p:cNvPr>
            <p:cNvSpPr>
              <a:spLocks noChangeArrowheads="1"/>
            </p:cNvSpPr>
            <p:nvPr/>
          </p:nvSpPr>
          <p:spPr bwMode="auto">
            <a:xfrm>
              <a:off x="1801" y="2246"/>
              <a:ext cx="141" cy="113"/>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0" name="Freeform 112">
              <a:extLst>
                <a:ext uri="{FF2B5EF4-FFF2-40B4-BE49-F238E27FC236}">
                  <a16:creationId xmlns:a16="http://schemas.microsoft.com/office/drawing/2014/main" id="{42307E4A-3322-4EAF-A5CC-CE48635BF0F3}"/>
                </a:ext>
              </a:extLst>
            </p:cNvPr>
            <p:cNvSpPr>
              <a:spLocks/>
            </p:cNvSpPr>
            <p:nvPr/>
          </p:nvSpPr>
          <p:spPr bwMode="auto">
            <a:xfrm>
              <a:off x="4185" y="2193"/>
              <a:ext cx="86" cy="339"/>
            </a:xfrm>
            <a:custGeom>
              <a:avLst/>
              <a:gdLst>
                <a:gd name="T0" fmla="*/ 0 w 86"/>
                <a:gd name="T1" fmla="*/ 0 h 339"/>
                <a:gd name="T2" fmla="*/ 33 w 86"/>
                <a:gd name="T3" fmla="*/ 29 h 339"/>
                <a:gd name="T4" fmla="*/ 62 w 86"/>
                <a:gd name="T5" fmla="*/ 60 h 339"/>
                <a:gd name="T6" fmla="*/ 79 w 86"/>
                <a:gd name="T7" fmla="*/ 98 h 339"/>
                <a:gd name="T8" fmla="*/ 85 w 86"/>
                <a:gd name="T9" fmla="*/ 133 h 339"/>
                <a:gd name="T10" fmla="*/ 82 w 86"/>
                <a:gd name="T11" fmla="*/ 183 h 339"/>
                <a:gd name="T12" fmla="*/ 74 w 86"/>
                <a:gd name="T13" fmla="*/ 233 h 339"/>
                <a:gd name="T14" fmla="*/ 58 w 86"/>
                <a:gd name="T15" fmla="*/ 270 h 339"/>
                <a:gd name="T16" fmla="*/ 29 w 86"/>
                <a:gd name="T17" fmla="*/ 315 h 339"/>
                <a:gd name="T18" fmla="*/ 11 w 86"/>
                <a:gd name="T19" fmla="*/ 33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339">
                  <a:moveTo>
                    <a:pt x="0" y="0"/>
                  </a:moveTo>
                  <a:lnTo>
                    <a:pt x="33" y="29"/>
                  </a:lnTo>
                  <a:lnTo>
                    <a:pt x="62" y="60"/>
                  </a:lnTo>
                  <a:lnTo>
                    <a:pt x="79" y="98"/>
                  </a:lnTo>
                  <a:lnTo>
                    <a:pt x="85" y="133"/>
                  </a:lnTo>
                  <a:lnTo>
                    <a:pt x="82" y="183"/>
                  </a:lnTo>
                  <a:lnTo>
                    <a:pt x="74" y="233"/>
                  </a:lnTo>
                  <a:lnTo>
                    <a:pt x="58" y="270"/>
                  </a:lnTo>
                  <a:lnTo>
                    <a:pt x="29" y="315"/>
                  </a:lnTo>
                  <a:lnTo>
                    <a:pt x="11" y="338"/>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1" name="Oval 113">
              <a:extLst>
                <a:ext uri="{FF2B5EF4-FFF2-40B4-BE49-F238E27FC236}">
                  <a16:creationId xmlns:a16="http://schemas.microsoft.com/office/drawing/2014/main" id="{E5D9CEC9-2AA8-48FA-94C9-24286BB6D321}"/>
                </a:ext>
              </a:extLst>
            </p:cNvPr>
            <p:cNvSpPr>
              <a:spLocks noChangeArrowheads="1"/>
            </p:cNvSpPr>
            <p:nvPr/>
          </p:nvSpPr>
          <p:spPr bwMode="auto">
            <a:xfrm>
              <a:off x="1833" y="2266"/>
              <a:ext cx="61" cy="57"/>
            </a:xfrm>
            <a:prstGeom prst="ellipse">
              <a:avLst/>
            </a:prstGeom>
            <a:noFill/>
            <a:ln w="12700">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 name="Freeform 114">
              <a:extLst>
                <a:ext uri="{FF2B5EF4-FFF2-40B4-BE49-F238E27FC236}">
                  <a16:creationId xmlns:a16="http://schemas.microsoft.com/office/drawing/2014/main" id="{C2578EAD-B4B6-422A-A828-101A0DD2A8B8}"/>
                </a:ext>
              </a:extLst>
            </p:cNvPr>
            <p:cNvSpPr>
              <a:spLocks/>
            </p:cNvSpPr>
            <p:nvPr/>
          </p:nvSpPr>
          <p:spPr bwMode="auto">
            <a:xfrm>
              <a:off x="2306" y="2274"/>
              <a:ext cx="1317" cy="145"/>
            </a:xfrm>
            <a:custGeom>
              <a:avLst/>
              <a:gdLst>
                <a:gd name="T0" fmla="*/ 22 w 1317"/>
                <a:gd name="T1" fmla="*/ 0 h 145"/>
                <a:gd name="T2" fmla="*/ 1 w 1317"/>
                <a:gd name="T3" fmla="*/ 12 h 145"/>
                <a:gd name="T4" fmla="*/ 0 w 1317"/>
                <a:gd name="T5" fmla="*/ 29 h 145"/>
                <a:gd name="T6" fmla="*/ 16 w 1317"/>
                <a:gd name="T7" fmla="*/ 45 h 145"/>
                <a:gd name="T8" fmla="*/ 100 w 1317"/>
                <a:gd name="T9" fmla="*/ 67 h 145"/>
                <a:gd name="T10" fmla="*/ 167 w 1317"/>
                <a:gd name="T11" fmla="*/ 83 h 145"/>
                <a:gd name="T12" fmla="*/ 272 w 1317"/>
                <a:gd name="T13" fmla="*/ 111 h 145"/>
                <a:gd name="T14" fmla="*/ 364 w 1317"/>
                <a:gd name="T15" fmla="*/ 124 h 145"/>
                <a:gd name="T16" fmla="*/ 506 w 1317"/>
                <a:gd name="T17" fmla="*/ 139 h 145"/>
                <a:gd name="T18" fmla="*/ 702 w 1317"/>
                <a:gd name="T19" fmla="*/ 144 h 145"/>
                <a:gd name="T20" fmla="*/ 815 w 1317"/>
                <a:gd name="T21" fmla="*/ 144 h 145"/>
                <a:gd name="T22" fmla="*/ 947 w 1317"/>
                <a:gd name="T23" fmla="*/ 138 h 145"/>
                <a:gd name="T24" fmla="*/ 1013 w 1317"/>
                <a:gd name="T25" fmla="*/ 133 h 145"/>
                <a:gd name="T26" fmla="*/ 1090 w 1317"/>
                <a:gd name="T27" fmla="*/ 122 h 145"/>
                <a:gd name="T28" fmla="*/ 1183 w 1317"/>
                <a:gd name="T29" fmla="*/ 123 h 145"/>
                <a:gd name="T30" fmla="*/ 1264 w 1317"/>
                <a:gd name="T31" fmla="*/ 124 h 145"/>
                <a:gd name="T32" fmla="*/ 1314 w 1317"/>
                <a:gd name="T33" fmla="*/ 109 h 145"/>
                <a:gd name="T34" fmla="*/ 1316 w 1317"/>
                <a:gd name="T35" fmla="*/ 78 h 145"/>
                <a:gd name="T36" fmla="*/ 1285 w 1317"/>
                <a:gd name="T37" fmla="*/ 64 h 145"/>
                <a:gd name="T38" fmla="*/ 1191 w 1317"/>
                <a:gd name="T39" fmla="*/ 56 h 145"/>
                <a:gd name="T40" fmla="*/ 1035 w 1317"/>
                <a:gd name="T41" fmla="*/ 56 h 145"/>
                <a:gd name="T42" fmla="*/ 884 w 1317"/>
                <a:gd name="T43" fmla="*/ 48 h 145"/>
                <a:gd name="T44" fmla="*/ 766 w 1317"/>
                <a:gd name="T45" fmla="*/ 38 h 145"/>
                <a:gd name="T46" fmla="*/ 624 w 1317"/>
                <a:gd name="T47" fmla="*/ 34 h 145"/>
                <a:gd name="T48" fmla="*/ 468 w 1317"/>
                <a:gd name="T49" fmla="*/ 34 h 145"/>
                <a:gd name="T50" fmla="*/ 330 w 1317"/>
                <a:gd name="T51" fmla="*/ 24 h 145"/>
                <a:gd name="T52" fmla="*/ 167 w 1317"/>
                <a:gd name="T53" fmla="*/ 6 h 145"/>
                <a:gd name="T54" fmla="*/ 95 w 1317"/>
                <a:gd name="T55" fmla="*/ 6 h 145"/>
                <a:gd name="T56" fmla="*/ 22 w 1317"/>
                <a:gd name="T57" fmla="*/ 0 h 145"/>
                <a:gd name="T58" fmla="*/ 22 w 1317"/>
                <a:gd name="T5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17" h="145">
                  <a:moveTo>
                    <a:pt x="22" y="0"/>
                  </a:moveTo>
                  <a:lnTo>
                    <a:pt x="1" y="12"/>
                  </a:lnTo>
                  <a:lnTo>
                    <a:pt x="0" y="29"/>
                  </a:lnTo>
                  <a:lnTo>
                    <a:pt x="16" y="45"/>
                  </a:lnTo>
                  <a:lnTo>
                    <a:pt x="100" y="67"/>
                  </a:lnTo>
                  <a:lnTo>
                    <a:pt x="167" y="83"/>
                  </a:lnTo>
                  <a:lnTo>
                    <a:pt x="272" y="111"/>
                  </a:lnTo>
                  <a:lnTo>
                    <a:pt x="364" y="124"/>
                  </a:lnTo>
                  <a:lnTo>
                    <a:pt x="506" y="139"/>
                  </a:lnTo>
                  <a:lnTo>
                    <a:pt x="702" y="144"/>
                  </a:lnTo>
                  <a:lnTo>
                    <a:pt x="815" y="144"/>
                  </a:lnTo>
                  <a:lnTo>
                    <a:pt x="947" y="138"/>
                  </a:lnTo>
                  <a:lnTo>
                    <a:pt x="1013" y="133"/>
                  </a:lnTo>
                  <a:lnTo>
                    <a:pt x="1090" y="122"/>
                  </a:lnTo>
                  <a:lnTo>
                    <a:pt x="1183" y="123"/>
                  </a:lnTo>
                  <a:lnTo>
                    <a:pt x="1264" y="124"/>
                  </a:lnTo>
                  <a:lnTo>
                    <a:pt x="1314" y="109"/>
                  </a:lnTo>
                  <a:lnTo>
                    <a:pt x="1316" y="78"/>
                  </a:lnTo>
                  <a:lnTo>
                    <a:pt x="1285" y="64"/>
                  </a:lnTo>
                  <a:lnTo>
                    <a:pt x="1191" y="56"/>
                  </a:lnTo>
                  <a:lnTo>
                    <a:pt x="1035" y="56"/>
                  </a:lnTo>
                  <a:lnTo>
                    <a:pt x="884" y="48"/>
                  </a:lnTo>
                  <a:lnTo>
                    <a:pt x="766" y="38"/>
                  </a:lnTo>
                  <a:lnTo>
                    <a:pt x="624" y="34"/>
                  </a:lnTo>
                  <a:lnTo>
                    <a:pt x="468" y="34"/>
                  </a:lnTo>
                  <a:lnTo>
                    <a:pt x="330" y="24"/>
                  </a:lnTo>
                  <a:lnTo>
                    <a:pt x="167" y="6"/>
                  </a:lnTo>
                  <a:lnTo>
                    <a:pt x="95" y="6"/>
                  </a:lnTo>
                  <a:lnTo>
                    <a:pt x="22" y="0"/>
                  </a:lnTo>
                  <a:lnTo>
                    <a:pt x="22" y="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3" name="Group 115">
            <a:extLst>
              <a:ext uri="{FF2B5EF4-FFF2-40B4-BE49-F238E27FC236}">
                <a16:creationId xmlns:a16="http://schemas.microsoft.com/office/drawing/2014/main" id="{79AFF00A-D5A1-4708-A7EB-72D23CC9206F}"/>
              </a:ext>
            </a:extLst>
          </p:cNvPr>
          <p:cNvGrpSpPr>
            <a:grpSpLocks/>
          </p:cNvGrpSpPr>
          <p:nvPr/>
        </p:nvGrpSpPr>
        <p:grpSpPr bwMode="auto">
          <a:xfrm>
            <a:off x="5521526" y="3111500"/>
            <a:ext cx="1003300" cy="420688"/>
            <a:chOff x="1638" y="1734"/>
            <a:chExt cx="2942" cy="1231"/>
          </a:xfrm>
        </p:grpSpPr>
        <p:sp>
          <p:nvSpPr>
            <p:cNvPr id="284" name="Freeform 116">
              <a:extLst>
                <a:ext uri="{FF2B5EF4-FFF2-40B4-BE49-F238E27FC236}">
                  <a16:creationId xmlns:a16="http://schemas.microsoft.com/office/drawing/2014/main" id="{50D9DED7-2324-4EC8-AA1A-AD1EE8825344}"/>
                </a:ext>
              </a:extLst>
            </p:cNvPr>
            <p:cNvSpPr>
              <a:spLocks/>
            </p:cNvSpPr>
            <p:nvPr/>
          </p:nvSpPr>
          <p:spPr bwMode="auto">
            <a:xfrm>
              <a:off x="1638" y="1969"/>
              <a:ext cx="2942" cy="778"/>
            </a:xfrm>
            <a:custGeom>
              <a:avLst/>
              <a:gdLst>
                <a:gd name="T0" fmla="*/ 1845 w 2942"/>
                <a:gd name="T1" fmla="*/ 163 h 778"/>
                <a:gd name="T2" fmla="*/ 1625 w 2942"/>
                <a:gd name="T3" fmla="*/ 137 h 778"/>
                <a:gd name="T4" fmla="*/ 1274 w 2942"/>
                <a:gd name="T5" fmla="*/ 112 h 778"/>
                <a:gd name="T6" fmla="*/ 957 w 2942"/>
                <a:gd name="T7" fmla="*/ 99 h 778"/>
                <a:gd name="T8" fmla="*/ 546 w 2942"/>
                <a:gd name="T9" fmla="*/ 133 h 778"/>
                <a:gd name="T10" fmla="*/ 201 w 2942"/>
                <a:gd name="T11" fmla="*/ 222 h 778"/>
                <a:gd name="T12" fmla="*/ 12 w 2942"/>
                <a:gd name="T13" fmla="*/ 333 h 778"/>
                <a:gd name="T14" fmla="*/ 12 w 2942"/>
                <a:gd name="T15" fmla="*/ 381 h 778"/>
                <a:gd name="T16" fmla="*/ 56 w 2942"/>
                <a:gd name="T17" fmla="*/ 398 h 778"/>
                <a:gd name="T18" fmla="*/ 139 w 2942"/>
                <a:gd name="T19" fmla="*/ 427 h 778"/>
                <a:gd name="T20" fmla="*/ 56 w 2942"/>
                <a:gd name="T21" fmla="*/ 438 h 778"/>
                <a:gd name="T22" fmla="*/ 6 w 2942"/>
                <a:gd name="T23" fmla="*/ 435 h 778"/>
                <a:gd name="T24" fmla="*/ 23 w 2942"/>
                <a:gd name="T25" fmla="*/ 483 h 778"/>
                <a:gd name="T26" fmla="*/ 117 w 2942"/>
                <a:gd name="T27" fmla="*/ 521 h 778"/>
                <a:gd name="T28" fmla="*/ 273 w 2942"/>
                <a:gd name="T29" fmla="*/ 561 h 778"/>
                <a:gd name="T30" fmla="*/ 445 w 2942"/>
                <a:gd name="T31" fmla="*/ 599 h 778"/>
                <a:gd name="T32" fmla="*/ 641 w 2942"/>
                <a:gd name="T33" fmla="*/ 643 h 778"/>
                <a:gd name="T34" fmla="*/ 891 w 2942"/>
                <a:gd name="T35" fmla="*/ 677 h 778"/>
                <a:gd name="T36" fmla="*/ 1130 w 2942"/>
                <a:gd name="T37" fmla="*/ 688 h 778"/>
                <a:gd name="T38" fmla="*/ 1325 w 2942"/>
                <a:gd name="T39" fmla="*/ 671 h 778"/>
                <a:gd name="T40" fmla="*/ 1625 w 2942"/>
                <a:gd name="T41" fmla="*/ 649 h 778"/>
                <a:gd name="T42" fmla="*/ 1753 w 2942"/>
                <a:gd name="T43" fmla="*/ 654 h 778"/>
                <a:gd name="T44" fmla="*/ 1932 w 2942"/>
                <a:gd name="T45" fmla="*/ 604 h 778"/>
                <a:gd name="T46" fmla="*/ 2166 w 2942"/>
                <a:gd name="T47" fmla="*/ 521 h 778"/>
                <a:gd name="T48" fmla="*/ 2332 w 2942"/>
                <a:gd name="T49" fmla="*/ 505 h 778"/>
                <a:gd name="T50" fmla="*/ 2460 w 2942"/>
                <a:gd name="T51" fmla="*/ 549 h 778"/>
                <a:gd name="T52" fmla="*/ 2599 w 2942"/>
                <a:gd name="T53" fmla="*/ 627 h 778"/>
                <a:gd name="T54" fmla="*/ 2734 w 2942"/>
                <a:gd name="T55" fmla="*/ 721 h 778"/>
                <a:gd name="T56" fmla="*/ 2838 w 2942"/>
                <a:gd name="T57" fmla="*/ 777 h 778"/>
                <a:gd name="T58" fmla="*/ 2911 w 2942"/>
                <a:gd name="T59" fmla="*/ 743 h 778"/>
                <a:gd name="T60" fmla="*/ 2933 w 2942"/>
                <a:gd name="T61" fmla="*/ 643 h 778"/>
                <a:gd name="T62" fmla="*/ 2916 w 2942"/>
                <a:gd name="T63" fmla="*/ 544 h 778"/>
                <a:gd name="T64" fmla="*/ 2872 w 2942"/>
                <a:gd name="T65" fmla="*/ 438 h 778"/>
                <a:gd name="T66" fmla="*/ 2866 w 2942"/>
                <a:gd name="T67" fmla="*/ 333 h 778"/>
                <a:gd name="T68" fmla="*/ 2922 w 2942"/>
                <a:gd name="T69" fmla="*/ 222 h 778"/>
                <a:gd name="T70" fmla="*/ 2941 w 2942"/>
                <a:gd name="T71" fmla="*/ 97 h 778"/>
                <a:gd name="T72" fmla="*/ 2928 w 2942"/>
                <a:gd name="T73" fmla="*/ 5 h 778"/>
                <a:gd name="T74" fmla="*/ 2816 w 2942"/>
                <a:gd name="T75" fmla="*/ 16 h 778"/>
                <a:gd name="T76" fmla="*/ 2689 w 2942"/>
                <a:gd name="T77" fmla="*/ 88 h 778"/>
                <a:gd name="T78" fmla="*/ 2605 w 2942"/>
                <a:gd name="T79" fmla="*/ 154 h 778"/>
                <a:gd name="T80" fmla="*/ 2494 w 2942"/>
                <a:gd name="T81" fmla="*/ 216 h 778"/>
                <a:gd name="T82" fmla="*/ 2410 w 2942"/>
                <a:gd name="T83" fmla="*/ 255 h 778"/>
                <a:gd name="T84" fmla="*/ 2277 w 2942"/>
                <a:gd name="T85" fmla="*/ 260 h 778"/>
                <a:gd name="T86" fmla="*/ 2160 w 2942"/>
                <a:gd name="T87" fmla="*/ 233 h 778"/>
                <a:gd name="T88" fmla="*/ 2043 w 2942"/>
                <a:gd name="T89" fmla="*/ 199 h 778"/>
                <a:gd name="T90" fmla="*/ 1932 w 2942"/>
                <a:gd name="T91" fmla="*/ 177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42" h="778">
                  <a:moveTo>
                    <a:pt x="1932" y="177"/>
                  </a:moveTo>
                  <a:lnTo>
                    <a:pt x="1845" y="163"/>
                  </a:lnTo>
                  <a:lnTo>
                    <a:pt x="1748" y="149"/>
                  </a:lnTo>
                  <a:lnTo>
                    <a:pt x="1625" y="137"/>
                  </a:lnTo>
                  <a:lnTo>
                    <a:pt x="1475" y="127"/>
                  </a:lnTo>
                  <a:lnTo>
                    <a:pt x="1274" y="112"/>
                  </a:lnTo>
                  <a:lnTo>
                    <a:pt x="1141" y="97"/>
                  </a:lnTo>
                  <a:lnTo>
                    <a:pt x="957" y="99"/>
                  </a:lnTo>
                  <a:lnTo>
                    <a:pt x="740" y="110"/>
                  </a:lnTo>
                  <a:lnTo>
                    <a:pt x="546" y="133"/>
                  </a:lnTo>
                  <a:lnTo>
                    <a:pt x="384" y="166"/>
                  </a:lnTo>
                  <a:lnTo>
                    <a:pt x="201" y="222"/>
                  </a:lnTo>
                  <a:lnTo>
                    <a:pt x="67" y="283"/>
                  </a:lnTo>
                  <a:lnTo>
                    <a:pt x="12" y="333"/>
                  </a:lnTo>
                  <a:lnTo>
                    <a:pt x="6" y="359"/>
                  </a:lnTo>
                  <a:lnTo>
                    <a:pt x="12" y="381"/>
                  </a:lnTo>
                  <a:lnTo>
                    <a:pt x="35" y="395"/>
                  </a:lnTo>
                  <a:lnTo>
                    <a:pt x="56" y="398"/>
                  </a:lnTo>
                  <a:lnTo>
                    <a:pt x="106" y="405"/>
                  </a:lnTo>
                  <a:lnTo>
                    <a:pt x="139" y="427"/>
                  </a:lnTo>
                  <a:lnTo>
                    <a:pt x="90" y="439"/>
                  </a:lnTo>
                  <a:lnTo>
                    <a:pt x="56" y="438"/>
                  </a:lnTo>
                  <a:lnTo>
                    <a:pt x="32" y="435"/>
                  </a:lnTo>
                  <a:lnTo>
                    <a:pt x="6" y="435"/>
                  </a:lnTo>
                  <a:lnTo>
                    <a:pt x="0" y="449"/>
                  </a:lnTo>
                  <a:lnTo>
                    <a:pt x="23" y="483"/>
                  </a:lnTo>
                  <a:lnTo>
                    <a:pt x="50" y="499"/>
                  </a:lnTo>
                  <a:lnTo>
                    <a:pt x="117" y="521"/>
                  </a:lnTo>
                  <a:lnTo>
                    <a:pt x="201" y="544"/>
                  </a:lnTo>
                  <a:lnTo>
                    <a:pt x="273" y="561"/>
                  </a:lnTo>
                  <a:lnTo>
                    <a:pt x="351" y="577"/>
                  </a:lnTo>
                  <a:lnTo>
                    <a:pt x="445" y="599"/>
                  </a:lnTo>
                  <a:lnTo>
                    <a:pt x="540" y="621"/>
                  </a:lnTo>
                  <a:lnTo>
                    <a:pt x="641" y="643"/>
                  </a:lnTo>
                  <a:lnTo>
                    <a:pt x="763" y="665"/>
                  </a:lnTo>
                  <a:lnTo>
                    <a:pt x="891" y="677"/>
                  </a:lnTo>
                  <a:lnTo>
                    <a:pt x="991" y="688"/>
                  </a:lnTo>
                  <a:lnTo>
                    <a:pt x="1130" y="688"/>
                  </a:lnTo>
                  <a:lnTo>
                    <a:pt x="1269" y="682"/>
                  </a:lnTo>
                  <a:lnTo>
                    <a:pt x="1325" y="671"/>
                  </a:lnTo>
                  <a:lnTo>
                    <a:pt x="1475" y="643"/>
                  </a:lnTo>
                  <a:lnTo>
                    <a:pt x="1625" y="649"/>
                  </a:lnTo>
                  <a:lnTo>
                    <a:pt x="1720" y="654"/>
                  </a:lnTo>
                  <a:lnTo>
                    <a:pt x="1753" y="654"/>
                  </a:lnTo>
                  <a:lnTo>
                    <a:pt x="1842" y="627"/>
                  </a:lnTo>
                  <a:lnTo>
                    <a:pt x="1932" y="604"/>
                  </a:lnTo>
                  <a:lnTo>
                    <a:pt x="2082" y="561"/>
                  </a:lnTo>
                  <a:lnTo>
                    <a:pt x="2166" y="521"/>
                  </a:lnTo>
                  <a:lnTo>
                    <a:pt x="2271" y="511"/>
                  </a:lnTo>
                  <a:lnTo>
                    <a:pt x="2332" y="505"/>
                  </a:lnTo>
                  <a:lnTo>
                    <a:pt x="2382" y="521"/>
                  </a:lnTo>
                  <a:lnTo>
                    <a:pt x="2460" y="549"/>
                  </a:lnTo>
                  <a:lnTo>
                    <a:pt x="2527" y="571"/>
                  </a:lnTo>
                  <a:lnTo>
                    <a:pt x="2599" y="627"/>
                  </a:lnTo>
                  <a:lnTo>
                    <a:pt x="2689" y="693"/>
                  </a:lnTo>
                  <a:lnTo>
                    <a:pt x="2734" y="721"/>
                  </a:lnTo>
                  <a:lnTo>
                    <a:pt x="2800" y="760"/>
                  </a:lnTo>
                  <a:lnTo>
                    <a:pt x="2838" y="777"/>
                  </a:lnTo>
                  <a:lnTo>
                    <a:pt x="2883" y="771"/>
                  </a:lnTo>
                  <a:lnTo>
                    <a:pt x="2911" y="743"/>
                  </a:lnTo>
                  <a:lnTo>
                    <a:pt x="2928" y="688"/>
                  </a:lnTo>
                  <a:lnTo>
                    <a:pt x="2933" y="643"/>
                  </a:lnTo>
                  <a:lnTo>
                    <a:pt x="2922" y="588"/>
                  </a:lnTo>
                  <a:lnTo>
                    <a:pt x="2916" y="544"/>
                  </a:lnTo>
                  <a:lnTo>
                    <a:pt x="2900" y="483"/>
                  </a:lnTo>
                  <a:lnTo>
                    <a:pt x="2872" y="438"/>
                  </a:lnTo>
                  <a:lnTo>
                    <a:pt x="2855" y="399"/>
                  </a:lnTo>
                  <a:lnTo>
                    <a:pt x="2866" y="333"/>
                  </a:lnTo>
                  <a:lnTo>
                    <a:pt x="2900" y="272"/>
                  </a:lnTo>
                  <a:lnTo>
                    <a:pt x="2922" y="222"/>
                  </a:lnTo>
                  <a:lnTo>
                    <a:pt x="2933" y="160"/>
                  </a:lnTo>
                  <a:lnTo>
                    <a:pt x="2941" y="97"/>
                  </a:lnTo>
                  <a:lnTo>
                    <a:pt x="2941" y="40"/>
                  </a:lnTo>
                  <a:lnTo>
                    <a:pt x="2928" y="5"/>
                  </a:lnTo>
                  <a:lnTo>
                    <a:pt x="2889" y="0"/>
                  </a:lnTo>
                  <a:lnTo>
                    <a:pt x="2816" y="16"/>
                  </a:lnTo>
                  <a:lnTo>
                    <a:pt x="2738" y="55"/>
                  </a:lnTo>
                  <a:lnTo>
                    <a:pt x="2689" y="88"/>
                  </a:lnTo>
                  <a:lnTo>
                    <a:pt x="2655" y="116"/>
                  </a:lnTo>
                  <a:lnTo>
                    <a:pt x="2605" y="154"/>
                  </a:lnTo>
                  <a:lnTo>
                    <a:pt x="2544" y="194"/>
                  </a:lnTo>
                  <a:lnTo>
                    <a:pt x="2494" y="216"/>
                  </a:lnTo>
                  <a:lnTo>
                    <a:pt x="2445" y="236"/>
                  </a:lnTo>
                  <a:lnTo>
                    <a:pt x="2410" y="255"/>
                  </a:lnTo>
                  <a:lnTo>
                    <a:pt x="2338" y="261"/>
                  </a:lnTo>
                  <a:lnTo>
                    <a:pt x="2277" y="260"/>
                  </a:lnTo>
                  <a:lnTo>
                    <a:pt x="2216" y="255"/>
                  </a:lnTo>
                  <a:lnTo>
                    <a:pt x="2160" y="233"/>
                  </a:lnTo>
                  <a:lnTo>
                    <a:pt x="2098" y="216"/>
                  </a:lnTo>
                  <a:lnTo>
                    <a:pt x="2043" y="199"/>
                  </a:lnTo>
                  <a:lnTo>
                    <a:pt x="1976" y="188"/>
                  </a:lnTo>
                  <a:lnTo>
                    <a:pt x="1932" y="177"/>
                  </a:lnTo>
                  <a:lnTo>
                    <a:pt x="1932" y="177"/>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5" name="Freeform 117">
              <a:extLst>
                <a:ext uri="{FF2B5EF4-FFF2-40B4-BE49-F238E27FC236}">
                  <a16:creationId xmlns:a16="http://schemas.microsoft.com/office/drawing/2014/main" id="{ACDA4FC1-C1DF-476D-9ADB-1BE600057A67}"/>
                </a:ext>
              </a:extLst>
            </p:cNvPr>
            <p:cNvSpPr>
              <a:spLocks/>
            </p:cNvSpPr>
            <p:nvPr/>
          </p:nvSpPr>
          <p:spPr bwMode="auto">
            <a:xfrm>
              <a:off x="2830" y="1734"/>
              <a:ext cx="569" cy="369"/>
            </a:xfrm>
            <a:custGeom>
              <a:avLst/>
              <a:gdLst>
                <a:gd name="T0" fmla="*/ 0 w 569"/>
                <a:gd name="T1" fmla="*/ 332 h 369"/>
                <a:gd name="T2" fmla="*/ 44 w 569"/>
                <a:gd name="T3" fmla="*/ 288 h 369"/>
                <a:gd name="T4" fmla="*/ 62 w 569"/>
                <a:gd name="T5" fmla="*/ 252 h 369"/>
                <a:gd name="T6" fmla="*/ 75 w 569"/>
                <a:gd name="T7" fmla="*/ 222 h 369"/>
                <a:gd name="T8" fmla="*/ 94 w 569"/>
                <a:gd name="T9" fmla="*/ 179 h 369"/>
                <a:gd name="T10" fmla="*/ 118 w 569"/>
                <a:gd name="T11" fmla="*/ 134 h 369"/>
                <a:gd name="T12" fmla="*/ 138 w 569"/>
                <a:gd name="T13" fmla="*/ 94 h 369"/>
                <a:gd name="T14" fmla="*/ 180 w 569"/>
                <a:gd name="T15" fmla="*/ 44 h 369"/>
                <a:gd name="T16" fmla="*/ 213 w 569"/>
                <a:gd name="T17" fmla="*/ 22 h 369"/>
                <a:gd name="T18" fmla="*/ 240 w 569"/>
                <a:gd name="T19" fmla="*/ 6 h 369"/>
                <a:gd name="T20" fmla="*/ 267 w 569"/>
                <a:gd name="T21" fmla="*/ 0 h 369"/>
                <a:gd name="T22" fmla="*/ 291 w 569"/>
                <a:gd name="T23" fmla="*/ 0 h 369"/>
                <a:gd name="T24" fmla="*/ 317 w 569"/>
                <a:gd name="T25" fmla="*/ 12 h 369"/>
                <a:gd name="T26" fmla="*/ 338 w 569"/>
                <a:gd name="T27" fmla="*/ 34 h 369"/>
                <a:gd name="T28" fmla="*/ 369 w 569"/>
                <a:gd name="T29" fmla="*/ 63 h 369"/>
                <a:gd name="T30" fmla="*/ 398 w 569"/>
                <a:gd name="T31" fmla="*/ 86 h 369"/>
                <a:gd name="T32" fmla="*/ 427 w 569"/>
                <a:gd name="T33" fmla="*/ 109 h 369"/>
                <a:gd name="T34" fmla="*/ 454 w 569"/>
                <a:gd name="T35" fmla="*/ 142 h 369"/>
                <a:gd name="T36" fmla="*/ 484 w 569"/>
                <a:gd name="T37" fmla="*/ 167 h 369"/>
                <a:gd name="T38" fmla="*/ 518 w 569"/>
                <a:gd name="T39" fmla="*/ 210 h 369"/>
                <a:gd name="T40" fmla="*/ 548 w 569"/>
                <a:gd name="T41" fmla="*/ 238 h 369"/>
                <a:gd name="T42" fmla="*/ 563 w 569"/>
                <a:gd name="T43" fmla="*/ 256 h 369"/>
                <a:gd name="T44" fmla="*/ 568 w 569"/>
                <a:gd name="T45" fmla="*/ 275 h 369"/>
                <a:gd name="T46" fmla="*/ 555 w 569"/>
                <a:gd name="T47" fmla="*/ 288 h 369"/>
                <a:gd name="T48" fmla="*/ 543 w 569"/>
                <a:gd name="T49" fmla="*/ 298 h 369"/>
                <a:gd name="T50" fmla="*/ 518 w 569"/>
                <a:gd name="T51" fmla="*/ 311 h 369"/>
                <a:gd name="T52" fmla="*/ 476 w 569"/>
                <a:gd name="T53" fmla="*/ 336 h 369"/>
                <a:gd name="T54" fmla="*/ 445 w 569"/>
                <a:gd name="T55" fmla="*/ 350 h 369"/>
                <a:gd name="T56" fmla="*/ 402 w 569"/>
                <a:gd name="T57" fmla="*/ 36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9" h="369">
                  <a:moveTo>
                    <a:pt x="0" y="332"/>
                  </a:moveTo>
                  <a:lnTo>
                    <a:pt x="44" y="288"/>
                  </a:lnTo>
                  <a:lnTo>
                    <a:pt x="62" y="252"/>
                  </a:lnTo>
                  <a:lnTo>
                    <a:pt x="75" y="222"/>
                  </a:lnTo>
                  <a:lnTo>
                    <a:pt x="94" y="179"/>
                  </a:lnTo>
                  <a:lnTo>
                    <a:pt x="118" y="134"/>
                  </a:lnTo>
                  <a:lnTo>
                    <a:pt x="138" y="94"/>
                  </a:lnTo>
                  <a:lnTo>
                    <a:pt x="180" y="44"/>
                  </a:lnTo>
                  <a:lnTo>
                    <a:pt x="213" y="22"/>
                  </a:lnTo>
                  <a:lnTo>
                    <a:pt x="240" y="6"/>
                  </a:lnTo>
                  <a:lnTo>
                    <a:pt x="267" y="0"/>
                  </a:lnTo>
                  <a:lnTo>
                    <a:pt x="291" y="0"/>
                  </a:lnTo>
                  <a:lnTo>
                    <a:pt x="317" y="12"/>
                  </a:lnTo>
                  <a:lnTo>
                    <a:pt x="338" y="34"/>
                  </a:lnTo>
                  <a:lnTo>
                    <a:pt x="369" y="63"/>
                  </a:lnTo>
                  <a:lnTo>
                    <a:pt x="398" y="86"/>
                  </a:lnTo>
                  <a:lnTo>
                    <a:pt x="427" y="109"/>
                  </a:lnTo>
                  <a:lnTo>
                    <a:pt x="454" y="142"/>
                  </a:lnTo>
                  <a:lnTo>
                    <a:pt x="484" y="167"/>
                  </a:lnTo>
                  <a:lnTo>
                    <a:pt x="518" y="210"/>
                  </a:lnTo>
                  <a:lnTo>
                    <a:pt x="548" y="238"/>
                  </a:lnTo>
                  <a:lnTo>
                    <a:pt x="563" y="256"/>
                  </a:lnTo>
                  <a:lnTo>
                    <a:pt x="568" y="275"/>
                  </a:lnTo>
                  <a:lnTo>
                    <a:pt x="555" y="288"/>
                  </a:lnTo>
                  <a:lnTo>
                    <a:pt x="543" y="298"/>
                  </a:lnTo>
                  <a:lnTo>
                    <a:pt x="518" y="311"/>
                  </a:lnTo>
                  <a:lnTo>
                    <a:pt x="476" y="336"/>
                  </a:lnTo>
                  <a:lnTo>
                    <a:pt x="445" y="350"/>
                  </a:lnTo>
                  <a:lnTo>
                    <a:pt x="402" y="368"/>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 name="Freeform 118">
              <a:extLst>
                <a:ext uri="{FF2B5EF4-FFF2-40B4-BE49-F238E27FC236}">
                  <a16:creationId xmlns:a16="http://schemas.microsoft.com/office/drawing/2014/main" id="{76337C04-DF29-489F-AB3B-136E4A28AE2D}"/>
                </a:ext>
              </a:extLst>
            </p:cNvPr>
            <p:cNvSpPr>
              <a:spLocks/>
            </p:cNvSpPr>
            <p:nvPr/>
          </p:nvSpPr>
          <p:spPr bwMode="auto">
            <a:xfrm>
              <a:off x="3666" y="2142"/>
              <a:ext cx="212" cy="81"/>
            </a:xfrm>
            <a:custGeom>
              <a:avLst/>
              <a:gdLst>
                <a:gd name="T0" fmla="*/ 0 w 212"/>
                <a:gd name="T1" fmla="*/ 21 h 81"/>
                <a:gd name="T2" fmla="*/ 51 w 212"/>
                <a:gd name="T3" fmla="*/ 12 h 81"/>
                <a:gd name="T4" fmla="*/ 76 w 212"/>
                <a:gd name="T5" fmla="*/ 9 h 81"/>
                <a:gd name="T6" fmla="*/ 97 w 212"/>
                <a:gd name="T7" fmla="*/ 4 h 81"/>
                <a:gd name="T8" fmla="*/ 119 w 212"/>
                <a:gd name="T9" fmla="*/ 0 h 81"/>
                <a:gd name="T10" fmla="*/ 133 w 212"/>
                <a:gd name="T11" fmla="*/ 0 h 81"/>
                <a:gd name="T12" fmla="*/ 154 w 212"/>
                <a:gd name="T13" fmla="*/ 1 h 81"/>
                <a:gd name="T14" fmla="*/ 180 w 212"/>
                <a:gd name="T15" fmla="*/ 11 h 81"/>
                <a:gd name="T16" fmla="*/ 194 w 212"/>
                <a:gd name="T17" fmla="*/ 24 h 81"/>
                <a:gd name="T18" fmla="*/ 202 w 212"/>
                <a:gd name="T19" fmla="*/ 40 h 81"/>
                <a:gd name="T20" fmla="*/ 211 w 212"/>
                <a:gd name="T21" fmla="*/ 55 h 81"/>
                <a:gd name="T22" fmla="*/ 211 w 212"/>
                <a:gd name="T23" fmla="*/ 68 h 81"/>
                <a:gd name="T24" fmla="*/ 203 w 212"/>
                <a:gd name="T25"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81">
                  <a:moveTo>
                    <a:pt x="0" y="21"/>
                  </a:moveTo>
                  <a:lnTo>
                    <a:pt x="51" y="12"/>
                  </a:lnTo>
                  <a:lnTo>
                    <a:pt x="76" y="9"/>
                  </a:lnTo>
                  <a:lnTo>
                    <a:pt x="97" y="4"/>
                  </a:lnTo>
                  <a:lnTo>
                    <a:pt x="119" y="0"/>
                  </a:lnTo>
                  <a:lnTo>
                    <a:pt x="133" y="0"/>
                  </a:lnTo>
                  <a:lnTo>
                    <a:pt x="154" y="1"/>
                  </a:lnTo>
                  <a:lnTo>
                    <a:pt x="180" y="11"/>
                  </a:lnTo>
                  <a:lnTo>
                    <a:pt x="194" y="24"/>
                  </a:lnTo>
                  <a:lnTo>
                    <a:pt x="202" y="40"/>
                  </a:lnTo>
                  <a:lnTo>
                    <a:pt x="211" y="55"/>
                  </a:lnTo>
                  <a:lnTo>
                    <a:pt x="211" y="68"/>
                  </a:lnTo>
                  <a:lnTo>
                    <a:pt x="203" y="8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 name="Freeform 119">
              <a:extLst>
                <a:ext uri="{FF2B5EF4-FFF2-40B4-BE49-F238E27FC236}">
                  <a16:creationId xmlns:a16="http://schemas.microsoft.com/office/drawing/2014/main" id="{9A3F8A87-664C-4745-9B94-D496091F96FB}"/>
                </a:ext>
              </a:extLst>
            </p:cNvPr>
            <p:cNvSpPr>
              <a:spLocks/>
            </p:cNvSpPr>
            <p:nvPr/>
          </p:nvSpPr>
          <p:spPr bwMode="auto">
            <a:xfrm>
              <a:off x="2972" y="2614"/>
              <a:ext cx="274" cy="351"/>
            </a:xfrm>
            <a:custGeom>
              <a:avLst/>
              <a:gdLst>
                <a:gd name="T0" fmla="*/ 0 w 274"/>
                <a:gd name="T1" fmla="*/ 27 h 351"/>
                <a:gd name="T2" fmla="*/ 2 w 274"/>
                <a:gd name="T3" fmla="*/ 51 h 351"/>
                <a:gd name="T4" fmla="*/ 10 w 274"/>
                <a:gd name="T5" fmla="*/ 104 h 351"/>
                <a:gd name="T6" fmla="*/ 19 w 274"/>
                <a:gd name="T7" fmla="*/ 153 h 351"/>
                <a:gd name="T8" fmla="*/ 39 w 274"/>
                <a:gd name="T9" fmla="*/ 213 h 351"/>
                <a:gd name="T10" fmla="*/ 57 w 274"/>
                <a:gd name="T11" fmla="*/ 258 h 351"/>
                <a:gd name="T12" fmla="*/ 74 w 274"/>
                <a:gd name="T13" fmla="*/ 293 h 351"/>
                <a:gd name="T14" fmla="*/ 100 w 274"/>
                <a:gd name="T15" fmla="*/ 320 h 351"/>
                <a:gd name="T16" fmla="*/ 117 w 274"/>
                <a:gd name="T17" fmla="*/ 335 h 351"/>
                <a:gd name="T18" fmla="*/ 138 w 274"/>
                <a:gd name="T19" fmla="*/ 345 h 351"/>
                <a:gd name="T20" fmla="*/ 161 w 274"/>
                <a:gd name="T21" fmla="*/ 350 h 351"/>
                <a:gd name="T22" fmla="*/ 178 w 274"/>
                <a:gd name="T23" fmla="*/ 345 h 351"/>
                <a:gd name="T24" fmla="*/ 192 w 274"/>
                <a:gd name="T25" fmla="*/ 331 h 351"/>
                <a:gd name="T26" fmla="*/ 207 w 274"/>
                <a:gd name="T27" fmla="*/ 299 h 351"/>
                <a:gd name="T28" fmla="*/ 231 w 274"/>
                <a:gd name="T29" fmla="*/ 256 h 351"/>
                <a:gd name="T30" fmla="*/ 247 w 274"/>
                <a:gd name="T31" fmla="*/ 220 h 351"/>
                <a:gd name="T32" fmla="*/ 266 w 274"/>
                <a:gd name="T33" fmla="*/ 180 h 351"/>
                <a:gd name="T34" fmla="*/ 273 w 274"/>
                <a:gd name="T35" fmla="*/ 132 h 351"/>
                <a:gd name="T36" fmla="*/ 266 w 274"/>
                <a:gd name="T37" fmla="*/ 88 h 351"/>
                <a:gd name="T38" fmla="*/ 256 w 274"/>
                <a:gd name="T39" fmla="*/ 51 h 351"/>
                <a:gd name="T40" fmla="*/ 236 w 274"/>
                <a:gd name="T41" fmla="*/ 28 h 351"/>
                <a:gd name="T42" fmla="*/ 198 w 274"/>
                <a:gd name="T43" fmla="*/ 14 h 351"/>
                <a:gd name="T44" fmla="*/ 178 w 274"/>
                <a:gd name="T4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 h="351">
                  <a:moveTo>
                    <a:pt x="0" y="27"/>
                  </a:moveTo>
                  <a:lnTo>
                    <a:pt x="2" y="51"/>
                  </a:lnTo>
                  <a:lnTo>
                    <a:pt x="10" y="104"/>
                  </a:lnTo>
                  <a:lnTo>
                    <a:pt x="19" y="153"/>
                  </a:lnTo>
                  <a:lnTo>
                    <a:pt x="39" y="213"/>
                  </a:lnTo>
                  <a:lnTo>
                    <a:pt x="57" y="258"/>
                  </a:lnTo>
                  <a:lnTo>
                    <a:pt x="74" y="293"/>
                  </a:lnTo>
                  <a:lnTo>
                    <a:pt x="100" y="320"/>
                  </a:lnTo>
                  <a:lnTo>
                    <a:pt x="117" y="335"/>
                  </a:lnTo>
                  <a:lnTo>
                    <a:pt x="138" y="345"/>
                  </a:lnTo>
                  <a:lnTo>
                    <a:pt x="161" y="350"/>
                  </a:lnTo>
                  <a:lnTo>
                    <a:pt x="178" y="345"/>
                  </a:lnTo>
                  <a:lnTo>
                    <a:pt x="192" y="331"/>
                  </a:lnTo>
                  <a:lnTo>
                    <a:pt x="207" y="299"/>
                  </a:lnTo>
                  <a:lnTo>
                    <a:pt x="231" y="256"/>
                  </a:lnTo>
                  <a:lnTo>
                    <a:pt x="247" y="220"/>
                  </a:lnTo>
                  <a:lnTo>
                    <a:pt x="266" y="180"/>
                  </a:lnTo>
                  <a:lnTo>
                    <a:pt x="273" y="132"/>
                  </a:lnTo>
                  <a:lnTo>
                    <a:pt x="266" y="88"/>
                  </a:lnTo>
                  <a:lnTo>
                    <a:pt x="256" y="51"/>
                  </a:lnTo>
                  <a:lnTo>
                    <a:pt x="236" y="28"/>
                  </a:lnTo>
                  <a:lnTo>
                    <a:pt x="198" y="14"/>
                  </a:lnTo>
                  <a:lnTo>
                    <a:pt x="178" y="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 name="Freeform 120">
              <a:extLst>
                <a:ext uri="{FF2B5EF4-FFF2-40B4-BE49-F238E27FC236}">
                  <a16:creationId xmlns:a16="http://schemas.microsoft.com/office/drawing/2014/main" id="{58EBE76A-BB92-4585-B960-27AB8034FB9A}"/>
                </a:ext>
              </a:extLst>
            </p:cNvPr>
            <p:cNvSpPr>
              <a:spLocks/>
            </p:cNvSpPr>
            <p:nvPr/>
          </p:nvSpPr>
          <p:spPr bwMode="auto">
            <a:xfrm>
              <a:off x="3477" y="2486"/>
              <a:ext cx="418" cy="377"/>
            </a:xfrm>
            <a:custGeom>
              <a:avLst/>
              <a:gdLst>
                <a:gd name="T0" fmla="*/ 0 w 418"/>
                <a:gd name="T1" fmla="*/ 112 h 377"/>
                <a:gd name="T2" fmla="*/ 37 w 418"/>
                <a:gd name="T3" fmla="*/ 178 h 377"/>
                <a:gd name="T4" fmla="*/ 68 w 418"/>
                <a:gd name="T5" fmla="*/ 214 h 377"/>
                <a:gd name="T6" fmla="*/ 93 w 418"/>
                <a:gd name="T7" fmla="*/ 245 h 377"/>
                <a:gd name="T8" fmla="*/ 124 w 418"/>
                <a:gd name="T9" fmla="*/ 273 h 377"/>
                <a:gd name="T10" fmla="*/ 160 w 418"/>
                <a:gd name="T11" fmla="*/ 308 h 377"/>
                <a:gd name="T12" fmla="*/ 191 w 418"/>
                <a:gd name="T13" fmla="*/ 324 h 377"/>
                <a:gd name="T14" fmla="*/ 222 w 418"/>
                <a:gd name="T15" fmla="*/ 348 h 377"/>
                <a:gd name="T16" fmla="*/ 248 w 418"/>
                <a:gd name="T17" fmla="*/ 364 h 377"/>
                <a:gd name="T18" fmla="*/ 280 w 418"/>
                <a:gd name="T19" fmla="*/ 373 h 377"/>
                <a:gd name="T20" fmla="*/ 302 w 418"/>
                <a:gd name="T21" fmla="*/ 376 h 377"/>
                <a:gd name="T22" fmla="*/ 332 w 418"/>
                <a:gd name="T23" fmla="*/ 372 h 377"/>
                <a:gd name="T24" fmla="*/ 353 w 418"/>
                <a:gd name="T25" fmla="*/ 360 h 377"/>
                <a:gd name="T26" fmla="*/ 367 w 418"/>
                <a:gd name="T27" fmla="*/ 336 h 377"/>
                <a:gd name="T28" fmla="*/ 376 w 418"/>
                <a:gd name="T29" fmla="*/ 304 h 377"/>
                <a:gd name="T30" fmla="*/ 380 w 418"/>
                <a:gd name="T31" fmla="*/ 266 h 377"/>
                <a:gd name="T32" fmla="*/ 383 w 418"/>
                <a:gd name="T33" fmla="*/ 224 h 377"/>
                <a:gd name="T34" fmla="*/ 385 w 418"/>
                <a:gd name="T35" fmla="*/ 182 h 377"/>
                <a:gd name="T36" fmla="*/ 388 w 418"/>
                <a:gd name="T37" fmla="*/ 145 h 377"/>
                <a:gd name="T38" fmla="*/ 400 w 418"/>
                <a:gd name="T39" fmla="*/ 105 h 377"/>
                <a:gd name="T40" fmla="*/ 405 w 418"/>
                <a:gd name="T41" fmla="*/ 84 h 377"/>
                <a:gd name="T42" fmla="*/ 417 w 418"/>
                <a:gd name="T43" fmla="*/ 56 h 377"/>
                <a:gd name="T44" fmla="*/ 416 w 418"/>
                <a:gd name="T45" fmla="*/ 37 h 377"/>
                <a:gd name="T46" fmla="*/ 410 w 418"/>
                <a:gd name="T47" fmla="*/ 29 h 377"/>
                <a:gd name="T48" fmla="*/ 392 w 418"/>
                <a:gd name="T49" fmla="*/ 24 h 377"/>
                <a:gd name="T50" fmla="*/ 364 w 418"/>
                <a:gd name="T51"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8" h="377">
                  <a:moveTo>
                    <a:pt x="0" y="112"/>
                  </a:moveTo>
                  <a:lnTo>
                    <a:pt x="37" y="178"/>
                  </a:lnTo>
                  <a:lnTo>
                    <a:pt x="68" y="214"/>
                  </a:lnTo>
                  <a:lnTo>
                    <a:pt x="93" y="245"/>
                  </a:lnTo>
                  <a:lnTo>
                    <a:pt x="124" y="273"/>
                  </a:lnTo>
                  <a:lnTo>
                    <a:pt x="160" y="308"/>
                  </a:lnTo>
                  <a:lnTo>
                    <a:pt x="191" y="324"/>
                  </a:lnTo>
                  <a:lnTo>
                    <a:pt x="222" y="348"/>
                  </a:lnTo>
                  <a:lnTo>
                    <a:pt x="248" y="364"/>
                  </a:lnTo>
                  <a:lnTo>
                    <a:pt x="280" y="373"/>
                  </a:lnTo>
                  <a:lnTo>
                    <a:pt x="302" y="376"/>
                  </a:lnTo>
                  <a:lnTo>
                    <a:pt x="332" y="372"/>
                  </a:lnTo>
                  <a:lnTo>
                    <a:pt x="353" y="360"/>
                  </a:lnTo>
                  <a:lnTo>
                    <a:pt x="367" y="336"/>
                  </a:lnTo>
                  <a:lnTo>
                    <a:pt x="376" y="304"/>
                  </a:lnTo>
                  <a:lnTo>
                    <a:pt x="380" y="266"/>
                  </a:lnTo>
                  <a:lnTo>
                    <a:pt x="383" y="224"/>
                  </a:lnTo>
                  <a:lnTo>
                    <a:pt x="385" y="182"/>
                  </a:lnTo>
                  <a:lnTo>
                    <a:pt x="388" y="145"/>
                  </a:lnTo>
                  <a:lnTo>
                    <a:pt x="400" y="105"/>
                  </a:lnTo>
                  <a:lnTo>
                    <a:pt x="405" y="84"/>
                  </a:lnTo>
                  <a:lnTo>
                    <a:pt x="417" y="56"/>
                  </a:lnTo>
                  <a:lnTo>
                    <a:pt x="416" y="37"/>
                  </a:lnTo>
                  <a:lnTo>
                    <a:pt x="410" y="29"/>
                  </a:lnTo>
                  <a:lnTo>
                    <a:pt x="392" y="24"/>
                  </a:lnTo>
                  <a:lnTo>
                    <a:pt x="364" y="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 name="Freeform 121">
              <a:extLst>
                <a:ext uri="{FF2B5EF4-FFF2-40B4-BE49-F238E27FC236}">
                  <a16:creationId xmlns:a16="http://schemas.microsoft.com/office/drawing/2014/main" id="{62C169ED-EB3C-441C-84DF-14F1CBA2D483}"/>
                </a:ext>
              </a:extLst>
            </p:cNvPr>
            <p:cNvSpPr>
              <a:spLocks/>
            </p:cNvSpPr>
            <p:nvPr/>
          </p:nvSpPr>
          <p:spPr bwMode="auto">
            <a:xfrm>
              <a:off x="2094" y="2195"/>
              <a:ext cx="210" cy="369"/>
            </a:xfrm>
            <a:custGeom>
              <a:avLst/>
              <a:gdLst>
                <a:gd name="T0" fmla="*/ 69 w 210"/>
                <a:gd name="T1" fmla="*/ 0 h 369"/>
                <a:gd name="T2" fmla="*/ 114 w 210"/>
                <a:gd name="T3" fmla="*/ 49 h 369"/>
                <a:gd name="T4" fmla="*/ 137 w 210"/>
                <a:gd name="T5" fmla="*/ 78 h 369"/>
                <a:gd name="T6" fmla="*/ 174 w 210"/>
                <a:gd name="T7" fmla="*/ 114 h 369"/>
                <a:gd name="T8" fmla="*/ 196 w 210"/>
                <a:gd name="T9" fmla="*/ 143 h 369"/>
                <a:gd name="T10" fmla="*/ 208 w 210"/>
                <a:gd name="T11" fmla="*/ 165 h 369"/>
                <a:gd name="T12" fmla="*/ 209 w 210"/>
                <a:gd name="T13" fmla="*/ 197 h 369"/>
                <a:gd name="T14" fmla="*/ 202 w 210"/>
                <a:gd name="T15" fmla="*/ 239 h 369"/>
                <a:gd name="T16" fmla="*/ 171 w 210"/>
                <a:gd name="T17" fmla="*/ 273 h 369"/>
                <a:gd name="T18" fmla="*/ 135 w 210"/>
                <a:gd name="T19" fmla="*/ 307 h 369"/>
                <a:gd name="T20" fmla="*/ 103 w 210"/>
                <a:gd name="T21" fmla="*/ 337 h 369"/>
                <a:gd name="T22" fmla="*/ 79 w 210"/>
                <a:gd name="T23" fmla="*/ 352 h 369"/>
                <a:gd name="T24" fmla="*/ 57 w 210"/>
                <a:gd name="T25" fmla="*/ 360 h 369"/>
                <a:gd name="T26" fmla="*/ 28 w 210"/>
                <a:gd name="T27" fmla="*/ 365 h 369"/>
                <a:gd name="T28" fmla="*/ 0 w 210"/>
                <a:gd name="T29" fmla="*/ 36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369">
                  <a:moveTo>
                    <a:pt x="69" y="0"/>
                  </a:moveTo>
                  <a:lnTo>
                    <a:pt x="114" y="49"/>
                  </a:lnTo>
                  <a:lnTo>
                    <a:pt x="137" y="78"/>
                  </a:lnTo>
                  <a:lnTo>
                    <a:pt x="174" y="114"/>
                  </a:lnTo>
                  <a:lnTo>
                    <a:pt x="196" y="143"/>
                  </a:lnTo>
                  <a:lnTo>
                    <a:pt x="208" y="165"/>
                  </a:lnTo>
                  <a:lnTo>
                    <a:pt x="209" y="197"/>
                  </a:lnTo>
                  <a:lnTo>
                    <a:pt x="202" y="239"/>
                  </a:lnTo>
                  <a:lnTo>
                    <a:pt x="171" y="273"/>
                  </a:lnTo>
                  <a:lnTo>
                    <a:pt x="135" y="307"/>
                  </a:lnTo>
                  <a:lnTo>
                    <a:pt x="103" y="337"/>
                  </a:lnTo>
                  <a:lnTo>
                    <a:pt x="79" y="352"/>
                  </a:lnTo>
                  <a:lnTo>
                    <a:pt x="57" y="360"/>
                  </a:lnTo>
                  <a:lnTo>
                    <a:pt x="28" y="365"/>
                  </a:lnTo>
                  <a:lnTo>
                    <a:pt x="0" y="368"/>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 name="Freeform 122">
              <a:extLst>
                <a:ext uri="{FF2B5EF4-FFF2-40B4-BE49-F238E27FC236}">
                  <a16:creationId xmlns:a16="http://schemas.microsoft.com/office/drawing/2014/main" id="{BEAFAFC4-FAA2-4C25-91D2-CB429B71E562}"/>
                </a:ext>
              </a:extLst>
            </p:cNvPr>
            <p:cNvSpPr>
              <a:spLocks/>
            </p:cNvSpPr>
            <p:nvPr/>
          </p:nvSpPr>
          <p:spPr bwMode="auto">
            <a:xfrm>
              <a:off x="2058" y="2261"/>
              <a:ext cx="91" cy="245"/>
            </a:xfrm>
            <a:custGeom>
              <a:avLst/>
              <a:gdLst>
                <a:gd name="T0" fmla="*/ 43 w 91"/>
                <a:gd name="T1" fmla="*/ 0 h 245"/>
                <a:gd name="T2" fmla="*/ 74 w 91"/>
                <a:gd name="T3" fmla="*/ 48 h 245"/>
                <a:gd name="T4" fmla="*/ 83 w 91"/>
                <a:gd name="T5" fmla="*/ 71 h 245"/>
                <a:gd name="T6" fmla="*/ 89 w 91"/>
                <a:gd name="T7" fmla="*/ 99 h 245"/>
                <a:gd name="T8" fmla="*/ 90 w 91"/>
                <a:gd name="T9" fmla="*/ 135 h 245"/>
                <a:gd name="T10" fmla="*/ 89 w 91"/>
                <a:gd name="T11" fmla="*/ 168 h 245"/>
                <a:gd name="T12" fmla="*/ 83 w 91"/>
                <a:gd name="T13" fmla="*/ 196 h 245"/>
                <a:gd name="T14" fmla="*/ 67 w 91"/>
                <a:gd name="T15" fmla="*/ 216 h 245"/>
                <a:gd name="T16" fmla="*/ 46 w 91"/>
                <a:gd name="T17" fmla="*/ 227 h 245"/>
                <a:gd name="T18" fmla="*/ 17 w 91"/>
                <a:gd name="T19" fmla="*/ 241 h 245"/>
                <a:gd name="T20" fmla="*/ 0 w 91"/>
                <a:gd name="T21" fmla="*/ 24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245">
                  <a:moveTo>
                    <a:pt x="43" y="0"/>
                  </a:moveTo>
                  <a:lnTo>
                    <a:pt x="74" y="48"/>
                  </a:lnTo>
                  <a:lnTo>
                    <a:pt x="83" y="71"/>
                  </a:lnTo>
                  <a:lnTo>
                    <a:pt x="89" y="99"/>
                  </a:lnTo>
                  <a:lnTo>
                    <a:pt x="90" y="135"/>
                  </a:lnTo>
                  <a:lnTo>
                    <a:pt x="89" y="168"/>
                  </a:lnTo>
                  <a:lnTo>
                    <a:pt x="83" y="196"/>
                  </a:lnTo>
                  <a:lnTo>
                    <a:pt x="67" y="216"/>
                  </a:lnTo>
                  <a:lnTo>
                    <a:pt x="46" y="227"/>
                  </a:lnTo>
                  <a:lnTo>
                    <a:pt x="17" y="241"/>
                  </a:lnTo>
                  <a:lnTo>
                    <a:pt x="0" y="244"/>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 name="Freeform 123">
              <a:extLst>
                <a:ext uri="{FF2B5EF4-FFF2-40B4-BE49-F238E27FC236}">
                  <a16:creationId xmlns:a16="http://schemas.microsoft.com/office/drawing/2014/main" id="{0A108630-13ED-477D-A3EB-863BD4D9006B}"/>
                </a:ext>
              </a:extLst>
            </p:cNvPr>
            <p:cNvSpPr>
              <a:spLocks/>
            </p:cNvSpPr>
            <p:nvPr/>
          </p:nvSpPr>
          <p:spPr bwMode="auto">
            <a:xfrm>
              <a:off x="1743" y="2374"/>
              <a:ext cx="224" cy="134"/>
            </a:xfrm>
            <a:custGeom>
              <a:avLst/>
              <a:gdLst>
                <a:gd name="T0" fmla="*/ 35 w 224"/>
                <a:gd name="T1" fmla="*/ 22 h 134"/>
                <a:gd name="T2" fmla="*/ 37 w 224"/>
                <a:gd name="T3" fmla="*/ 24 h 134"/>
                <a:gd name="T4" fmla="*/ 65 w 224"/>
                <a:gd name="T5" fmla="*/ 44 h 134"/>
                <a:gd name="T6" fmla="*/ 84 w 224"/>
                <a:gd name="T7" fmla="*/ 68 h 134"/>
                <a:gd name="T8" fmla="*/ 105 w 224"/>
                <a:gd name="T9" fmla="*/ 91 h 134"/>
                <a:gd name="T10" fmla="*/ 131 w 224"/>
                <a:gd name="T11" fmla="*/ 110 h 134"/>
                <a:gd name="T12" fmla="*/ 159 w 224"/>
                <a:gd name="T13" fmla="*/ 124 h 134"/>
                <a:gd name="T14" fmla="*/ 189 w 224"/>
                <a:gd name="T15" fmla="*/ 133 h 134"/>
                <a:gd name="T16" fmla="*/ 208 w 224"/>
                <a:gd name="T17" fmla="*/ 133 h 134"/>
                <a:gd name="T18" fmla="*/ 223 w 224"/>
                <a:gd name="T19" fmla="*/ 129 h 134"/>
                <a:gd name="T20" fmla="*/ 218 w 224"/>
                <a:gd name="T21" fmla="*/ 106 h 134"/>
                <a:gd name="T22" fmla="*/ 206 w 224"/>
                <a:gd name="T23" fmla="*/ 91 h 134"/>
                <a:gd name="T24" fmla="*/ 193 w 224"/>
                <a:gd name="T25" fmla="*/ 76 h 134"/>
                <a:gd name="T26" fmla="*/ 174 w 224"/>
                <a:gd name="T27" fmla="*/ 64 h 134"/>
                <a:gd name="T28" fmla="*/ 153 w 224"/>
                <a:gd name="T29" fmla="*/ 48 h 134"/>
                <a:gd name="T30" fmla="*/ 131 w 224"/>
                <a:gd name="T31" fmla="*/ 34 h 134"/>
                <a:gd name="T32" fmla="*/ 97 w 224"/>
                <a:gd name="T33" fmla="*/ 22 h 134"/>
                <a:gd name="T34" fmla="*/ 73 w 224"/>
                <a:gd name="T35" fmla="*/ 13 h 134"/>
                <a:gd name="T36" fmla="*/ 37 w 224"/>
                <a:gd name="T37" fmla="*/ 0 h 134"/>
                <a:gd name="T38" fmla="*/ 0 w 224"/>
                <a:gd name="T3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134">
                  <a:moveTo>
                    <a:pt x="35" y="22"/>
                  </a:moveTo>
                  <a:lnTo>
                    <a:pt x="37" y="24"/>
                  </a:lnTo>
                  <a:lnTo>
                    <a:pt x="65" y="44"/>
                  </a:lnTo>
                  <a:lnTo>
                    <a:pt x="84" y="68"/>
                  </a:lnTo>
                  <a:lnTo>
                    <a:pt x="105" y="91"/>
                  </a:lnTo>
                  <a:lnTo>
                    <a:pt x="131" y="110"/>
                  </a:lnTo>
                  <a:lnTo>
                    <a:pt x="159" y="124"/>
                  </a:lnTo>
                  <a:lnTo>
                    <a:pt x="189" y="133"/>
                  </a:lnTo>
                  <a:lnTo>
                    <a:pt x="208" y="133"/>
                  </a:lnTo>
                  <a:lnTo>
                    <a:pt x="223" y="129"/>
                  </a:lnTo>
                  <a:lnTo>
                    <a:pt x="218" y="106"/>
                  </a:lnTo>
                  <a:lnTo>
                    <a:pt x="206" y="91"/>
                  </a:lnTo>
                  <a:lnTo>
                    <a:pt x="193" y="76"/>
                  </a:lnTo>
                  <a:lnTo>
                    <a:pt x="174" y="64"/>
                  </a:lnTo>
                  <a:lnTo>
                    <a:pt x="153" y="48"/>
                  </a:lnTo>
                  <a:lnTo>
                    <a:pt x="131" y="34"/>
                  </a:lnTo>
                  <a:lnTo>
                    <a:pt x="97" y="22"/>
                  </a:lnTo>
                  <a:lnTo>
                    <a:pt x="73" y="13"/>
                  </a:lnTo>
                  <a:lnTo>
                    <a:pt x="37" y="0"/>
                  </a:lnTo>
                  <a:lnTo>
                    <a:pt x="0" y="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 name="Freeform 124">
              <a:extLst>
                <a:ext uri="{FF2B5EF4-FFF2-40B4-BE49-F238E27FC236}">
                  <a16:creationId xmlns:a16="http://schemas.microsoft.com/office/drawing/2014/main" id="{A6412851-0C63-4132-B078-A70818836DE6}"/>
                </a:ext>
              </a:extLst>
            </p:cNvPr>
            <p:cNvSpPr>
              <a:spLocks/>
            </p:cNvSpPr>
            <p:nvPr/>
          </p:nvSpPr>
          <p:spPr bwMode="auto">
            <a:xfrm>
              <a:off x="1645" y="2403"/>
              <a:ext cx="231" cy="83"/>
            </a:xfrm>
            <a:custGeom>
              <a:avLst/>
              <a:gdLst>
                <a:gd name="T0" fmla="*/ 230 w 231"/>
                <a:gd name="T1" fmla="*/ 82 h 83"/>
                <a:gd name="T2" fmla="*/ 185 w 231"/>
                <a:gd name="T3" fmla="*/ 77 h 83"/>
                <a:gd name="T4" fmla="*/ 167 w 231"/>
                <a:gd name="T5" fmla="*/ 67 h 83"/>
                <a:gd name="T6" fmla="*/ 125 w 231"/>
                <a:gd name="T7" fmla="*/ 53 h 83"/>
                <a:gd name="T8" fmla="*/ 89 w 231"/>
                <a:gd name="T9" fmla="*/ 42 h 83"/>
                <a:gd name="T10" fmla="*/ 55 w 231"/>
                <a:gd name="T11" fmla="*/ 32 h 83"/>
                <a:gd name="T12" fmla="*/ 34 w 231"/>
                <a:gd name="T13" fmla="*/ 22 h 83"/>
                <a:gd name="T14" fmla="*/ 18 w 231"/>
                <a:gd name="T15" fmla="*/ 13 h 83"/>
                <a:gd name="T16" fmla="*/ 0 w 231"/>
                <a:gd name="T1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83">
                  <a:moveTo>
                    <a:pt x="230" y="82"/>
                  </a:moveTo>
                  <a:lnTo>
                    <a:pt x="185" y="77"/>
                  </a:lnTo>
                  <a:lnTo>
                    <a:pt x="167" y="67"/>
                  </a:lnTo>
                  <a:lnTo>
                    <a:pt x="125" y="53"/>
                  </a:lnTo>
                  <a:lnTo>
                    <a:pt x="89" y="42"/>
                  </a:lnTo>
                  <a:lnTo>
                    <a:pt x="55" y="32"/>
                  </a:lnTo>
                  <a:lnTo>
                    <a:pt x="34" y="22"/>
                  </a:lnTo>
                  <a:lnTo>
                    <a:pt x="18" y="13"/>
                  </a:lnTo>
                  <a:lnTo>
                    <a:pt x="0" y="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 name="Freeform 125">
              <a:extLst>
                <a:ext uri="{FF2B5EF4-FFF2-40B4-BE49-F238E27FC236}">
                  <a16:creationId xmlns:a16="http://schemas.microsoft.com/office/drawing/2014/main" id="{07B0DF6E-D823-48A7-A473-53D60B23FECD}"/>
                </a:ext>
              </a:extLst>
            </p:cNvPr>
            <p:cNvSpPr>
              <a:spLocks/>
            </p:cNvSpPr>
            <p:nvPr/>
          </p:nvSpPr>
          <p:spPr bwMode="auto">
            <a:xfrm>
              <a:off x="2241" y="2505"/>
              <a:ext cx="419" cy="134"/>
            </a:xfrm>
            <a:custGeom>
              <a:avLst/>
              <a:gdLst>
                <a:gd name="T0" fmla="*/ 0 w 419"/>
                <a:gd name="T1" fmla="*/ 2 h 134"/>
                <a:gd name="T2" fmla="*/ 87 w 419"/>
                <a:gd name="T3" fmla="*/ 0 h 134"/>
                <a:gd name="T4" fmla="*/ 137 w 419"/>
                <a:gd name="T5" fmla="*/ 3 h 134"/>
                <a:gd name="T6" fmla="*/ 196 w 419"/>
                <a:gd name="T7" fmla="*/ 7 h 134"/>
                <a:gd name="T8" fmla="*/ 247 w 419"/>
                <a:gd name="T9" fmla="*/ 7 h 134"/>
                <a:gd name="T10" fmla="*/ 299 w 419"/>
                <a:gd name="T11" fmla="*/ 10 h 134"/>
                <a:gd name="T12" fmla="*/ 341 w 419"/>
                <a:gd name="T13" fmla="*/ 18 h 134"/>
                <a:gd name="T14" fmla="*/ 381 w 419"/>
                <a:gd name="T15" fmla="*/ 33 h 134"/>
                <a:gd name="T16" fmla="*/ 407 w 419"/>
                <a:gd name="T17" fmla="*/ 48 h 134"/>
                <a:gd name="T18" fmla="*/ 417 w 419"/>
                <a:gd name="T19" fmla="*/ 62 h 134"/>
                <a:gd name="T20" fmla="*/ 418 w 419"/>
                <a:gd name="T21" fmla="*/ 75 h 134"/>
                <a:gd name="T22" fmla="*/ 410 w 419"/>
                <a:gd name="T23" fmla="*/ 90 h 134"/>
                <a:gd name="T24" fmla="*/ 398 w 419"/>
                <a:gd name="T25" fmla="*/ 103 h 134"/>
                <a:gd name="T26" fmla="*/ 373 w 419"/>
                <a:gd name="T27" fmla="*/ 115 h 134"/>
                <a:gd name="T28" fmla="*/ 351 w 419"/>
                <a:gd name="T29" fmla="*/ 121 h 134"/>
                <a:gd name="T30" fmla="*/ 332 w 419"/>
                <a:gd name="T31" fmla="*/ 127 h 134"/>
                <a:gd name="T32" fmla="*/ 304 w 419"/>
                <a:gd name="T33" fmla="*/ 133 h 134"/>
                <a:gd name="T34" fmla="*/ 266 w 419"/>
                <a:gd name="T35" fmla="*/ 131 h 134"/>
                <a:gd name="T36" fmla="*/ 231 w 419"/>
                <a:gd name="T37" fmla="*/ 127 h 134"/>
                <a:gd name="T38" fmla="*/ 199 w 419"/>
                <a:gd name="T39" fmla="*/ 120 h 134"/>
                <a:gd name="T40" fmla="*/ 170 w 419"/>
                <a:gd name="T41" fmla="*/ 112 h 134"/>
                <a:gd name="T42" fmla="*/ 139 w 419"/>
                <a:gd name="T43" fmla="*/ 106 h 134"/>
                <a:gd name="T44" fmla="*/ 108 w 419"/>
                <a:gd name="T45" fmla="*/ 102 h 134"/>
                <a:gd name="T46" fmla="*/ 58 w 419"/>
                <a:gd name="T47" fmla="*/ 85 h 134"/>
                <a:gd name="T48" fmla="*/ 65 w 419"/>
                <a:gd name="T49" fmla="*/ 75 h 134"/>
                <a:gd name="T50" fmla="*/ 67 w 419"/>
                <a:gd name="T51" fmla="*/ 62 h 134"/>
                <a:gd name="T52" fmla="*/ 56 w 419"/>
                <a:gd name="T53" fmla="*/ 47 h 134"/>
                <a:gd name="T54" fmla="*/ 40 w 419"/>
                <a:gd name="T55" fmla="*/ 33 h 134"/>
                <a:gd name="T56" fmla="*/ 10 w 419"/>
                <a:gd name="T57" fmla="*/ 14 h 134"/>
                <a:gd name="T58" fmla="*/ 0 w 419"/>
                <a:gd name="T59" fmla="*/ 2 h 134"/>
                <a:gd name="T60" fmla="*/ 0 w 419"/>
                <a:gd name="T61"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9" h="134">
                  <a:moveTo>
                    <a:pt x="0" y="2"/>
                  </a:moveTo>
                  <a:lnTo>
                    <a:pt x="87" y="0"/>
                  </a:lnTo>
                  <a:lnTo>
                    <a:pt x="137" y="3"/>
                  </a:lnTo>
                  <a:lnTo>
                    <a:pt x="196" y="7"/>
                  </a:lnTo>
                  <a:lnTo>
                    <a:pt x="247" y="7"/>
                  </a:lnTo>
                  <a:lnTo>
                    <a:pt x="299" y="10"/>
                  </a:lnTo>
                  <a:lnTo>
                    <a:pt x="341" y="18"/>
                  </a:lnTo>
                  <a:lnTo>
                    <a:pt x="381" y="33"/>
                  </a:lnTo>
                  <a:lnTo>
                    <a:pt x="407" y="48"/>
                  </a:lnTo>
                  <a:lnTo>
                    <a:pt x="417" y="62"/>
                  </a:lnTo>
                  <a:lnTo>
                    <a:pt x="418" y="75"/>
                  </a:lnTo>
                  <a:lnTo>
                    <a:pt x="410" y="90"/>
                  </a:lnTo>
                  <a:lnTo>
                    <a:pt x="398" y="103"/>
                  </a:lnTo>
                  <a:lnTo>
                    <a:pt x="373" y="115"/>
                  </a:lnTo>
                  <a:lnTo>
                    <a:pt x="351" y="121"/>
                  </a:lnTo>
                  <a:lnTo>
                    <a:pt x="332" y="127"/>
                  </a:lnTo>
                  <a:lnTo>
                    <a:pt x="304" y="133"/>
                  </a:lnTo>
                  <a:lnTo>
                    <a:pt x="266" y="131"/>
                  </a:lnTo>
                  <a:lnTo>
                    <a:pt x="231" y="127"/>
                  </a:lnTo>
                  <a:lnTo>
                    <a:pt x="199" y="120"/>
                  </a:lnTo>
                  <a:lnTo>
                    <a:pt x="170" y="112"/>
                  </a:lnTo>
                  <a:lnTo>
                    <a:pt x="139" y="106"/>
                  </a:lnTo>
                  <a:lnTo>
                    <a:pt x="108" y="102"/>
                  </a:lnTo>
                  <a:lnTo>
                    <a:pt x="58" y="85"/>
                  </a:lnTo>
                  <a:lnTo>
                    <a:pt x="65" y="75"/>
                  </a:lnTo>
                  <a:lnTo>
                    <a:pt x="67" y="62"/>
                  </a:lnTo>
                  <a:lnTo>
                    <a:pt x="56" y="47"/>
                  </a:lnTo>
                  <a:lnTo>
                    <a:pt x="40" y="33"/>
                  </a:lnTo>
                  <a:lnTo>
                    <a:pt x="10" y="14"/>
                  </a:lnTo>
                  <a:lnTo>
                    <a:pt x="0" y="2"/>
                  </a:lnTo>
                  <a:lnTo>
                    <a:pt x="0" y="2"/>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 name="Oval 126">
              <a:extLst>
                <a:ext uri="{FF2B5EF4-FFF2-40B4-BE49-F238E27FC236}">
                  <a16:creationId xmlns:a16="http://schemas.microsoft.com/office/drawing/2014/main" id="{E39BA9FD-E093-43B9-9569-C4DFB21B9AC6}"/>
                </a:ext>
              </a:extLst>
            </p:cNvPr>
            <p:cNvSpPr>
              <a:spLocks noChangeArrowheads="1"/>
            </p:cNvSpPr>
            <p:nvPr/>
          </p:nvSpPr>
          <p:spPr bwMode="auto">
            <a:xfrm>
              <a:off x="1801" y="2246"/>
              <a:ext cx="141" cy="113"/>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Freeform 127">
              <a:extLst>
                <a:ext uri="{FF2B5EF4-FFF2-40B4-BE49-F238E27FC236}">
                  <a16:creationId xmlns:a16="http://schemas.microsoft.com/office/drawing/2014/main" id="{E963F873-FBB1-4AEF-B8AE-5F2C3FE5C686}"/>
                </a:ext>
              </a:extLst>
            </p:cNvPr>
            <p:cNvSpPr>
              <a:spLocks/>
            </p:cNvSpPr>
            <p:nvPr/>
          </p:nvSpPr>
          <p:spPr bwMode="auto">
            <a:xfrm>
              <a:off x="4185" y="2193"/>
              <a:ext cx="86" cy="339"/>
            </a:xfrm>
            <a:custGeom>
              <a:avLst/>
              <a:gdLst>
                <a:gd name="T0" fmla="*/ 0 w 86"/>
                <a:gd name="T1" fmla="*/ 0 h 339"/>
                <a:gd name="T2" fmla="*/ 33 w 86"/>
                <a:gd name="T3" fmla="*/ 29 h 339"/>
                <a:gd name="T4" fmla="*/ 62 w 86"/>
                <a:gd name="T5" fmla="*/ 60 h 339"/>
                <a:gd name="T6" fmla="*/ 79 w 86"/>
                <a:gd name="T7" fmla="*/ 98 h 339"/>
                <a:gd name="T8" fmla="*/ 85 w 86"/>
                <a:gd name="T9" fmla="*/ 133 h 339"/>
                <a:gd name="T10" fmla="*/ 82 w 86"/>
                <a:gd name="T11" fmla="*/ 183 h 339"/>
                <a:gd name="T12" fmla="*/ 74 w 86"/>
                <a:gd name="T13" fmla="*/ 233 h 339"/>
                <a:gd name="T14" fmla="*/ 58 w 86"/>
                <a:gd name="T15" fmla="*/ 270 h 339"/>
                <a:gd name="T16" fmla="*/ 29 w 86"/>
                <a:gd name="T17" fmla="*/ 315 h 339"/>
                <a:gd name="T18" fmla="*/ 11 w 86"/>
                <a:gd name="T19" fmla="*/ 33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339">
                  <a:moveTo>
                    <a:pt x="0" y="0"/>
                  </a:moveTo>
                  <a:lnTo>
                    <a:pt x="33" y="29"/>
                  </a:lnTo>
                  <a:lnTo>
                    <a:pt x="62" y="60"/>
                  </a:lnTo>
                  <a:lnTo>
                    <a:pt x="79" y="98"/>
                  </a:lnTo>
                  <a:lnTo>
                    <a:pt x="85" y="133"/>
                  </a:lnTo>
                  <a:lnTo>
                    <a:pt x="82" y="183"/>
                  </a:lnTo>
                  <a:lnTo>
                    <a:pt x="74" y="233"/>
                  </a:lnTo>
                  <a:lnTo>
                    <a:pt x="58" y="270"/>
                  </a:lnTo>
                  <a:lnTo>
                    <a:pt x="29" y="315"/>
                  </a:lnTo>
                  <a:lnTo>
                    <a:pt x="11" y="338"/>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6" name="Oval 128">
              <a:extLst>
                <a:ext uri="{FF2B5EF4-FFF2-40B4-BE49-F238E27FC236}">
                  <a16:creationId xmlns:a16="http://schemas.microsoft.com/office/drawing/2014/main" id="{D2A47DA3-0897-43C2-AA74-93E439A9BF07}"/>
                </a:ext>
              </a:extLst>
            </p:cNvPr>
            <p:cNvSpPr>
              <a:spLocks noChangeArrowheads="1"/>
            </p:cNvSpPr>
            <p:nvPr/>
          </p:nvSpPr>
          <p:spPr bwMode="auto">
            <a:xfrm>
              <a:off x="1833" y="2266"/>
              <a:ext cx="61" cy="57"/>
            </a:xfrm>
            <a:prstGeom prst="ellipse">
              <a:avLst/>
            </a:prstGeom>
            <a:noFill/>
            <a:ln w="12700">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Freeform 129">
              <a:extLst>
                <a:ext uri="{FF2B5EF4-FFF2-40B4-BE49-F238E27FC236}">
                  <a16:creationId xmlns:a16="http://schemas.microsoft.com/office/drawing/2014/main" id="{9558D527-88FA-4EB8-B0F0-A63978063903}"/>
                </a:ext>
              </a:extLst>
            </p:cNvPr>
            <p:cNvSpPr>
              <a:spLocks/>
            </p:cNvSpPr>
            <p:nvPr/>
          </p:nvSpPr>
          <p:spPr bwMode="auto">
            <a:xfrm>
              <a:off x="2306" y="2274"/>
              <a:ext cx="1317" cy="145"/>
            </a:xfrm>
            <a:custGeom>
              <a:avLst/>
              <a:gdLst>
                <a:gd name="T0" fmla="*/ 22 w 1317"/>
                <a:gd name="T1" fmla="*/ 0 h 145"/>
                <a:gd name="T2" fmla="*/ 1 w 1317"/>
                <a:gd name="T3" fmla="*/ 12 h 145"/>
                <a:gd name="T4" fmla="*/ 0 w 1317"/>
                <a:gd name="T5" fmla="*/ 29 h 145"/>
                <a:gd name="T6" fmla="*/ 16 w 1317"/>
                <a:gd name="T7" fmla="*/ 45 h 145"/>
                <a:gd name="T8" fmla="*/ 100 w 1317"/>
                <a:gd name="T9" fmla="*/ 67 h 145"/>
                <a:gd name="T10" fmla="*/ 167 w 1317"/>
                <a:gd name="T11" fmla="*/ 83 h 145"/>
                <a:gd name="T12" fmla="*/ 272 w 1317"/>
                <a:gd name="T13" fmla="*/ 111 h 145"/>
                <a:gd name="T14" fmla="*/ 364 w 1317"/>
                <a:gd name="T15" fmla="*/ 124 h 145"/>
                <a:gd name="T16" fmla="*/ 506 w 1317"/>
                <a:gd name="T17" fmla="*/ 139 h 145"/>
                <a:gd name="T18" fmla="*/ 702 w 1317"/>
                <a:gd name="T19" fmla="*/ 144 h 145"/>
                <a:gd name="T20" fmla="*/ 815 w 1317"/>
                <a:gd name="T21" fmla="*/ 144 h 145"/>
                <a:gd name="T22" fmla="*/ 947 w 1317"/>
                <a:gd name="T23" fmla="*/ 138 h 145"/>
                <a:gd name="T24" fmla="*/ 1013 w 1317"/>
                <a:gd name="T25" fmla="*/ 133 h 145"/>
                <a:gd name="T26" fmla="*/ 1090 w 1317"/>
                <a:gd name="T27" fmla="*/ 122 h 145"/>
                <a:gd name="T28" fmla="*/ 1183 w 1317"/>
                <a:gd name="T29" fmla="*/ 123 h 145"/>
                <a:gd name="T30" fmla="*/ 1264 w 1317"/>
                <a:gd name="T31" fmla="*/ 124 h 145"/>
                <a:gd name="T32" fmla="*/ 1314 w 1317"/>
                <a:gd name="T33" fmla="*/ 109 h 145"/>
                <a:gd name="T34" fmla="*/ 1316 w 1317"/>
                <a:gd name="T35" fmla="*/ 78 h 145"/>
                <a:gd name="T36" fmla="*/ 1285 w 1317"/>
                <a:gd name="T37" fmla="*/ 64 h 145"/>
                <a:gd name="T38" fmla="*/ 1191 w 1317"/>
                <a:gd name="T39" fmla="*/ 56 h 145"/>
                <a:gd name="T40" fmla="*/ 1035 w 1317"/>
                <a:gd name="T41" fmla="*/ 56 h 145"/>
                <a:gd name="T42" fmla="*/ 884 w 1317"/>
                <a:gd name="T43" fmla="*/ 48 h 145"/>
                <a:gd name="T44" fmla="*/ 766 w 1317"/>
                <a:gd name="T45" fmla="*/ 38 h 145"/>
                <a:gd name="T46" fmla="*/ 624 w 1317"/>
                <a:gd name="T47" fmla="*/ 34 h 145"/>
                <a:gd name="T48" fmla="*/ 468 w 1317"/>
                <a:gd name="T49" fmla="*/ 34 h 145"/>
                <a:gd name="T50" fmla="*/ 330 w 1317"/>
                <a:gd name="T51" fmla="*/ 24 h 145"/>
                <a:gd name="T52" fmla="*/ 167 w 1317"/>
                <a:gd name="T53" fmla="*/ 6 h 145"/>
                <a:gd name="T54" fmla="*/ 95 w 1317"/>
                <a:gd name="T55" fmla="*/ 6 h 145"/>
                <a:gd name="T56" fmla="*/ 22 w 1317"/>
                <a:gd name="T57" fmla="*/ 0 h 145"/>
                <a:gd name="T58" fmla="*/ 22 w 1317"/>
                <a:gd name="T5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17" h="145">
                  <a:moveTo>
                    <a:pt x="22" y="0"/>
                  </a:moveTo>
                  <a:lnTo>
                    <a:pt x="1" y="12"/>
                  </a:lnTo>
                  <a:lnTo>
                    <a:pt x="0" y="29"/>
                  </a:lnTo>
                  <a:lnTo>
                    <a:pt x="16" y="45"/>
                  </a:lnTo>
                  <a:lnTo>
                    <a:pt x="100" y="67"/>
                  </a:lnTo>
                  <a:lnTo>
                    <a:pt x="167" y="83"/>
                  </a:lnTo>
                  <a:lnTo>
                    <a:pt x="272" y="111"/>
                  </a:lnTo>
                  <a:lnTo>
                    <a:pt x="364" y="124"/>
                  </a:lnTo>
                  <a:lnTo>
                    <a:pt x="506" y="139"/>
                  </a:lnTo>
                  <a:lnTo>
                    <a:pt x="702" y="144"/>
                  </a:lnTo>
                  <a:lnTo>
                    <a:pt x="815" y="144"/>
                  </a:lnTo>
                  <a:lnTo>
                    <a:pt x="947" y="138"/>
                  </a:lnTo>
                  <a:lnTo>
                    <a:pt x="1013" y="133"/>
                  </a:lnTo>
                  <a:lnTo>
                    <a:pt x="1090" y="122"/>
                  </a:lnTo>
                  <a:lnTo>
                    <a:pt x="1183" y="123"/>
                  </a:lnTo>
                  <a:lnTo>
                    <a:pt x="1264" y="124"/>
                  </a:lnTo>
                  <a:lnTo>
                    <a:pt x="1314" y="109"/>
                  </a:lnTo>
                  <a:lnTo>
                    <a:pt x="1316" y="78"/>
                  </a:lnTo>
                  <a:lnTo>
                    <a:pt x="1285" y="64"/>
                  </a:lnTo>
                  <a:lnTo>
                    <a:pt x="1191" y="56"/>
                  </a:lnTo>
                  <a:lnTo>
                    <a:pt x="1035" y="56"/>
                  </a:lnTo>
                  <a:lnTo>
                    <a:pt x="884" y="48"/>
                  </a:lnTo>
                  <a:lnTo>
                    <a:pt x="766" y="38"/>
                  </a:lnTo>
                  <a:lnTo>
                    <a:pt x="624" y="34"/>
                  </a:lnTo>
                  <a:lnTo>
                    <a:pt x="468" y="34"/>
                  </a:lnTo>
                  <a:lnTo>
                    <a:pt x="330" y="24"/>
                  </a:lnTo>
                  <a:lnTo>
                    <a:pt x="167" y="6"/>
                  </a:lnTo>
                  <a:lnTo>
                    <a:pt x="95" y="6"/>
                  </a:lnTo>
                  <a:lnTo>
                    <a:pt x="22" y="0"/>
                  </a:lnTo>
                  <a:lnTo>
                    <a:pt x="22" y="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8" name="Group 130">
            <a:extLst>
              <a:ext uri="{FF2B5EF4-FFF2-40B4-BE49-F238E27FC236}">
                <a16:creationId xmlns:a16="http://schemas.microsoft.com/office/drawing/2014/main" id="{3DAA3412-D495-4883-8BAC-F98F927692DF}"/>
              </a:ext>
            </a:extLst>
          </p:cNvPr>
          <p:cNvGrpSpPr>
            <a:grpSpLocks/>
          </p:cNvGrpSpPr>
          <p:nvPr/>
        </p:nvGrpSpPr>
        <p:grpSpPr bwMode="auto">
          <a:xfrm>
            <a:off x="5664401" y="3540125"/>
            <a:ext cx="1003300" cy="420688"/>
            <a:chOff x="1638" y="1734"/>
            <a:chExt cx="2942" cy="1231"/>
          </a:xfrm>
        </p:grpSpPr>
        <p:sp>
          <p:nvSpPr>
            <p:cNvPr id="299" name="Freeform 131">
              <a:extLst>
                <a:ext uri="{FF2B5EF4-FFF2-40B4-BE49-F238E27FC236}">
                  <a16:creationId xmlns:a16="http://schemas.microsoft.com/office/drawing/2014/main" id="{67861458-06A5-4CCF-9BDB-66018FC50B3A}"/>
                </a:ext>
              </a:extLst>
            </p:cNvPr>
            <p:cNvSpPr>
              <a:spLocks/>
            </p:cNvSpPr>
            <p:nvPr/>
          </p:nvSpPr>
          <p:spPr bwMode="auto">
            <a:xfrm>
              <a:off x="1638" y="1969"/>
              <a:ext cx="2942" cy="778"/>
            </a:xfrm>
            <a:custGeom>
              <a:avLst/>
              <a:gdLst>
                <a:gd name="T0" fmla="*/ 1845 w 2942"/>
                <a:gd name="T1" fmla="*/ 163 h 778"/>
                <a:gd name="T2" fmla="*/ 1625 w 2942"/>
                <a:gd name="T3" fmla="*/ 137 h 778"/>
                <a:gd name="T4" fmla="*/ 1274 w 2942"/>
                <a:gd name="T5" fmla="*/ 112 h 778"/>
                <a:gd name="T6" fmla="*/ 957 w 2942"/>
                <a:gd name="T7" fmla="*/ 99 h 778"/>
                <a:gd name="T8" fmla="*/ 546 w 2942"/>
                <a:gd name="T9" fmla="*/ 133 h 778"/>
                <a:gd name="T10" fmla="*/ 201 w 2942"/>
                <a:gd name="T11" fmla="*/ 222 h 778"/>
                <a:gd name="T12" fmla="*/ 12 w 2942"/>
                <a:gd name="T13" fmla="*/ 333 h 778"/>
                <a:gd name="T14" fmla="*/ 12 w 2942"/>
                <a:gd name="T15" fmla="*/ 381 h 778"/>
                <a:gd name="T16" fmla="*/ 56 w 2942"/>
                <a:gd name="T17" fmla="*/ 398 h 778"/>
                <a:gd name="T18" fmla="*/ 139 w 2942"/>
                <a:gd name="T19" fmla="*/ 427 h 778"/>
                <a:gd name="T20" fmla="*/ 56 w 2942"/>
                <a:gd name="T21" fmla="*/ 438 h 778"/>
                <a:gd name="T22" fmla="*/ 6 w 2942"/>
                <a:gd name="T23" fmla="*/ 435 h 778"/>
                <a:gd name="T24" fmla="*/ 23 w 2942"/>
                <a:gd name="T25" fmla="*/ 483 h 778"/>
                <a:gd name="T26" fmla="*/ 117 w 2942"/>
                <a:gd name="T27" fmla="*/ 521 h 778"/>
                <a:gd name="T28" fmla="*/ 273 w 2942"/>
                <a:gd name="T29" fmla="*/ 561 h 778"/>
                <a:gd name="T30" fmla="*/ 445 w 2942"/>
                <a:gd name="T31" fmla="*/ 599 h 778"/>
                <a:gd name="T32" fmla="*/ 641 w 2942"/>
                <a:gd name="T33" fmla="*/ 643 h 778"/>
                <a:gd name="T34" fmla="*/ 891 w 2942"/>
                <a:gd name="T35" fmla="*/ 677 h 778"/>
                <a:gd name="T36" fmla="*/ 1130 w 2942"/>
                <a:gd name="T37" fmla="*/ 688 h 778"/>
                <a:gd name="T38" fmla="*/ 1325 w 2942"/>
                <a:gd name="T39" fmla="*/ 671 h 778"/>
                <a:gd name="T40" fmla="*/ 1625 w 2942"/>
                <a:gd name="T41" fmla="*/ 649 h 778"/>
                <a:gd name="T42" fmla="*/ 1753 w 2942"/>
                <a:gd name="T43" fmla="*/ 654 h 778"/>
                <a:gd name="T44" fmla="*/ 1932 w 2942"/>
                <a:gd name="T45" fmla="*/ 604 h 778"/>
                <a:gd name="T46" fmla="*/ 2166 w 2942"/>
                <a:gd name="T47" fmla="*/ 521 h 778"/>
                <a:gd name="T48" fmla="*/ 2332 w 2942"/>
                <a:gd name="T49" fmla="*/ 505 h 778"/>
                <a:gd name="T50" fmla="*/ 2460 w 2942"/>
                <a:gd name="T51" fmla="*/ 549 h 778"/>
                <a:gd name="T52" fmla="*/ 2599 w 2942"/>
                <a:gd name="T53" fmla="*/ 627 h 778"/>
                <a:gd name="T54" fmla="*/ 2734 w 2942"/>
                <a:gd name="T55" fmla="*/ 721 h 778"/>
                <a:gd name="T56" fmla="*/ 2838 w 2942"/>
                <a:gd name="T57" fmla="*/ 777 h 778"/>
                <a:gd name="T58" fmla="*/ 2911 w 2942"/>
                <a:gd name="T59" fmla="*/ 743 h 778"/>
                <a:gd name="T60" fmla="*/ 2933 w 2942"/>
                <a:gd name="T61" fmla="*/ 643 h 778"/>
                <a:gd name="T62" fmla="*/ 2916 w 2942"/>
                <a:gd name="T63" fmla="*/ 544 h 778"/>
                <a:gd name="T64" fmla="*/ 2872 w 2942"/>
                <a:gd name="T65" fmla="*/ 438 h 778"/>
                <a:gd name="T66" fmla="*/ 2866 w 2942"/>
                <a:gd name="T67" fmla="*/ 333 h 778"/>
                <a:gd name="T68" fmla="*/ 2922 w 2942"/>
                <a:gd name="T69" fmla="*/ 222 h 778"/>
                <a:gd name="T70" fmla="*/ 2941 w 2942"/>
                <a:gd name="T71" fmla="*/ 97 h 778"/>
                <a:gd name="T72" fmla="*/ 2928 w 2942"/>
                <a:gd name="T73" fmla="*/ 5 h 778"/>
                <a:gd name="T74" fmla="*/ 2816 w 2942"/>
                <a:gd name="T75" fmla="*/ 16 h 778"/>
                <a:gd name="T76" fmla="*/ 2689 w 2942"/>
                <a:gd name="T77" fmla="*/ 88 h 778"/>
                <a:gd name="T78" fmla="*/ 2605 w 2942"/>
                <a:gd name="T79" fmla="*/ 154 h 778"/>
                <a:gd name="T80" fmla="*/ 2494 w 2942"/>
                <a:gd name="T81" fmla="*/ 216 h 778"/>
                <a:gd name="T82" fmla="*/ 2410 w 2942"/>
                <a:gd name="T83" fmla="*/ 255 h 778"/>
                <a:gd name="T84" fmla="*/ 2277 w 2942"/>
                <a:gd name="T85" fmla="*/ 260 h 778"/>
                <a:gd name="T86" fmla="*/ 2160 w 2942"/>
                <a:gd name="T87" fmla="*/ 233 h 778"/>
                <a:gd name="T88" fmla="*/ 2043 w 2942"/>
                <a:gd name="T89" fmla="*/ 199 h 778"/>
                <a:gd name="T90" fmla="*/ 1932 w 2942"/>
                <a:gd name="T91" fmla="*/ 177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42" h="778">
                  <a:moveTo>
                    <a:pt x="1932" y="177"/>
                  </a:moveTo>
                  <a:lnTo>
                    <a:pt x="1845" y="163"/>
                  </a:lnTo>
                  <a:lnTo>
                    <a:pt x="1748" y="149"/>
                  </a:lnTo>
                  <a:lnTo>
                    <a:pt x="1625" y="137"/>
                  </a:lnTo>
                  <a:lnTo>
                    <a:pt x="1475" y="127"/>
                  </a:lnTo>
                  <a:lnTo>
                    <a:pt x="1274" y="112"/>
                  </a:lnTo>
                  <a:lnTo>
                    <a:pt x="1141" y="97"/>
                  </a:lnTo>
                  <a:lnTo>
                    <a:pt x="957" y="99"/>
                  </a:lnTo>
                  <a:lnTo>
                    <a:pt x="740" y="110"/>
                  </a:lnTo>
                  <a:lnTo>
                    <a:pt x="546" y="133"/>
                  </a:lnTo>
                  <a:lnTo>
                    <a:pt x="384" y="166"/>
                  </a:lnTo>
                  <a:lnTo>
                    <a:pt x="201" y="222"/>
                  </a:lnTo>
                  <a:lnTo>
                    <a:pt x="67" y="283"/>
                  </a:lnTo>
                  <a:lnTo>
                    <a:pt x="12" y="333"/>
                  </a:lnTo>
                  <a:lnTo>
                    <a:pt x="6" y="359"/>
                  </a:lnTo>
                  <a:lnTo>
                    <a:pt x="12" y="381"/>
                  </a:lnTo>
                  <a:lnTo>
                    <a:pt x="35" y="395"/>
                  </a:lnTo>
                  <a:lnTo>
                    <a:pt x="56" y="398"/>
                  </a:lnTo>
                  <a:lnTo>
                    <a:pt x="106" y="405"/>
                  </a:lnTo>
                  <a:lnTo>
                    <a:pt x="139" y="427"/>
                  </a:lnTo>
                  <a:lnTo>
                    <a:pt x="90" y="439"/>
                  </a:lnTo>
                  <a:lnTo>
                    <a:pt x="56" y="438"/>
                  </a:lnTo>
                  <a:lnTo>
                    <a:pt x="32" y="435"/>
                  </a:lnTo>
                  <a:lnTo>
                    <a:pt x="6" y="435"/>
                  </a:lnTo>
                  <a:lnTo>
                    <a:pt x="0" y="449"/>
                  </a:lnTo>
                  <a:lnTo>
                    <a:pt x="23" y="483"/>
                  </a:lnTo>
                  <a:lnTo>
                    <a:pt x="50" y="499"/>
                  </a:lnTo>
                  <a:lnTo>
                    <a:pt x="117" y="521"/>
                  </a:lnTo>
                  <a:lnTo>
                    <a:pt x="201" y="544"/>
                  </a:lnTo>
                  <a:lnTo>
                    <a:pt x="273" y="561"/>
                  </a:lnTo>
                  <a:lnTo>
                    <a:pt x="351" y="577"/>
                  </a:lnTo>
                  <a:lnTo>
                    <a:pt x="445" y="599"/>
                  </a:lnTo>
                  <a:lnTo>
                    <a:pt x="540" y="621"/>
                  </a:lnTo>
                  <a:lnTo>
                    <a:pt x="641" y="643"/>
                  </a:lnTo>
                  <a:lnTo>
                    <a:pt x="763" y="665"/>
                  </a:lnTo>
                  <a:lnTo>
                    <a:pt x="891" y="677"/>
                  </a:lnTo>
                  <a:lnTo>
                    <a:pt x="991" y="688"/>
                  </a:lnTo>
                  <a:lnTo>
                    <a:pt x="1130" y="688"/>
                  </a:lnTo>
                  <a:lnTo>
                    <a:pt x="1269" y="682"/>
                  </a:lnTo>
                  <a:lnTo>
                    <a:pt x="1325" y="671"/>
                  </a:lnTo>
                  <a:lnTo>
                    <a:pt x="1475" y="643"/>
                  </a:lnTo>
                  <a:lnTo>
                    <a:pt x="1625" y="649"/>
                  </a:lnTo>
                  <a:lnTo>
                    <a:pt x="1720" y="654"/>
                  </a:lnTo>
                  <a:lnTo>
                    <a:pt x="1753" y="654"/>
                  </a:lnTo>
                  <a:lnTo>
                    <a:pt x="1842" y="627"/>
                  </a:lnTo>
                  <a:lnTo>
                    <a:pt x="1932" y="604"/>
                  </a:lnTo>
                  <a:lnTo>
                    <a:pt x="2082" y="561"/>
                  </a:lnTo>
                  <a:lnTo>
                    <a:pt x="2166" y="521"/>
                  </a:lnTo>
                  <a:lnTo>
                    <a:pt x="2271" y="511"/>
                  </a:lnTo>
                  <a:lnTo>
                    <a:pt x="2332" y="505"/>
                  </a:lnTo>
                  <a:lnTo>
                    <a:pt x="2382" y="521"/>
                  </a:lnTo>
                  <a:lnTo>
                    <a:pt x="2460" y="549"/>
                  </a:lnTo>
                  <a:lnTo>
                    <a:pt x="2527" y="571"/>
                  </a:lnTo>
                  <a:lnTo>
                    <a:pt x="2599" y="627"/>
                  </a:lnTo>
                  <a:lnTo>
                    <a:pt x="2689" y="693"/>
                  </a:lnTo>
                  <a:lnTo>
                    <a:pt x="2734" y="721"/>
                  </a:lnTo>
                  <a:lnTo>
                    <a:pt x="2800" y="760"/>
                  </a:lnTo>
                  <a:lnTo>
                    <a:pt x="2838" y="777"/>
                  </a:lnTo>
                  <a:lnTo>
                    <a:pt x="2883" y="771"/>
                  </a:lnTo>
                  <a:lnTo>
                    <a:pt x="2911" y="743"/>
                  </a:lnTo>
                  <a:lnTo>
                    <a:pt x="2928" y="688"/>
                  </a:lnTo>
                  <a:lnTo>
                    <a:pt x="2933" y="643"/>
                  </a:lnTo>
                  <a:lnTo>
                    <a:pt x="2922" y="588"/>
                  </a:lnTo>
                  <a:lnTo>
                    <a:pt x="2916" y="544"/>
                  </a:lnTo>
                  <a:lnTo>
                    <a:pt x="2900" y="483"/>
                  </a:lnTo>
                  <a:lnTo>
                    <a:pt x="2872" y="438"/>
                  </a:lnTo>
                  <a:lnTo>
                    <a:pt x="2855" y="399"/>
                  </a:lnTo>
                  <a:lnTo>
                    <a:pt x="2866" y="333"/>
                  </a:lnTo>
                  <a:lnTo>
                    <a:pt x="2900" y="272"/>
                  </a:lnTo>
                  <a:lnTo>
                    <a:pt x="2922" y="222"/>
                  </a:lnTo>
                  <a:lnTo>
                    <a:pt x="2933" y="160"/>
                  </a:lnTo>
                  <a:lnTo>
                    <a:pt x="2941" y="97"/>
                  </a:lnTo>
                  <a:lnTo>
                    <a:pt x="2941" y="40"/>
                  </a:lnTo>
                  <a:lnTo>
                    <a:pt x="2928" y="5"/>
                  </a:lnTo>
                  <a:lnTo>
                    <a:pt x="2889" y="0"/>
                  </a:lnTo>
                  <a:lnTo>
                    <a:pt x="2816" y="16"/>
                  </a:lnTo>
                  <a:lnTo>
                    <a:pt x="2738" y="55"/>
                  </a:lnTo>
                  <a:lnTo>
                    <a:pt x="2689" y="88"/>
                  </a:lnTo>
                  <a:lnTo>
                    <a:pt x="2655" y="116"/>
                  </a:lnTo>
                  <a:lnTo>
                    <a:pt x="2605" y="154"/>
                  </a:lnTo>
                  <a:lnTo>
                    <a:pt x="2544" y="194"/>
                  </a:lnTo>
                  <a:lnTo>
                    <a:pt x="2494" y="216"/>
                  </a:lnTo>
                  <a:lnTo>
                    <a:pt x="2445" y="236"/>
                  </a:lnTo>
                  <a:lnTo>
                    <a:pt x="2410" y="255"/>
                  </a:lnTo>
                  <a:lnTo>
                    <a:pt x="2338" y="261"/>
                  </a:lnTo>
                  <a:lnTo>
                    <a:pt x="2277" y="260"/>
                  </a:lnTo>
                  <a:lnTo>
                    <a:pt x="2216" y="255"/>
                  </a:lnTo>
                  <a:lnTo>
                    <a:pt x="2160" y="233"/>
                  </a:lnTo>
                  <a:lnTo>
                    <a:pt x="2098" y="216"/>
                  </a:lnTo>
                  <a:lnTo>
                    <a:pt x="2043" y="199"/>
                  </a:lnTo>
                  <a:lnTo>
                    <a:pt x="1976" y="188"/>
                  </a:lnTo>
                  <a:lnTo>
                    <a:pt x="1932" y="177"/>
                  </a:lnTo>
                  <a:lnTo>
                    <a:pt x="1932" y="177"/>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 name="Freeform 132">
              <a:extLst>
                <a:ext uri="{FF2B5EF4-FFF2-40B4-BE49-F238E27FC236}">
                  <a16:creationId xmlns:a16="http://schemas.microsoft.com/office/drawing/2014/main" id="{505ECA83-ED56-460C-8F76-19A9AB9BD270}"/>
                </a:ext>
              </a:extLst>
            </p:cNvPr>
            <p:cNvSpPr>
              <a:spLocks/>
            </p:cNvSpPr>
            <p:nvPr/>
          </p:nvSpPr>
          <p:spPr bwMode="auto">
            <a:xfrm>
              <a:off x="2830" y="1734"/>
              <a:ext cx="569" cy="369"/>
            </a:xfrm>
            <a:custGeom>
              <a:avLst/>
              <a:gdLst>
                <a:gd name="T0" fmla="*/ 0 w 569"/>
                <a:gd name="T1" fmla="*/ 332 h 369"/>
                <a:gd name="T2" fmla="*/ 44 w 569"/>
                <a:gd name="T3" fmla="*/ 288 h 369"/>
                <a:gd name="T4" fmla="*/ 62 w 569"/>
                <a:gd name="T5" fmla="*/ 252 h 369"/>
                <a:gd name="T6" fmla="*/ 75 w 569"/>
                <a:gd name="T7" fmla="*/ 222 h 369"/>
                <a:gd name="T8" fmla="*/ 94 w 569"/>
                <a:gd name="T9" fmla="*/ 179 h 369"/>
                <a:gd name="T10" fmla="*/ 118 w 569"/>
                <a:gd name="T11" fmla="*/ 134 h 369"/>
                <a:gd name="T12" fmla="*/ 138 w 569"/>
                <a:gd name="T13" fmla="*/ 94 h 369"/>
                <a:gd name="T14" fmla="*/ 180 w 569"/>
                <a:gd name="T15" fmla="*/ 44 h 369"/>
                <a:gd name="T16" fmla="*/ 213 w 569"/>
                <a:gd name="T17" fmla="*/ 22 h 369"/>
                <a:gd name="T18" fmla="*/ 240 w 569"/>
                <a:gd name="T19" fmla="*/ 6 h 369"/>
                <a:gd name="T20" fmla="*/ 267 w 569"/>
                <a:gd name="T21" fmla="*/ 0 h 369"/>
                <a:gd name="T22" fmla="*/ 291 w 569"/>
                <a:gd name="T23" fmla="*/ 0 h 369"/>
                <a:gd name="T24" fmla="*/ 317 w 569"/>
                <a:gd name="T25" fmla="*/ 12 h 369"/>
                <a:gd name="T26" fmla="*/ 338 w 569"/>
                <a:gd name="T27" fmla="*/ 34 h 369"/>
                <a:gd name="T28" fmla="*/ 369 w 569"/>
                <a:gd name="T29" fmla="*/ 63 h 369"/>
                <a:gd name="T30" fmla="*/ 398 w 569"/>
                <a:gd name="T31" fmla="*/ 86 h 369"/>
                <a:gd name="T32" fmla="*/ 427 w 569"/>
                <a:gd name="T33" fmla="*/ 109 h 369"/>
                <a:gd name="T34" fmla="*/ 454 w 569"/>
                <a:gd name="T35" fmla="*/ 142 h 369"/>
                <a:gd name="T36" fmla="*/ 484 w 569"/>
                <a:gd name="T37" fmla="*/ 167 h 369"/>
                <a:gd name="T38" fmla="*/ 518 w 569"/>
                <a:gd name="T39" fmla="*/ 210 h 369"/>
                <a:gd name="T40" fmla="*/ 548 w 569"/>
                <a:gd name="T41" fmla="*/ 238 h 369"/>
                <a:gd name="T42" fmla="*/ 563 w 569"/>
                <a:gd name="T43" fmla="*/ 256 h 369"/>
                <a:gd name="T44" fmla="*/ 568 w 569"/>
                <a:gd name="T45" fmla="*/ 275 h 369"/>
                <a:gd name="T46" fmla="*/ 555 w 569"/>
                <a:gd name="T47" fmla="*/ 288 h 369"/>
                <a:gd name="T48" fmla="*/ 543 w 569"/>
                <a:gd name="T49" fmla="*/ 298 h 369"/>
                <a:gd name="T50" fmla="*/ 518 w 569"/>
                <a:gd name="T51" fmla="*/ 311 h 369"/>
                <a:gd name="T52" fmla="*/ 476 w 569"/>
                <a:gd name="T53" fmla="*/ 336 h 369"/>
                <a:gd name="T54" fmla="*/ 445 w 569"/>
                <a:gd name="T55" fmla="*/ 350 h 369"/>
                <a:gd name="T56" fmla="*/ 402 w 569"/>
                <a:gd name="T57" fmla="*/ 36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9" h="369">
                  <a:moveTo>
                    <a:pt x="0" y="332"/>
                  </a:moveTo>
                  <a:lnTo>
                    <a:pt x="44" y="288"/>
                  </a:lnTo>
                  <a:lnTo>
                    <a:pt x="62" y="252"/>
                  </a:lnTo>
                  <a:lnTo>
                    <a:pt x="75" y="222"/>
                  </a:lnTo>
                  <a:lnTo>
                    <a:pt x="94" y="179"/>
                  </a:lnTo>
                  <a:lnTo>
                    <a:pt x="118" y="134"/>
                  </a:lnTo>
                  <a:lnTo>
                    <a:pt x="138" y="94"/>
                  </a:lnTo>
                  <a:lnTo>
                    <a:pt x="180" y="44"/>
                  </a:lnTo>
                  <a:lnTo>
                    <a:pt x="213" y="22"/>
                  </a:lnTo>
                  <a:lnTo>
                    <a:pt x="240" y="6"/>
                  </a:lnTo>
                  <a:lnTo>
                    <a:pt x="267" y="0"/>
                  </a:lnTo>
                  <a:lnTo>
                    <a:pt x="291" y="0"/>
                  </a:lnTo>
                  <a:lnTo>
                    <a:pt x="317" y="12"/>
                  </a:lnTo>
                  <a:lnTo>
                    <a:pt x="338" y="34"/>
                  </a:lnTo>
                  <a:lnTo>
                    <a:pt x="369" y="63"/>
                  </a:lnTo>
                  <a:lnTo>
                    <a:pt x="398" y="86"/>
                  </a:lnTo>
                  <a:lnTo>
                    <a:pt x="427" y="109"/>
                  </a:lnTo>
                  <a:lnTo>
                    <a:pt x="454" y="142"/>
                  </a:lnTo>
                  <a:lnTo>
                    <a:pt x="484" y="167"/>
                  </a:lnTo>
                  <a:lnTo>
                    <a:pt x="518" y="210"/>
                  </a:lnTo>
                  <a:lnTo>
                    <a:pt x="548" y="238"/>
                  </a:lnTo>
                  <a:lnTo>
                    <a:pt x="563" y="256"/>
                  </a:lnTo>
                  <a:lnTo>
                    <a:pt x="568" y="275"/>
                  </a:lnTo>
                  <a:lnTo>
                    <a:pt x="555" y="288"/>
                  </a:lnTo>
                  <a:lnTo>
                    <a:pt x="543" y="298"/>
                  </a:lnTo>
                  <a:lnTo>
                    <a:pt x="518" y="311"/>
                  </a:lnTo>
                  <a:lnTo>
                    <a:pt x="476" y="336"/>
                  </a:lnTo>
                  <a:lnTo>
                    <a:pt x="445" y="350"/>
                  </a:lnTo>
                  <a:lnTo>
                    <a:pt x="402" y="368"/>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1" name="Freeform 133">
              <a:extLst>
                <a:ext uri="{FF2B5EF4-FFF2-40B4-BE49-F238E27FC236}">
                  <a16:creationId xmlns:a16="http://schemas.microsoft.com/office/drawing/2014/main" id="{62542247-4638-4738-AB96-76D52FBC0943}"/>
                </a:ext>
              </a:extLst>
            </p:cNvPr>
            <p:cNvSpPr>
              <a:spLocks/>
            </p:cNvSpPr>
            <p:nvPr/>
          </p:nvSpPr>
          <p:spPr bwMode="auto">
            <a:xfrm>
              <a:off x="3666" y="2142"/>
              <a:ext cx="212" cy="81"/>
            </a:xfrm>
            <a:custGeom>
              <a:avLst/>
              <a:gdLst>
                <a:gd name="T0" fmla="*/ 0 w 212"/>
                <a:gd name="T1" fmla="*/ 21 h 81"/>
                <a:gd name="T2" fmla="*/ 51 w 212"/>
                <a:gd name="T3" fmla="*/ 12 h 81"/>
                <a:gd name="T4" fmla="*/ 76 w 212"/>
                <a:gd name="T5" fmla="*/ 9 h 81"/>
                <a:gd name="T6" fmla="*/ 97 w 212"/>
                <a:gd name="T7" fmla="*/ 4 h 81"/>
                <a:gd name="T8" fmla="*/ 119 w 212"/>
                <a:gd name="T9" fmla="*/ 0 h 81"/>
                <a:gd name="T10" fmla="*/ 133 w 212"/>
                <a:gd name="T11" fmla="*/ 0 h 81"/>
                <a:gd name="T12" fmla="*/ 154 w 212"/>
                <a:gd name="T13" fmla="*/ 1 h 81"/>
                <a:gd name="T14" fmla="*/ 180 w 212"/>
                <a:gd name="T15" fmla="*/ 11 h 81"/>
                <a:gd name="T16" fmla="*/ 194 w 212"/>
                <a:gd name="T17" fmla="*/ 24 h 81"/>
                <a:gd name="T18" fmla="*/ 202 w 212"/>
                <a:gd name="T19" fmla="*/ 40 h 81"/>
                <a:gd name="T20" fmla="*/ 211 w 212"/>
                <a:gd name="T21" fmla="*/ 55 h 81"/>
                <a:gd name="T22" fmla="*/ 211 w 212"/>
                <a:gd name="T23" fmla="*/ 68 h 81"/>
                <a:gd name="T24" fmla="*/ 203 w 212"/>
                <a:gd name="T25"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81">
                  <a:moveTo>
                    <a:pt x="0" y="21"/>
                  </a:moveTo>
                  <a:lnTo>
                    <a:pt x="51" y="12"/>
                  </a:lnTo>
                  <a:lnTo>
                    <a:pt x="76" y="9"/>
                  </a:lnTo>
                  <a:lnTo>
                    <a:pt x="97" y="4"/>
                  </a:lnTo>
                  <a:lnTo>
                    <a:pt x="119" y="0"/>
                  </a:lnTo>
                  <a:lnTo>
                    <a:pt x="133" y="0"/>
                  </a:lnTo>
                  <a:lnTo>
                    <a:pt x="154" y="1"/>
                  </a:lnTo>
                  <a:lnTo>
                    <a:pt x="180" y="11"/>
                  </a:lnTo>
                  <a:lnTo>
                    <a:pt x="194" y="24"/>
                  </a:lnTo>
                  <a:lnTo>
                    <a:pt x="202" y="40"/>
                  </a:lnTo>
                  <a:lnTo>
                    <a:pt x="211" y="55"/>
                  </a:lnTo>
                  <a:lnTo>
                    <a:pt x="211" y="68"/>
                  </a:lnTo>
                  <a:lnTo>
                    <a:pt x="203" y="8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2" name="Freeform 134">
              <a:extLst>
                <a:ext uri="{FF2B5EF4-FFF2-40B4-BE49-F238E27FC236}">
                  <a16:creationId xmlns:a16="http://schemas.microsoft.com/office/drawing/2014/main" id="{A2134233-1EC3-4938-9BB2-36A667A171B2}"/>
                </a:ext>
              </a:extLst>
            </p:cNvPr>
            <p:cNvSpPr>
              <a:spLocks/>
            </p:cNvSpPr>
            <p:nvPr/>
          </p:nvSpPr>
          <p:spPr bwMode="auto">
            <a:xfrm>
              <a:off x="2972" y="2614"/>
              <a:ext cx="274" cy="351"/>
            </a:xfrm>
            <a:custGeom>
              <a:avLst/>
              <a:gdLst>
                <a:gd name="T0" fmla="*/ 0 w 274"/>
                <a:gd name="T1" fmla="*/ 27 h 351"/>
                <a:gd name="T2" fmla="*/ 2 w 274"/>
                <a:gd name="T3" fmla="*/ 51 h 351"/>
                <a:gd name="T4" fmla="*/ 10 w 274"/>
                <a:gd name="T5" fmla="*/ 104 h 351"/>
                <a:gd name="T6" fmla="*/ 19 w 274"/>
                <a:gd name="T7" fmla="*/ 153 h 351"/>
                <a:gd name="T8" fmla="*/ 39 w 274"/>
                <a:gd name="T9" fmla="*/ 213 h 351"/>
                <a:gd name="T10" fmla="*/ 57 w 274"/>
                <a:gd name="T11" fmla="*/ 258 h 351"/>
                <a:gd name="T12" fmla="*/ 74 w 274"/>
                <a:gd name="T13" fmla="*/ 293 h 351"/>
                <a:gd name="T14" fmla="*/ 100 w 274"/>
                <a:gd name="T15" fmla="*/ 320 h 351"/>
                <a:gd name="T16" fmla="*/ 117 w 274"/>
                <a:gd name="T17" fmla="*/ 335 h 351"/>
                <a:gd name="T18" fmla="*/ 138 w 274"/>
                <a:gd name="T19" fmla="*/ 345 h 351"/>
                <a:gd name="T20" fmla="*/ 161 w 274"/>
                <a:gd name="T21" fmla="*/ 350 h 351"/>
                <a:gd name="T22" fmla="*/ 178 w 274"/>
                <a:gd name="T23" fmla="*/ 345 h 351"/>
                <a:gd name="T24" fmla="*/ 192 w 274"/>
                <a:gd name="T25" fmla="*/ 331 h 351"/>
                <a:gd name="T26" fmla="*/ 207 w 274"/>
                <a:gd name="T27" fmla="*/ 299 h 351"/>
                <a:gd name="T28" fmla="*/ 231 w 274"/>
                <a:gd name="T29" fmla="*/ 256 h 351"/>
                <a:gd name="T30" fmla="*/ 247 w 274"/>
                <a:gd name="T31" fmla="*/ 220 h 351"/>
                <a:gd name="T32" fmla="*/ 266 w 274"/>
                <a:gd name="T33" fmla="*/ 180 h 351"/>
                <a:gd name="T34" fmla="*/ 273 w 274"/>
                <a:gd name="T35" fmla="*/ 132 h 351"/>
                <a:gd name="T36" fmla="*/ 266 w 274"/>
                <a:gd name="T37" fmla="*/ 88 h 351"/>
                <a:gd name="T38" fmla="*/ 256 w 274"/>
                <a:gd name="T39" fmla="*/ 51 h 351"/>
                <a:gd name="T40" fmla="*/ 236 w 274"/>
                <a:gd name="T41" fmla="*/ 28 h 351"/>
                <a:gd name="T42" fmla="*/ 198 w 274"/>
                <a:gd name="T43" fmla="*/ 14 h 351"/>
                <a:gd name="T44" fmla="*/ 178 w 274"/>
                <a:gd name="T4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 h="351">
                  <a:moveTo>
                    <a:pt x="0" y="27"/>
                  </a:moveTo>
                  <a:lnTo>
                    <a:pt x="2" y="51"/>
                  </a:lnTo>
                  <a:lnTo>
                    <a:pt x="10" y="104"/>
                  </a:lnTo>
                  <a:lnTo>
                    <a:pt x="19" y="153"/>
                  </a:lnTo>
                  <a:lnTo>
                    <a:pt x="39" y="213"/>
                  </a:lnTo>
                  <a:lnTo>
                    <a:pt x="57" y="258"/>
                  </a:lnTo>
                  <a:lnTo>
                    <a:pt x="74" y="293"/>
                  </a:lnTo>
                  <a:lnTo>
                    <a:pt x="100" y="320"/>
                  </a:lnTo>
                  <a:lnTo>
                    <a:pt x="117" y="335"/>
                  </a:lnTo>
                  <a:lnTo>
                    <a:pt x="138" y="345"/>
                  </a:lnTo>
                  <a:lnTo>
                    <a:pt x="161" y="350"/>
                  </a:lnTo>
                  <a:lnTo>
                    <a:pt x="178" y="345"/>
                  </a:lnTo>
                  <a:lnTo>
                    <a:pt x="192" y="331"/>
                  </a:lnTo>
                  <a:lnTo>
                    <a:pt x="207" y="299"/>
                  </a:lnTo>
                  <a:lnTo>
                    <a:pt x="231" y="256"/>
                  </a:lnTo>
                  <a:lnTo>
                    <a:pt x="247" y="220"/>
                  </a:lnTo>
                  <a:lnTo>
                    <a:pt x="266" y="180"/>
                  </a:lnTo>
                  <a:lnTo>
                    <a:pt x="273" y="132"/>
                  </a:lnTo>
                  <a:lnTo>
                    <a:pt x="266" y="88"/>
                  </a:lnTo>
                  <a:lnTo>
                    <a:pt x="256" y="51"/>
                  </a:lnTo>
                  <a:lnTo>
                    <a:pt x="236" y="28"/>
                  </a:lnTo>
                  <a:lnTo>
                    <a:pt x="198" y="14"/>
                  </a:lnTo>
                  <a:lnTo>
                    <a:pt x="178" y="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3" name="Freeform 135">
              <a:extLst>
                <a:ext uri="{FF2B5EF4-FFF2-40B4-BE49-F238E27FC236}">
                  <a16:creationId xmlns:a16="http://schemas.microsoft.com/office/drawing/2014/main" id="{7C78C5EF-75D8-4E3B-AB14-894D4FBB74DE}"/>
                </a:ext>
              </a:extLst>
            </p:cNvPr>
            <p:cNvSpPr>
              <a:spLocks/>
            </p:cNvSpPr>
            <p:nvPr/>
          </p:nvSpPr>
          <p:spPr bwMode="auto">
            <a:xfrm>
              <a:off x="3477" y="2486"/>
              <a:ext cx="418" cy="377"/>
            </a:xfrm>
            <a:custGeom>
              <a:avLst/>
              <a:gdLst>
                <a:gd name="T0" fmla="*/ 0 w 418"/>
                <a:gd name="T1" fmla="*/ 112 h 377"/>
                <a:gd name="T2" fmla="*/ 37 w 418"/>
                <a:gd name="T3" fmla="*/ 178 h 377"/>
                <a:gd name="T4" fmla="*/ 68 w 418"/>
                <a:gd name="T5" fmla="*/ 214 h 377"/>
                <a:gd name="T6" fmla="*/ 93 w 418"/>
                <a:gd name="T7" fmla="*/ 245 h 377"/>
                <a:gd name="T8" fmla="*/ 124 w 418"/>
                <a:gd name="T9" fmla="*/ 273 h 377"/>
                <a:gd name="T10" fmla="*/ 160 w 418"/>
                <a:gd name="T11" fmla="*/ 308 h 377"/>
                <a:gd name="T12" fmla="*/ 191 w 418"/>
                <a:gd name="T13" fmla="*/ 324 h 377"/>
                <a:gd name="T14" fmla="*/ 222 w 418"/>
                <a:gd name="T15" fmla="*/ 348 h 377"/>
                <a:gd name="T16" fmla="*/ 248 w 418"/>
                <a:gd name="T17" fmla="*/ 364 h 377"/>
                <a:gd name="T18" fmla="*/ 280 w 418"/>
                <a:gd name="T19" fmla="*/ 373 h 377"/>
                <a:gd name="T20" fmla="*/ 302 w 418"/>
                <a:gd name="T21" fmla="*/ 376 h 377"/>
                <a:gd name="T22" fmla="*/ 332 w 418"/>
                <a:gd name="T23" fmla="*/ 372 h 377"/>
                <a:gd name="T24" fmla="*/ 353 w 418"/>
                <a:gd name="T25" fmla="*/ 360 h 377"/>
                <a:gd name="T26" fmla="*/ 367 w 418"/>
                <a:gd name="T27" fmla="*/ 336 h 377"/>
                <a:gd name="T28" fmla="*/ 376 w 418"/>
                <a:gd name="T29" fmla="*/ 304 h 377"/>
                <a:gd name="T30" fmla="*/ 380 w 418"/>
                <a:gd name="T31" fmla="*/ 266 h 377"/>
                <a:gd name="T32" fmla="*/ 383 w 418"/>
                <a:gd name="T33" fmla="*/ 224 h 377"/>
                <a:gd name="T34" fmla="*/ 385 w 418"/>
                <a:gd name="T35" fmla="*/ 182 h 377"/>
                <a:gd name="T36" fmla="*/ 388 w 418"/>
                <a:gd name="T37" fmla="*/ 145 h 377"/>
                <a:gd name="T38" fmla="*/ 400 w 418"/>
                <a:gd name="T39" fmla="*/ 105 h 377"/>
                <a:gd name="T40" fmla="*/ 405 w 418"/>
                <a:gd name="T41" fmla="*/ 84 h 377"/>
                <a:gd name="T42" fmla="*/ 417 w 418"/>
                <a:gd name="T43" fmla="*/ 56 h 377"/>
                <a:gd name="T44" fmla="*/ 416 w 418"/>
                <a:gd name="T45" fmla="*/ 37 h 377"/>
                <a:gd name="T46" fmla="*/ 410 w 418"/>
                <a:gd name="T47" fmla="*/ 29 h 377"/>
                <a:gd name="T48" fmla="*/ 392 w 418"/>
                <a:gd name="T49" fmla="*/ 24 h 377"/>
                <a:gd name="T50" fmla="*/ 364 w 418"/>
                <a:gd name="T51"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8" h="377">
                  <a:moveTo>
                    <a:pt x="0" y="112"/>
                  </a:moveTo>
                  <a:lnTo>
                    <a:pt x="37" y="178"/>
                  </a:lnTo>
                  <a:lnTo>
                    <a:pt x="68" y="214"/>
                  </a:lnTo>
                  <a:lnTo>
                    <a:pt x="93" y="245"/>
                  </a:lnTo>
                  <a:lnTo>
                    <a:pt x="124" y="273"/>
                  </a:lnTo>
                  <a:lnTo>
                    <a:pt x="160" y="308"/>
                  </a:lnTo>
                  <a:lnTo>
                    <a:pt x="191" y="324"/>
                  </a:lnTo>
                  <a:lnTo>
                    <a:pt x="222" y="348"/>
                  </a:lnTo>
                  <a:lnTo>
                    <a:pt x="248" y="364"/>
                  </a:lnTo>
                  <a:lnTo>
                    <a:pt x="280" y="373"/>
                  </a:lnTo>
                  <a:lnTo>
                    <a:pt x="302" y="376"/>
                  </a:lnTo>
                  <a:lnTo>
                    <a:pt x="332" y="372"/>
                  </a:lnTo>
                  <a:lnTo>
                    <a:pt x="353" y="360"/>
                  </a:lnTo>
                  <a:lnTo>
                    <a:pt x="367" y="336"/>
                  </a:lnTo>
                  <a:lnTo>
                    <a:pt x="376" y="304"/>
                  </a:lnTo>
                  <a:lnTo>
                    <a:pt x="380" y="266"/>
                  </a:lnTo>
                  <a:lnTo>
                    <a:pt x="383" y="224"/>
                  </a:lnTo>
                  <a:lnTo>
                    <a:pt x="385" y="182"/>
                  </a:lnTo>
                  <a:lnTo>
                    <a:pt x="388" y="145"/>
                  </a:lnTo>
                  <a:lnTo>
                    <a:pt x="400" y="105"/>
                  </a:lnTo>
                  <a:lnTo>
                    <a:pt x="405" y="84"/>
                  </a:lnTo>
                  <a:lnTo>
                    <a:pt x="417" y="56"/>
                  </a:lnTo>
                  <a:lnTo>
                    <a:pt x="416" y="37"/>
                  </a:lnTo>
                  <a:lnTo>
                    <a:pt x="410" y="29"/>
                  </a:lnTo>
                  <a:lnTo>
                    <a:pt x="392" y="24"/>
                  </a:lnTo>
                  <a:lnTo>
                    <a:pt x="364" y="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4" name="Freeform 136">
              <a:extLst>
                <a:ext uri="{FF2B5EF4-FFF2-40B4-BE49-F238E27FC236}">
                  <a16:creationId xmlns:a16="http://schemas.microsoft.com/office/drawing/2014/main" id="{5445AA22-F370-4E63-AC8E-62EB51EC3E7E}"/>
                </a:ext>
              </a:extLst>
            </p:cNvPr>
            <p:cNvSpPr>
              <a:spLocks/>
            </p:cNvSpPr>
            <p:nvPr/>
          </p:nvSpPr>
          <p:spPr bwMode="auto">
            <a:xfrm>
              <a:off x="2094" y="2195"/>
              <a:ext cx="210" cy="369"/>
            </a:xfrm>
            <a:custGeom>
              <a:avLst/>
              <a:gdLst>
                <a:gd name="T0" fmla="*/ 69 w 210"/>
                <a:gd name="T1" fmla="*/ 0 h 369"/>
                <a:gd name="T2" fmla="*/ 114 w 210"/>
                <a:gd name="T3" fmla="*/ 49 h 369"/>
                <a:gd name="T4" fmla="*/ 137 w 210"/>
                <a:gd name="T5" fmla="*/ 78 h 369"/>
                <a:gd name="T6" fmla="*/ 174 w 210"/>
                <a:gd name="T7" fmla="*/ 114 h 369"/>
                <a:gd name="T8" fmla="*/ 196 w 210"/>
                <a:gd name="T9" fmla="*/ 143 h 369"/>
                <a:gd name="T10" fmla="*/ 208 w 210"/>
                <a:gd name="T11" fmla="*/ 165 h 369"/>
                <a:gd name="T12" fmla="*/ 209 w 210"/>
                <a:gd name="T13" fmla="*/ 197 h 369"/>
                <a:gd name="T14" fmla="*/ 202 w 210"/>
                <a:gd name="T15" fmla="*/ 239 h 369"/>
                <a:gd name="T16" fmla="*/ 171 w 210"/>
                <a:gd name="T17" fmla="*/ 273 h 369"/>
                <a:gd name="T18" fmla="*/ 135 w 210"/>
                <a:gd name="T19" fmla="*/ 307 h 369"/>
                <a:gd name="T20" fmla="*/ 103 w 210"/>
                <a:gd name="T21" fmla="*/ 337 h 369"/>
                <a:gd name="T22" fmla="*/ 79 w 210"/>
                <a:gd name="T23" fmla="*/ 352 h 369"/>
                <a:gd name="T24" fmla="*/ 57 w 210"/>
                <a:gd name="T25" fmla="*/ 360 h 369"/>
                <a:gd name="T26" fmla="*/ 28 w 210"/>
                <a:gd name="T27" fmla="*/ 365 h 369"/>
                <a:gd name="T28" fmla="*/ 0 w 210"/>
                <a:gd name="T29" fmla="*/ 36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369">
                  <a:moveTo>
                    <a:pt x="69" y="0"/>
                  </a:moveTo>
                  <a:lnTo>
                    <a:pt x="114" y="49"/>
                  </a:lnTo>
                  <a:lnTo>
                    <a:pt x="137" y="78"/>
                  </a:lnTo>
                  <a:lnTo>
                    <a:pt x="174" y="114"/>
                  </a:lnTo>
                  <a:lnTo>
                    <a:pt x="196" y="143"/>
                  </a:lnTo>
                  <a:lnTo>
                    <a:pt x="208" y="165"/>
                  </a:lnTo>
                  <a:lnTo>
                    <a:pt x="209" y="197"/>
                  </a:lnTo>
                  <a:lnTo>
                    <a:pt x="202" y="239"/>
                  </a:lnTo>
                  <a:lnTo>
                    <a:pt x="171" y="273"/>
                  </a:lnTo>
                  <a:lnTo>
                    <a:pt x="135" y="307"/>
                  </a:lnTo>
                  <a:lnTo>
                    <a:pt x="103" y="337"/>
                  </a:lnTo>
                  <a:lnTo>
                    <a:pt x="79" y="352"/>
                  </a:lnTo>
                  <a:lnTo>
                    <a:pt x="57" y="360"/>
                  </a:lnTo>
                  <a:lnTo>
                    <a:pt x="28" y="365"/>
                  </a:lnTo>
                  <a:lnTo>
                    <a:pt x="0" y="368"/>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 name="Freeform 137">
              <a:extLst>
                <a:ext uri="{FF2B5EF4-FFF2-40B4-BE49-F238E27FC236}">
                  <a16:creationId xmlns:a16="http://schemas.microsoft.com/office/drawing/2014/main" id="{D0C27AAA-941C-49CE-A085-0CABB05AE242}"/>
                </a:ext>
              </a:extLst>
            </p:cNvPr>
            <p:cNvSpPr>
              <a:spLocks/>
            </p:cNvSpPr>
            <p:nvPr/>
          </p:nvSpPr>
          <p:spPr bwMode="auto">
            <a:xfrm>
              <a:off x="2058" y="2261"/>
              <a:ext cx="91" cy="245"/>
            </a:xfrm>
            <a:custGeom>
              <a:avLst/>
              <a:gdLst>
                <a:gd name="T0" fmla="*/ 43 w 91"/>
                <a:gd name="T1" fmla="*/ 0 h 245"/>
                <a:gd name="T2" fmla="*/ 74 w 91"/>
                <a:gd name="T3" fmla="*/ 48 h 245"/>
                <a:gd name="T4" fmla="*/ 83 w 91"/>
                <a:gd name="T5" fmla="*/ 71 h 245"/>
                <a:gd name="T6" fmla="*/ 89 w 91"/>
                <a:gd name="T7" fmla="*/ 99 h 245"/>
                <a:gd name="T8" fmla="*/ 90 w 91"/>
                <a:gd name="T9" fmla="*/ 135 h 245"/>
                <a:gd name="T10" fmla="*/ 89 w 91"/>
                <a:gd name="T11" fmla="*/ 168 h 245"/>
                <a:gd name="T12" fmla="*/ 83 w 91"/>
                <a:gd name="T13" fmla="*/ 196 h 245"/>
                <a:gd name="T14" fmla="*/ 67 w 91"/>
                <a:gd name="T15" fmla="*/ 216 h 245"/>
                <a:gd name="T16" fmla="*/ 46 w 91"/>
                <a:gd name="T17" fmla="*/ 227 h 245"/>
                <a:gd name="T18" fmla="*/ 17 w 91"/>
                <a:gd name="T19" fmla="*/ 241 h 245"/>
                <a:gd name="T20" fmla="*/ 0 w 91"/>
                <a:gd name="T21" fmla="*/ 24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245">
                  <a:moveTo>
                    <a:pt x="43" y="0"/>
                  </a:moveTo>
                  <a:lnTo>
                    <a:pt x="74" y="48"/>
                  </a:lnTo>
                  <a:lnTo>
                    <a:pt x="83" y="71"/>
                  </a:lnTo>
                  <a:lnTo>
                    <a:pt x="89" y="99"/>
                  </a:lnTo>
                  <a:lnTo>
                    <a:pt x="90" y="135"/>
                  </a:lnTo>
                  <a:lnTo>
                    <a:pt x="89" y="168"/>
                  </a:lnTo>
                  <a:lnTo>
                    <a:pt x="83" y="196"/>
                  </a:lnTo>
                  <a:lnTo>
                    <a:pt x="67" y="216"/>
                  </a:lnTo>
                  <a:lnTo>
                    <a:pt x="46" y="227"/>
                  </a:lnTo>
                  <a:lnTo>
                    <a:pt x="17" y="241"/>
                  </a:lnTo>
                  <a:lnTo>
                    <a:pt x="0" y="244"/>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6" name="Freeform 138">
              <a:extLst>
                <a:ext uri="{FF2B5EF4-FFF2-40B4-BE49-F238E27FC236}">
                  <a16:creationId xmlns:a16="http://schemas.microsoft.com/office/drawing/2014/main" id="{2C08E90F-8527-497D-865E-A61F6FA9C928}"/>
                </a:ext>
              </a:extLst>
            </p:cNvPr>
            <p:cNvSpPr>
              <a:spLocks/>
            </p:cNvSpPr>
            <p:nvPr/>
          </p:nvSpPr>
          <p:spPr bwMode="auto">
            <a:xfrm>
              <a:off x="1743" y="2374"/>
              <a:ext cx="224" cy="134"/>
            </a:xfrm>
            <a:custGeom>
              <a:avLst/>
              <a:gdLst>
                <a:gd name="T0" fmla="*/ 35 w 224"/>
                <a:gd name="T1" fmla="*/ 22 h 134"/>
                <a:gd name="T2" fmla="*/ 37 w 224"/>
                <a:gd name="T3" fmla="*/ 24 h 134"/>
                <a:gd name="T4" fmla="*/ 65 w 224"/>
                <a:gd name="T5" fmla="*/ 44 h 134"/>
                <a:gd name="T6" fmla="*/ 84 w 224"/>
                <a:gd name="T7" fmla="*/ 68 h 134"/>
                <a:gd name="T8" fmla="*/ 105 w 224"/>
                <a:gd name="T9" fmla="*/ 91 h 134"/>
                <a:gd name="T10" fmla="*/ 131 w 224"/>
                <a:gd name="T11" fmla="*/ 110 h 134"/>
                <a:gd name="T12" fmla="*/ 159 w 224"/>
                <a:gd name="T13" fmla="*/ 124 h 134"/>
                <a:gd name="T14" fmla="*/ 189 w 224"/>
                <a:gd name="T15" fmla="*/ 133 h 134"/>
                <a:gd name="T16" fmla="*/ 208 w 224"/>
                <a:gd name="T17" fmla="*/ 133 h 134"/>
                <a:gd name="T18" fmla="*/ 223 w 224"/>
                <a:gd name="T19" fmla="*/ 129 h 134"/>
                <a:gd name="T20" fmla="*/ 218 w 224"/>
                <a:gd name="T21" fmla="*/ 106 h 134"/>
                <a:gd name="T22" fmla="*/ 206 w 224"/>
                <a:gd name="T23" fmla="*/ 91 h 134"/>
                <a:gd name="T24" fmla="*/ 193 w 224"/>
                <a:gd name="T25" fmla="*/ 76 h 134"/>
                <a:gd name="T26" fmla="*/ 174 w 224"/>
                <a:gd name="T27" fmla="*/ 64 h 134"/>
                <a:gd name="T28" fmla="*/ 153 w 224"/>
                <a:gd name="T29" fmla="*/ 48 h 134"/>
                <a:gd name="T30" fmla="*/ 131 w 224"/>
                <a:gd name="T31" fmla="*/ 34 h 134"/>
                <a:gd name="T32" fmla="*/ 97 w 224"/>
                <a:gd name="T33" fmla="*/ 22 h 134"/>
                <a:gd name="T34" fmla="*/ 73 w 224"/>
                <a:gd name="T35" fmla="*/ 13 h 134"/>
                <a:gd name="T36" fmla="*/ 37 w 224"/>
                <a:gd name="T37" fmla="*/ 0 h 134"/>
                <a:gd name="T38" fmla="*/ 0 w 224"/>
                <a:gd name="T3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134">
                  <a:moveTo>
                    <a:pt x="35" y="22"/>
                  </a:moveTo>
                  <a:lnTo>
                    <a:pt x="37" y="24"/>
                  </a:lnTo>
                  <a:lnTo>
                    <a:pt x="65" y="44"/>
                  </a:lnTo>
                  <a:lnTo>
                    <a:pt x="84" y="68"/>
                  </a:lnTo>
                  <a:lnTo>
                    <a:pt x="105" y="91"/>
                  </a:lnTo>
                  <a:lnTo>
                    <a:pt x="131" y="110"/>
                  </a:lnTo>
                  <a:lnTo>
                    <a:pt x="159" y="124"/>
                  </a:lnTo>
                  <a:lnTo>
                    <a:pt x="189" y="133"/>
                  </a:lnTo>
                  <a:lnTo>
                    <a:pt x="208" y="133"/>
                  </a:lnTo>
                  <a:lnTo>
                    <a:pt x="223" y="129"/>
                  </a:lnTo>
                  <a:lnTo>
                    <a:pt x="218" y="106"/>
                  </a:lnTo>
                  <a:lnTo>
                    <a:pt x="206" y="91"/>
                  </a:lnTo>
                  <a:lnTo>
                    <a:pt x="193" y="76"/>
                  </a:lnTo>
                  <a:lnTo>
                    <a:pt x="174" y="64"/>
                  </a:lnTo>
                  <a:lnTo>
                    <a:pt x="153" y="48"/>
                  </a:lnTo>
                  <a:lnTo>
                    <a:pt x="131" y="34"/>
                  </a:lnTo>
                  <a:lnTo>
                    <a:pt x="97" y="22"/>
                  </a:lnTo>
                  <a:lnTo>
                    <a:pt x="73" y="13"/>
                  </a:lnTo>
                  <a:lnTo>
                    <a:pt x="37" y="0"/>
                  </a:lnTo>
                  <a:lnTo>
                    <a:pt x="0" y="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 name="Freeform 139">
              <a:extLst>
                <a:ext uri="{FF2B5EF4-FFF2-40B4-BE49-F238E27FC236}">
                  <a16:creationId xmlns:a16="http://schemas.microsoft.com/office/drawing/2014/main" id="{CFAD8254-D263-4348-B460-19A3E591E3F6}"/>
                </a:ext>
              </a:extLst>
            </p:cNvPr>
            <p:cNvSpPr>
              <a:spLocks/>
            </p:cNvSpPr>
            <p:nvPr/>
          </p:nvSpPr>
          <p:spPr bwMode="auto">
            <a:xfrm>
              <a:off x="1645" y="2403"/>
              <a:ext cx="231" cy="83"/>
            </a:xfrm>
            <a:custGeom>
              <a:avLst/>
              <a:gdLst>
                <a:gd name="T0" fmla="*/ 230 w 231"/>
                <a:gd name="T1" fmla="*/ 82 h 83"/>
                <a:gd name="T2" fmla="*/ 185 w 231"/>
                <a:gd name="T3" fmla="*/ 77 h 83"/>
                <a:gd name="T4" fmla="*/ 167 w 231"/>
                <a:gd name="T5" fmla="*/ 67 h 83"/>
                <a:gd name="T6" fmla="*/ 125 w 231"/>
                <a:gd name="T7" fmla="*/ 53 h 83"/>
                <a:gd name="T8" fmla="*/ 89 w 231"/>
                <a:gd name="T9" fmla="*/ 42 h 83"/>
                <a:gd name="T10" fmla="*/ 55 w 231"/>
                <a:gd name="T11" fmla="*/ 32 h 83"/>
                <a:gd name="T12" fmla="*/ 34 w 231"/>
                <a:gd name="T13" fmla="*/ 22 h 83"/>
                <a:gd name="T14" fmla="*/ 18 w 231"/>
                <a:gd name="T15" fmla="*/ 13 h 83"/>
                <a:gd name="T16" fmla="*/ 0 w 231"/>
                <a:gd name="T1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83">
                  <a:moveTo>
                    <a:pt x="230" y="82"/>
                  </a:moveTo>
                  <a:lnTo>
                    <a:pt x="185" y="77"/>
                  </a:lnTo>
                  <a:lnTo>
                    <a:pt x="167" y="67"/>
                  </a:lnTo>
                  <a:lnTo>
                    <a:pt x="125" y="53"/>
                  </a:lnTo>
                  <a:lnTo>
                    <a:pt x="89" y="42"/>
                  </a:lnTo>
                  <a:lnTo>
                    <a:pt x="55" y="32"/>
                  </a:lnTo>
                  <a:lnTo>
                    <a:pt x="34" y="22"/>
                  </a:lnTo>
                  <a:lnTo>
                    <a:pt x="18" y="13"/>
                  </a:lnTo>
                  <a:lnTo>
                    <a:pt x="0" y="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 name="Freeform 140">
              <a:extLst>
                <a:ext uri="{FF2B5EF4-FFF2-40B4-BE49-F238E27FC236}">
                  <a16:creationId xmlns:a16="http://schemas.microsoft.com/office/drawing/2014/main" id="{8B782813-EC6D-4199-88B9-117093EF7312}"/>
                </a:ext>
              </a:extLst>
            </p:cNvPr>
            <p:cNvSpPr>
              <a:spLocks/>
            </p:cNvSpPr>
            <p:nvPr/>
          </p:nvSpPr>
          <p:spPr bwMode="auto">
            <a:xfrm>
              <a:off x="2241" y="2505"/>
              <a:ext cx="419" cy="134"/>
            </a:xfrm>
            <a:custGeom>
              <a:avLst/>
              <a:gdLst>
                <a:gd name="T0" fmla="*/ 0 w 419"/>
                <a:gd name="T1" fmla="*/ 2 h 134"/>
                <a:gd name="T2" fmla="*/ 87 w 419"/>
                <a:gd name="T3" fmla="*/ 0 h 134"/>
                <a:gd name="T4" fmla="*/ 137 w 419"/>
                <a:gd name="T5" fmla="*/ 3 h 134"/>
                <a:gd name="T6" fmla="*/ 196 w 419"/>
                <a:gd name="T7" fmla="*/ 7 h 134"/>
                <a:gd name="T8" fmla="*/ 247 w 419"/>
                <a:gd name="T9" fmla="*/ 7 h 134"/>
                <a:gd name="T10" fmla="*/ 299 w 419"/>
                <a:gd name="T11" fmla="*/ 10 h 134"/>
                <a:gd name="T12" fmla="*/ 341 w 419"/>
                <a:gd name="T13" fmla="*/ 18 h 134"/>
                <a:gd name="T14" fmla="*/ 381 w 419"/>
                <a:gd name="T15" fmla="*/ 33 h 134"/>
                <a:gd name="T16" fmla="*/ 407 w 419"/>
                <a:gd name="T17" fmla="*/ 48 h 134"/>
                <a:gd name="T18" fmla="*/ 417 w 419"/>
                <a:gd name="T19" fmla="*/ 62 h 134"/>
                <a:gd name="T20" fmla="*/ 418 w 419"/>
                <a:gd name="T21" fmla="*/ 75 h 134"/>
                <a:gd name="T22" fmla="*/ 410 w 419"/>
                <a:gd name="T23" fmla="*/ 90 h 134"/>
                <a:gd name="T24" fmla="*/ 398 w 419"/>
                <a:gd name="T25" fmla="*/ 103 h 134"/>
                <a:gd name="T26" fmla="*/ 373 w 419"/>
                <a:gd name="T27" fmla="*/ 115 h 134"/>
                <a:gd name="T28" fmla="*/ 351 w 419"/>
                <a:gd name="T29" fmla="*/ 121 h 134"/>
                <a:gd name="T30" fmla="*/ 332 w 419"/>
                <a:gd name="T31" fmla="*/ 127 h 134"/>
                <a:gd name="T32" fmla="*/ 304 w 419"/>
                <a:gd name="T33" fmla="*/ 133 h 134"/>
                <a:gd name="T34" fmla="*/ 266 w 419"/>
                <a:gd name="T35" fmla="*/ 131 h 134"/>
                <a:gd name="T36" fmla="*/ 231 w 419"/>
                <a:gd name="T37" fmla="*/ 127 h 134"/>
                <a:gd name="T38" fmla="*/ 199 w 419"/>
                <a:gd name="T39" fmla="*/ 120 h 134"/>
                <a:gd name="T40" fmla="*/ 170 w 419"/>
                <a:gd name="T41" fmla="*/ 112 h 134"/>
                <a:gd name="T42" fmla="*/ 139 w 419"/>
                <a:gd name="T43" fmla="*/ 106 h 134"/>
                <a:gd name="T44" fmla="*/ 108 w 419"/>
                <a:gd name="T45" fmla="*/ 102 h 134"/>
                <a:gd name="T46" fmla="*/ 58 w 419"/>
                <a:gd name="T47" fmla="*/ 85 h 134"/>
                <a:gd name="T48" fmla="*/ 65 w 419"/>
                <a:gd name="T49" fmla="*/ 75 h 134"/>
                <a:gd name="T50" fmla="*/ 67 w 419"/>
                <a:gd name="T51" fmla="*/ 62 h 134"/>
                <a:gd name="T52" fmla="*/ 56 w 419"/>
                <a:gd name="T53" fmla="*/ 47 h 134"/>
                <a:gd name="T54" fmla="*/ 40 w 419"/>
                <a:gd name="T55" fmla="*/ 33 h 134"/>
                <a:gd name="T56" fmla="*/ 10 w 419"/>
                <a:gd name="T57" fmla="*/ 14 h 134"/>
                <a:gd name="T58" fmla="*/ 0 w 419"/>
                <a:gd name="T59" fmla="*/ 2 h 134"/>
                <a:gd name="T60" fmla="*/ 0 w 419"/>
                <a:gd name="T61"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9" h="134">
                  <a:moveTo>
                    <a:pt x="0" y="2"/>
                  </a:moveTo>
                  <a:lnTo>
                    <a:pt x="87" y="0"/>
                  </a:lnTo>
                  <a:lnTo>
                    <a:pt x="137" y="3"/>
                  </a:lnTo>
                  <a:lnTo>
                    <a:pt x="196" y="7"/>
                  </a:lnTo>
                  <a:lnTo>
                    <a:pt x="247" y="7"/>
                  </a:lnTo>
                  <a:lnTo>
                    <a:pt x="299" y="10"/>
                  </a:lnTo>
                  <a:lnTo>
                    <a:pt x="341" y="18"/>
                  </a:lnTo>
                  <a:lnTo>
                    <a:pt x="381" y="33"/>
                  </a:lnTo>
                  <a:lnTo>
                    <a:pt x="407" y="48"/>
                  </a:lnTo>
                  <a:lnTo>
                    <a:pt x="417" y="62"/>
                  </a:lnTo>
                  <a:lnTo>
                    <a:pt x="418" y="75"/>
                  </a:lnTo>
                  <a:lnTo>
                    <a:pt x="410" y="90"/>
                  </a:lnTo>
                  <a:lnTo>
                    <a:pt x="398" y="103"/>
                  </a:lnTo>
                  <a:lnTo>
                    <a:pt x="373" y="115"/>
                  </a:lnTo>
                  <a:lnTo>
                    <a:pt x="351" y="121"/>
                  </a:lnTo>
                  <a:lnTo>
                    <a:pt x="332" y="127"/>
                  </a:lnTo>
                  <a:lnTo>
                    <a:pt x="304" y="133"/>
                  </a:lnTo>
                  <a:lnTo>
                    <a:pt x="266" y="131"/>
                  </a:lnTo>
                  <a:lnTo>
                    <a:pt x="231" y="127"/>
                  </a:lnTo>
                  <a:lnTo>
                    <a:pt x="199" y="120"/>
                  </a:lnTo>
                  <a:lnTo>
                    <a:pt x="170" y="112"/>
                  </a:lnTo>
                  <a:lnTo>
                    <a:pt x="139" y="106"/>
                  </a:lnTo>
                  <a:lnTo>
                    <a:pt x="108" y="102"/>
                  </a:lnTo>
                  <a:lnTo>
                    <a:pt x="58" y="85"/>
                  </a:lnTo>
                  <a:lnTo>
                    <a:pt x="65" y="75"/>
                  </a:lnTo>
                  <a:lnTo>
                    <a:pt x="67" y="62"/>
                  </a:lnTo>
                  <a:lnTo>
                    <a:pt x="56" y="47"/>
                  </a:lnTo>
                  <a:lnTo>
                    <a:pt x="40" y="33"/>
                  </a:lnTo>
                  <a:lnTo>
                    <a:pt x="10" y="14"/>
                  </a:lnTo>
                  <a:lnTo>
                    <a:pt x="0" y="2"/>
                  </a:lnTo>
                  <a:lnTo>
                    <a:pt x="0" y="2"/>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 name="Oval 141">
              <a:extLst>
                <a:ext uri="{FF2B5EF4-FFF2-40B4-BE49-F238E27FC236}">
                  <a16:creationId xmlns:a16="http://schemas.microsoft.com/office/drawing/2014/main" id="{8AED9167-8ABA-4A92-B0CE-BF2CDE4524CD}"/>
                </a:ext>
              </a:extLst>
            </p:cNvPr>
            <p:cNvSpPr>
              <a:spLocks noChangeArrowheads="1"/>
            </p:cNvSpPr>
            <p:nvPr/>
          </p:nvSpPr>
          <p:spPr bwMode="auto">
            <a:xfrm>
              <a:off x="1801" y="2246"/>
              <a:ext cx="141" cy="113"/>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Freeform 142">
              <a:extLst>
                <a:ext uri="{FF2B5EF4-FFF2-40B4-BE49-F238E27FC236}">
                  <a16:creationId xmlns:a16="http://schemas.microsoft.com/office/drawing/2014/main" id="{42EDB9F6-3662-4750-9A5E-C745B5C28144}"/>
                </a:ext>
              </a:extLst>
            </p:cNvPr>
            <p:cNvSpPr>
              <a:spLocks/>
            </p:cNvSpPr>
            <p:nvPr/>
          </p:nvSpPr>
          <p:spPr bwMode="auto">
            <a:xfrm>
              <a:off x="4185" y="2193"/>
              <a:ext cx="86" cy="339"/>
            </a:xfrm>
            <a:custGeom>
              <a:avLst/>
              <a:gdLst>
                <a:gd name="T0" fmla="*/ 0 w 86"/>
                <a:gd name="T1" fmla="*/ 0 h 339"/>
                <a:gd name="T2" fmla="*/ 33 w 86"/>
                <a:gd name="T3" fmla="*/ 29 h 339"/>
                <a:gd name="T4" fmla="*/ 62 w 86"/>
                <a:gd name="T5" fmla="*/ 60 h 339"/>
                <a:gd name="T6" fmla="*/ 79 w 86"/>
                <a:gd name="T7" fmla="*/ 98 h 339"/>
                <a:gd name="T8" fmla="*/ 85 w 86"/>
                <a:gd name="T9" fmla="*/ 133 h 339"/>
                <a:gd name="T10" fmla="*/ 82 w 86"/>
                <a:gd name="T11" fmla="*/ 183 h 339"/>
                <a:gd name="T12" fmla="*/ 74 w 86"/>
                <a:gd name="T13" fmla="*/ 233 h 339"/>
                <a:gd name="T14" fmla="*/ 58 w 86"/>
                <a:gd name="T15" fmla="*/ 270 h 339"/>
                <a:gd name="T16" fmla="*/ 29 w 86"/>
                <a:gd name="T17" fmla="*/ 315 h 339"/>
                <a:gd name="T18" fmla="*/ 11 w 86"/>
                <a:gd name="T19" fmla="*/ 33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339">
                  <a:moveTo>
                    <a:pt x="0" y="0"/>
                  </a:moveTo>
                  <a:lnTo>
                    <a:pt x="33" y="29"/>
                  </a:lnTo>
                  <a:lnTo>
                    <a:pt x="62" y="60"/>
                  </a:lnTo>
                  <a:lnTo>
                    <a:pt x="79" y="98"/>
                  </a:lnTo>
                  <a:lnTo>
                    <a:pt x="85" y="133"/>
                  </a:lnTo>
                  <a:lnTo>
                    <a:pt x="82" y="183"/>
                  </a:lnTo>
                  <a:lnTo>
                    <a:pt x="74" y="233"/>
                  </a:lnTo>
                  <a:lnTo>
                    <a:pt x="58" y="270"/>
                  </a:lnTo>
                  <a:lnTo>
                    <a:pt x="29" y="315"/>
                  </a:lnTo>
                  <a:lnTo>
                    <a:pt x="11" y="338"/>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Oval 143">
              <a:extLst>
                <a:ext uri="{FF2B5EF4-FFF2-40B4-BE49-F238E27FC236}">
                  <a16:creationId xmlns:a16="http://schemas.microsoft.com/office/drawing/2014/main" id="{54B68765-6B32-474F-BDEB-9E6F51139678}"/>
                </a:ext>
              </a:extLst>
            </p:cNvPr>
            <p:cNvSpPr>
              <a:spLocks noChangeArrowheads="1"/>
            </p:cNvSpPr>
            <p:nvPr/>
          </p:nvSpPr>
          <p:spPr bwMode="auto">
            <a:xfrm>
              <a:off x="1833" y="2266"/>
              <a:ext cx="61" cy="57"/>
            </a:xfrm>
            <a:prstGeom prst="ellipse">
              <a:avLst/>
            </a:prstGeom>
            <a:noFill/>
            <a:ln w="12700">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 name="Freeform 144">
              <a:extLst>
                <a:ext uri="{FF2B5EF4-FFF2-40B4-BE49-F238E27FC236}">
                  <a16:creationId xmlns:a16="http://schemas.microsoft.com/office/drawing/2014/main" id="{8C6197F2-6D34-4907-AD1E-7CE19251E582}"/>
                </a:ext>
              </a:extLst>
            </p:cNvPr>
            <p:cNvSpPr>
              <a:spLocks/>
            </p:cNvSpPr>
            <p:nvPr/>
          </p:nvSpPr>
          <p:spPr bwMode="auto">
            <a:xfrm>
              <a:off x="2306" y="2274"/>
              <a:ext cx="1317" cy="145"/>
            </a:xfrm>
            <a:custGeom>
              <a:avLst/>
              <a:gdLst>
                <a:gd name="T0" fmla="*/ 22 w 1317"/>
                <a:gd name="T1" fmla="*/ 0 h 145"/>
                <a:gd name="T2" fmla="*/ 1 w 1317"/>
                <a:gd name="T3" fmla="*/ 12 h 145"/>
                <a:gd name="T4" fmla="*/ 0 w 1317"/>
                <a:gd name="T5" fmla="*/ 29 h 145"/>
                <a:gd name="T6" fmla="*/ 16 w 1317"/>
                <a:gd name="T7" fmla="*/ 45 h 145"/>
                <a:gd name="T8" fmla="*/ 100 w 1317"/>
                <a:gd name="T9" fmla="*/ 67 h 145"/>
                <a:gd name="T10" fmla="*/ 167 w 1317"/>
                <a:gd name="T11" fmla="*/ 83 h 145"/>
                <a:gd name="T12" fmla="*/ 272 w 1317"/>
                <a:gd name="T13" fmla="*/ 111 h 145"/>
                <a:gd name="T14" fmla="*/ 364 w 1317"/>
                <a:gd name="T15" fmla="*/ 124 h 145"/>
                <a:gd name="T16" fmla="*/ 506 w 1317"/>
                <a:gd name="T17" fmla="*/ 139 h 145"/>
                <a:gd name="T18" fmla="*/ 702 w 1317"/>
                <a:gd name="T19" fmla="*/ 144 h 145"/>
                <a:gd name="T20" fmla="*/ 815 w 1317"/>
                <a:gd name="T21" fmla="*/ 144 h 145"/>
                <a:gd name="T22" fmla="*/ 947 w 1317"/>
                <a:gd name="T23" fmla="*/ 138 h 145"/>
                <a:gd name="T24" fmla="*/ 1013 w 1317"/>
                <a:gd name="T25" fmla="*/ 133 h 145"/>
                <a:gd name="T26" fmla="*/ 1090 w 1317"/>
                <a:gd name="T27" fmla="*/ 122 h 145"/>
                <a:gd name="T28" fmla="*/ 1183 w 1317"/>
                <a:gd name="T29" fmla="*/ 123 h 145"/>
                <a:gd name="T30" fmla="*/ 1264 w 1317"/>
                <a:gd name="T31" fmla="*/ 124 h 145"/>
                <a:gd name="T32" fmla="*/ 1314 w 1317"/>
                <a:gd name="T33" fmla="*/ 109 h 145"/>
                <a:gd name="T34" fmla="*/ 1316 w 1317"/>
                <a:gd name="T35" fmla="*/ 78 h 145"/>
                <a:gd name="T36" fmla="*/ 1285 w 1317"/>
                <a:gd name="T37" fmla="*/ 64 h 145"/>
                <a:gd name="T38" fmla="*/ 1191 w 1317"/>
                <a:gd name="T39" fmla="*/ 56 h 145"/>
                <a:gd name="T40" fmla="*/ 1035 w 1317"/>
                <a:gd name="T41" fmla="*/ 56 h 145"/>
                <a:gd name="T42" fmla="*/ 884 w 1317"/>
                <a:gd name="T43" fmla="*/ 48 h 145"/>
                <a:gd name="T44" fmla="*/ 766 w 1317"/>
                <a:gd name="T45" fmla="*/ 38 h 145"/>
                <a:gd name="T46" fmla="*/ 624 w 1317"/>
                <a:gd name="T47" fmla="*/ 34 h 145"/>
                <a:gd name="T48" fmla="*/ 468 w 1317"/>
                <a:gd name="T49" fmla="*/ 34 h 145"/>
                <a:gd name="T50" fmla="*/ 330 w 1317"/>
                <a:gd name="T51" fmla="*/ 24 h 145"/>
                <a:gd name="T52" fmla="*/ 167 w 1317"/>
                <a:gd name="T53" fmla="*/ 6 h 145"/>
                <a:gd name="T54" fmla="*/ 95 w 1317"/>
                <a:gd name="T55" fmla="*/ 6 h 145"/>
                <a:gd name="T56" fmla="*/ 22 w 1317"/>
                <a:gd name="T57" fmla="*/ 0 h 145"/>
                <a:gd name="T58" fmla="*/ 22 w 1317"/>
                <a:gd name="T5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17" h="145">
                  <a:moveTo>
                    <a:pt x="22" y="0"/>
                  </a:moveTo>
                  <a:lnTo>
                    <a:pt x="1" y="12"/>
                  </a:lnTo>
                  <a:lnTo>
                    <a:pt x="0" y="29"/>
                  </a:lnTo>
                  <a:lnTo>
                    <a:pt x="16" y="45"/>
                  </a:lnTo>
                  <a:lnTo>
                    <a:pt x="100" y="67"/>
                  </a:lnTo>
                  <a:lnTo>
                    <a:pt x="167" y="83"/>
                  </a:lnTo>
                  <a:lnTo>
                    <a:pt x="272" y="111"/>
                  </a:lnTo>
                  <a:lnTo>
                    <a:pt x="364" y="124"/>
                  </a:lnTo>
                  <a:lnTo>
                    <a:pt x="506" y="139"/>
                  </a:lnTo>
                  <a:lnTo>
                    <a:pt x="702" y="144"/>
                  </a:lnTo>
                  <a:lnTo>
                    <a:pt x="815" y="144"/>
                  </a:lnTo>
                  <a:lnTo>
                    <a:pt x="947" y="138"/>
                  </a:lnTo>
                  <a:lnTo>
                    <a:pt x="1013" y="133"/>
                  </a:lnTo>
                  <a:lnTo>
                    <a:pt x="1090" y="122"/>
                  </a:lnTo>
                  <a:lnTo>
                    <a:pt x="1183" y="123"/>
                  </a:lnTo>
                  <a:lnTo>
                    <a:pt x="1264" y="124"/>
                  </a:lnTo>
                  <a:lnTo>
                    <a:pt x="1314" y="109"/>
                  </a:lnTo>
                  <a:lnTo>
                    <a:pt x="1316" y="78"/>
                  </a:lnTo>
                  <a:lnTo>
                    <a:pt x="1285" y="64"/>
                  </a:lnTo>
                  <a:lnTo>
                    <a:pt x="1191" y="56"/>
                  </a:lnTo>
                  <a:lnTo>
                    <a:pt x="1035" y="56"/>
                  </a:lnTo>
                  <a:lnTo>
                    <a:pt x="884" y="48"/>
                  </a:lnTo>
                  <a:lnTo>
                    <a:pt x="766" y="38"/>
                  </a:lnTo>
                  <a:lnTo>
                    <a:pt x="624" y="34"/>
                  </a:lnTo>
                  <a:lnTo>
                    <a:pt x="468" y="34"/>
                  </a:lnTo>
                  <a:lnTo>
                    <a:pt x="330" y="24"/>
                  </a:lnTo>
                  <a:lnTo>
                    <a:pt x="167" y="6"/>
                  </a:lnTo>
                  <a:lnTo>
                    <a:pt x="95" y="6"/>
                  </a:lnTo>
                  <a:lnTo>
                    <a:pt x="22" y="0"/>
                  </a:lnTo>
                  <a:lnTo>
                    <a:pt x="22" y="0"/>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3" name="Group 145">
            <a:extLst>
              <a:ext uri="{FF2B5EF4-FFF2-40B4-BE49-F238E27FC236}">
                <a16:creationId xmlns:a16="http://schemas.microsoft.com/office/drawing/2014/main" id="{A6DDBEFB-217D-4DCD-86DE-D1D8B53F3005}"/>
              </a:ext>
            </a:extLst>
          </p:cNvPr>
          <p:cNvGrpSpPr>
            <a:grpSpLocks/>
          </p:cNvGrpSpPr>
          <p:nvPr/>
        </p:nvGrpSpPr>
        <p:grpSpPr bwMode="auto">
          <a:xfrm>
            <a:off x="5469139" y="2190750"/>
            <a:ext cx="682625" cy="193675"/>
            <a:chOff x="4309" y="1618"/>
            <a:chExt cx="684" cy="194"/>
          </a:xfrm>
        </p:grpSpPr>
        <p:sp>
          <p:nvSpPr>
            <p:cNvPr id="314" name="Freeform 146">
              <a:extLst>
                <a:ext uri="{FF2B5EF4-FFF2-40B4-BE49-F238E27FC236}">
                  <a16:creationId xmlns:a16="http://schemas.microsoft.com/office/drawing/2014/main" id="{EC8A8876-1178-4CAD-84E0-468E97C0F72C}"/>
                </a:ext>
              </a:extLst>
            </p:cNvPr>
            <p:cNvSpPr>
              <a:spLocks/>
            </p:cNvSpPr>
            <p:nvPr/>
          </p:nvSpPr>
          <p:spPr bwMode="auto">
            <a:xfrm>
              <a:off x="4309" y="1658"/>
              <a:ext cx="684" cy="144"/>
            </a:xfrm>
            <a:custGeom>
              <a:avLst/>
              <a:gdLst>
                <a:gd name="T0" fmla="*/ 547 w 1721"/>
                <a:gd name="T1" fmla="*/ 0 h 365"/>
                <a:gd name="T2" fmla="*/ 359 w 1721"/>
                <a:gd name="T3" fmla="*/ 22 h 365"/>
                <a:gd name="T4" fmla="*/ 190 w 1721"/>
                <a:gd name="T5" fmla="*/ 58 h 365"/>
                <a:gd name="T6" fmla="*/ 50 w 1721"/>
                <a:gd name="T7" fmla="*/ 111 h 365"/>
                <a:gd name="T8" fmla="*/ 0 w 1721"/>
                <a:gd name="T9" fmla="*/ 169 h 365"/>
                <a:gd name="T10" fmla="*/ 24 w 1721"/>
                <a:gd name="T11" fmla="*/ 214 h 365"/>
                <a:gd name="T12" fmla="*/ 132 w 1721"/>
                <a:gd name="T13" fmla="*/ 282 h 365"/>
                <a:gd name="T14" fmla="*/ 288 w 1721"/>
                <a:gd name="T15" fmla="*/ 322 h 365"/>
                <a:gd name="T16" fmla="*/ 444 w 1721"/>
                <a:gd name="T17" fmla="*/ 354 h 365"/>
                <a:gd name="T18" fmla="*/ 640 w 1721"/>
                <a:gd name="T19" fmla="*/ 354 h 365"/>
                <a:gd name="T20" fmla="*/ 941 w 1721"/>
                <a:gd name="T21" fmla="*/ 327 h 365"/>
                <a:gd name="T22" fmla="*/ 1110 w 1721"/>
                <a:gd name="T23" fmla="*/ 280 h 365"/>
                <a:gd name="T24" fmla="*/ 1260 w 1721"/>
                <a:gd name="T25" fmla="*/ 248 h 365"/>
                <a:gd name="T26" fmla="*/ 1395 w 1721"/>
                <a:gd name="T27" fmla="*/ 259 h 365"/>
                <a:gd name="T28" fmla="*/ 1554 w 1721"/>
                <a:gd name="T29" fmla="*/ 327 h 365"/>
                <a:gd name="T30" fmla="*/ 1647 w 1721"/>
                <a:gd name="T31" fmla="*/ 359 h 365"/>
                <a:gd name="T32" fmla="*/ 1699 w 1721"/>
                <a:gd name="T33" fmla="*/ 354 h 365"/>
                <a:gd name="T34" fmla="*/ 1702 w 1721"/>
                <a:gd name="T35" fmla="*/ 288 h 365"/>
                <a:gd name="T36" fmla="*/ 1657 w 1721"/>
                <a:gd name="T37" fmla="*/ 240 h 365"/>
                <a:gd name="T38" fmla="*/ 1620 w 1721"/>
                <a:gd name="T39" fmla="*/ 203 h 365"/>
                <a:gd name="T40" fmla="*/ 1638 w 1721"/>
                <a:gd name="T41" fmla="*/ 142 h 365"/>
                <a:gd name="T42" fmla="*/ 1694 w 1721"/>
                <a:gd name="T43" fmla="*/ 98 h 365"/>
                <a:gd name="T44" fmla="*/ 1715 w 1721"/>
                <a:gd name="T45" fmla="*/ 45 h 365"/>
                <a:gd name="T46" fmla="*/ 1710 w 1721"/>
                <a:gd name="T47" fmla="*/ 3 h 365"/>
                <a:gd name="T48" fmla="*/ 1652 w 1721"/>
                <a:gd name="T49" fmla="*/ 5 h 365"/>
                <a:gd name="T50" fmla="*/ 1575 w 1721"/>
                <a:gd name="T51" fmla="*/ 35 h 365"/>
                <a:gd name="T52" fmla="*/ 1485 w 1721"/>
                <a:gd name="T53" fmla="*/ 69 h 365"/>
                <a:gd name="T54" fmla="*/ 1374 w 1721"/>
                <a:gd name="T55" fmla="*/ 103 h 365"/>
                <a:gd name="T56" fmla="*/ 1282 w 1721"/>
                <a:gd name="T57" fmla="*/ 98 h 365"/>
                <a:gd name="T58" fmla="*/ 1198 w 1721"/>
                <a:gd name="T59" fmla="*/ 82 h 365"/>
                <a:gd name="T60" fmla="*/ 1083 w 1721"/>
                <a:gd name="T61" fmla="*/ 61 h 365"/>
                <a:gd name="T62" fmla="*/ 978 w 1721"/>
                <a:gd name="T63" fmla="*/ 50 h 365"/>
                <a:gd name="T64" fmla="*/ 761 w 1721"/>
                <a:gd name="T65" fmla="*/ 16 h 365"/>
                <a:gd name="T66" fmla="*/ 650 w 1721"/>
                <a:gd name="T67" fmla="*/ 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1" h="365">
                  <a:moveTo>
                    <a:pt x="650" y="3"/>
                  </a:moveTo>
                  <a:lnTo>
                    <a:pt x="547" y="0"/>
                  </a:lnTo>
                  <a:lnTo>
                    <a:pt x="444" y="9"/>
                  </a:lnTo>
                  <a:lnTo>
                    <a:pt x="359" y="22"/>
                  </a:lnTo>
                  <a:lnTo>
                    <a:pt x="264" y="40"/>
                  </a:lnTo>
                  <a:lnTo>
                    <a:pt x="190" y="58"/>
                  </a:lnTo>
                  <a:lnTo>
                    <a:pt x="106" y="84"/>
                  </a:lnTo>
                  <a:lnTo>
                    <a:pt x="50" y="111"/>
                  </a:lnTo>
                  <a:lnTo>
                    <a:pt x="18" y="140"/>
                  </a:lnTo>
                  <a:lnTo>
                    <a:pt x="0" y="169"/>
                  </a:lnTo>
                  <a:lnTo>
                    <a:pt x="0" y="188"/>
                  </a:lnTo>
                  <a:lnTo>
                    <a:pt x="24" y="214"/>
                  </a:lnTo>
                  <a:lnTo>
                    <a:pt x="66" y="246"/>
                  </a:lnTo>
                  <a:lnTo>
                    <a:pt x="132" y="282"/>
                  </a:lnTo>
                  <a:lnTo>
                    <a:pt x="243" y="312"/>
                  </a:lnTo>
                  <a:lnTo>
                    <a:pt x="288" y="322"/>
                  </a:lnTo>
                  <a:lnTo>
                    <a:pt x="362" y="338"/>
                  </a:lnTo>
                  <a:lnTo>
                    <a:pt x="444" y="354"/>
                  </a:lnTo>
                  <a:lnTo>
                    <a:pt x="547" y="348"/>
                  </a:lnTo>
                  <a:lnTo>
                    <a:pt x="640" y="354"/>
                  </a:lnTo>
                  <a:lnTo>
                    <a:pt x="756" y="346"/>
                  </a:lnTo>
                  <a:lnTo>
                    <a:pt x="941" y="327"/>
                  </a:lnTo>
                  <a:lnTo>
                    <a:pt x="1018" y="317"/>
                  </a:lnTo>
                  <a:lnTo>
                    <a:pt x="1110" y="280"/>
                  </a:lnTo>
                  <a:lnTo>
                    <a:pt x="1192" y="259"/>
                  </a:lnTo>
                  <a:lnTo>
                    <a:pt x="1260" y="248"/>
                  </a:lnTo>
                  <a:lnTo>
                    <a:pt x="1322" y="243"/>
                  </a:lnTo>
                  <a:lnTo>
                    <a:pt x="1395" y="259"/>
                  </a:lnTo>
                  <a:lnTo>
                    <a:pt x="1474" y="290"/>
                  </a:lnTo>
                  <a:lnTo>
                    <a:pt x="1554" y="327"/>
                  </a:lnTo>
                  <a:lnTo>
                    <a:pt x="1604" y="346"/>
                  </a:lnTo>
                  <a:lnTo>
                    <a:pt x="1647" y="359"/>
                  </a:lnTo>
                  <a:lnTo>
                    <a:pt x="1675" y="364"/>
                  </a:lnTo>
                  <a:lnTo>
                    <a:pt x="1699" y="354"/>
                  </a:lnTo>
                  <a:lnTo>
                    <a:pt x="1710" y="319"/>
                  </a:lnTo>
                  <a:lnTo>
                    <a:pt x="1702" y="288"/>
                  </a:lnTo>
                  <a:lnTo>
                    <a:pt x="1681" y="267"/>
                  </a:lnTo>
                  <a:lnTo>
                    <a:pt x="1657" y="240"/>
                  </a:lnTo>
                  <a:lnTo>
                    <a:pt x="1634" y="224"/>
                  </a:lnTo>
                  <a:lnTo>
                    <a:pt x="1620" y="203"/>
                  </a:lnTo>
                  <a:lnTo>
                    <a:pt x="1620" y="174"/>
                  </a:lnTo>
                  <a:lnTo>
                    <a:pt x="1638" y="142"/>
                  </a:lnTo>
                  <a:lnTo>
                    <a:pt x="1668" y="121"/>
                  </a:lnTo>
                  <a:lnTo>
                    <a:pt x="1694" y="98"/>
                  </a:lnTo>
                  <a:lnTo>
                    <a:pt x="1710" y="76"/>
                  </a:lnTo>
                  <a:lnTo>
                    <a:pt x="1715" y="45"/>
                  </a:lnTo>
                  <a:lnTo>
                    <a:pt x="1720" y="24"/>
                  </a:lnTo>
                  <a:lnTo>
                    <a:pt x="1710" y="3"/>
                  </a:lnTo>
                  <a:lnTo>
                    <a:pt x="1688" y="0"/>
                  </a:lnTo>
                  <a:lnTo>
                    <a:pt x="1652" y="5"/>
                  </a:lnTo>
                  <a:lnTo>
                    <a:pt x="1612" y="18"/>
                  </a:lnTo>
                  <a:lnTo>
                    <a:pt x="1575" y="35"/>
                  </a:lnTo>
                  <a:lnTo>
                    <a:pt x="1528" y="50"/>
                  </a:lnTo>
                  <a:lnTo>
                    <a:pt x="1485" y="69"/>
                  </a:lnTo>
                  <a:lnTo>
                    <a:pt x="1433" y="87"/>
                  </a:lnTo>
                  <a:lnTo>
                    <a:pt x="1374" y="103"/>
                  </a:lnTo>
                  <a:lnTo>
                    <a:pt x="1329" y="106"/>
                  </a:lnTo>
                  <a:lnTo>
                    <a:pt x="1282" y="98"/>
                  </a:lnTo>
                  <a:lnTo>
                    <a:pt x="1247" y="95"/>
                  </a:lnTo>
                  <a:lnTo>
                    <a:pt x="1198" y="82"/>
                  </a:lnTo>
                  <a:lnTo>
                    <a:pt x="1142" y="72"/>
                  </a:lnTo>
                  <a:lnTo>
                    <a:pt x="1083" y="61"/>
                  </a:lnTo>
                  <a:lnTo>
                    <a:pt x="1038" y="56"/>
                  </a:lnTo>
                  <a:lnTo>
                    <a:pt x="978" y="50"/>
                  </a:lnTo>
                  <a:lnTo>
                    <a:pt x="890" y="35"/>
                  </a:lnTo>
                  <a:lnTo>
                    <a:pt x="761" y="16"/>
                  </a:lnTo>
                  <a:lnTo>
                    <a:pt x="706" y="8"/>
                  </a:lnTo>
                  <a:lnTo>
                    <a:pt x="650" y="3"/>
                  </a:lnTo>
                  <a:lnTo>
                    <a:pt x="650" y="3"/>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47">
              <a:extLst>
                <a:ext uri="{FF2B5EF4-FFF2-40B4-BE49-F238E27FC236}">
                  <a16:creationId xmlns:a16="http://schemas.microsoft.com/office/drawing/2014/main" id="{ABA49512-0D30-4DC8-8F8C-B1B3F4965115}"/>
                </a:ext>
              </a:extLst>
            </p:cNvPr>
            <p:cNvSpPr>
              <a:spLocks/>
            </p:cNvSpPr>
            <p:nvPr/>
          </p:nvSpPr>
          <p:spPr bwMode="auto">
            <a:xfrm>
              <a:off x="4581" y="1618"/>
              <a:ext cx="117" cy="58"/>
            </a:xfrm>
            <a:custGeom>
              <a:avLst/>
              <a:gdLst>
                <a:gd name="T0" fmla="*/ 0 w 295"/>
                <a:gd name="T1" fmla="*/ 102 h 146"/>
                <a:gd name="T2" fmla="*/ 61 w 295"/>
                <a:gd name="T3" fmla="*/ 64 h 146"/>
                <a:gd name="T4" fmla="*/ 119 w 295"/>
                <a:gd name="T5" fmla="*/ 34 h 146"/>
                <a:gd name="T6" fmla="*/ 162 w 295"/>
                <a:gd name="T7" fmla="*/ 13 h 146"/>
                <a:gd name="T8" fmla="*/ 196 w 295"/>
                <a:gd name="T9" fmla="*/ 0 h 146"/>
                <a:gd name="T10" fmla="*/ 223 w 295"/>
                <a:gd name="T11" fmla="*/ 0 h 146"/>
                <a:gd name="T12" fmla="*/ 238 w 295"/>
                <a:gd name="T13" fmla="*/ 18 h 146"/>
                <a:gd name="T14" fmla="*/ 249 w 295"/>
                <a:gd name="T15" fmla="*/ 45 h 146"/>
                <a:gd name="T16" fmla="*/ 260 w 295"/>
                <a:gd name="T17" fmla="*/ 74 h 146"/>
                <a:gd name="T18" fmla="*/ 278 w 295"/>
                <a:gd name="T19" fmla="*/ 105 h 146"/>
                <a:gd name="T20" fmla="*/ 291 w 295"/>
                <a:gd name="T21" fmla="*/ 126 h 146"/>
                <a:gd name="T22" fmla="*/ 294 w 295"/>
                <a:gd name="T23" fmla="*/ 135 h 146"/>
                <a:gd name="T24" fmla="*/ 284 w 295"/>
                <a:gd name="T25"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146">
                  <a:moveTo>
                    <a:pt x="0" y="102"/>
                  </a:moveTo>
                  <a:lnTo>
                    <a:pt x="61" y="64"/>
                  </a:lnTo>
                  <a:lnTo>
                    <a:pt x="119" y="34"/>
                  </a:lnTo>
                  <a:lnTo>
                    <a:pt x="162" y="13"/>
                  </a:lnTo>
                  <a:lnTo>
                    <a:pt x="196" y="0"/>
                  </a:lnTo>
                  <a:lnTo>
                    <a:pt x="223" y="0"/>
                  </a:lnTo>
                  <a:lnTo>
                    <a:pt x="238" y="18"/>
                  </a:lnTo>
                  <a:lnTo>
                    <a:pt x="249" y="45"/>
                  </a:lnTo>
                  <a:lnTo>
                    <a:pt x="260" y="74"/>
                  </a:lnTo>
                  <a:lnTo>
                    <a:pt x="278" y="105"/>
                  </a:lnTo>
                  <a:lnTo>
                    <a:pt x="291" y="126"/>
                  </a:lnTo>
                  <a:lnTo>
                    <a:pt x="294" y="135"/>
                  </a:lnTo>
                  <a:lnTo>
                    <a:pt x="284" y="145"/>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8">
              <a:extLst>
                <a:ext uri="{FF2B5EF4-FFF2-40B4-BE49-F238E27FC236}">
                  <a16:creationId xmlns:a16="http://schemas.microsoft.com/office/drawing/2014/main" id="{BBC675F6-3A2E-44ED-8136-8CE4FFA160A0}"/>
                </a:ext>
              </a:extLst>
            </p:cNvPr>
            <p:cNvSpPr>
              <a:spLocks/>
            </p:cNvSpPr>
            <p:nvPr/>
          </p:nvSpPr>
          <p:spPr bwMode="auto">
            <a:xfrm>
              <a:off x="4709" y="1758"/>
              <a:ext cx="94" cy="54"/>
            </a:xfrm>
            <a:custGeom>
              <a:avLst/>
              <a:gdLst>
                <a:gd name="T0" fmla="*/ 0 w 237"/>
                <a:gd name="T1" fmla="*/ 63 h 135"/>
                <a:gd name="T2" fmla="*/ 67 w 237"/>
                <a:gd name="T3" fmla="*/ 100 h 135"/>
                <a:gd name="T4" fmla="*/ 122 w 237"/>
                <a:gd name="T5" fmla="*/ 121 h 135"/>
                <a:gd name="T6" fmla="*/ 173 w 237"/>
                <a:gd name="T7" fmla="*/ 134 h 135"/>
                <a:gd name="T8" fmla="*/ 204 w 237"/>
                <a:gd name="T9" fmla="*/ 134 h 135"/>
                <a:gd name="T10" fmla="*/ 210 w 237"/>
                <a:gd name="T11" fmla="*/ 44 h 135"/>
                <a:gd name="T12" fmla="*/ 220 w 237"/>
                <a:gd name="T13" fmla="*/ 28 h 135"/>
                <a:gd name="T14" fmla="*/ 236 w 237"/>
                <a:gd name="T15" fmla="*/ 0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135">
                  <a:moveTo>
                    <a:pt x="0" y="63"/>
                  </a:moveTo>
                  <a:lnTo>
                    <a:pt x="67" y="100"/>
                  </a:lnTo>
                  <a:lnTo>
                    <a:pt x="122" y="121"/>
                  </a:lnTo>
                  <a:lnTo>
                    <a:pt x="173" y="134"/>
                  </a:lnTo>
                  <a:lnTo>
                    <a:pt x="204" y="134"/>
                  </a:lnTo>
                  <a:lnTo>
                    <a:pt x="210" y="44"/>
                  </a:lnTo>
                  <a:lnTo>
                    <a:pt x="220" y="28"/>
                  </a:lnTo>
                  <a:lnTo>
                    <a:pt x="236"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49">
              <a:extLst>
                <a:ext uri="{FF2B5EF4-FFF2-40B4-BE49-F238E27FC236}">
                  <a16:creationId xmlns:a16="http://schemas.microsoft.com/office/drawing/2014/main" id="{1A6F29D6-9F5C-44E6-B0D2-A62ABD9CFE89}"/>
                </a:ext>
              </a:extLst>
            </p:cNvPr>
            <p:cNvSpPr>
              <a:spLocks/>
            </p:cNvSpPr>
            <p:nvPr/>
          </p:nvSpPr>
          <p:spPr bwMode="auto">
            <a:xfrm>
              <a:off x="4771" y="1676"/>
              <a:ext cx="44" cy="19"/>
            </a:xfrm>
            <a:custGeom>
              <a:avLst/>
              <a:gdLst>
                <a:gd name="T0" fmla="*/ 0 w 110"/>
                <a:gd name="T1" fmla="*/ 28 h 49"/>
                <a:gd name="T2" fmla="*/ 40 w 110"/>
                <a:gd name="T3" fmla="*/ 8 h 49"/>
                <a:gd name="T4" fmla="*/ 72 w 110"/>
                <a:gd name="T5" fmla="*/ 0 h 49"/>
                <a:gd name="T6" fmla="*/ 91 w 110"/>
                <a:gd name="T7" fmla="*/ 8 h 49"/>
                <a:gd name="T8" fmla="*/ 104 w 110"/>
                <a:gd name="T9" fmla="*/ 16 h 49"/>
                <a:gd name="T10" fmla="*/ 106 w 110"/>
                <a:gd name="T11" fmla="*/ 29 h 49"/>
                <a:gd name="T12" fmla="*/ 106 w 110"/>
                <a:gd name="T13" fmla="*/ 42 h 49"/>
                <a:gd name="T14" fmla="*/ 109 w 110"/>
                <a:gd name="T15" fmla="*/ 4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9">
                  <a:moveTo>
                    <a:pt x="0" y="28"/>
                  </a:moveTo>
                  <a:lnTo>
                    <a:pt x="40" y="8"/>
                  </a:lnTo>
                  <a:lnTo>
                    <a:pt x="72" y="0"/>
                  </a:lnTo>
                  <a:lnTo>
                    <a:pt x="91" y="8"/>
                  </a:lnTo>
                  <a:lnTo>
                    <a:pt x="104" y="16"/>
                  </a:lnTo>
                  <a:lnTo>
                    <a:pt x="106" y="29"/>
                  </a:lnTo>
                  <a:lnTo>
                    <a:pt x="106" y="42"/>
                  </a:lnTo>
                  <a:lnTo>
                    <a:pt x="109" y="48"/>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 name="Freeform 150">
              <a:extLst>
                <a:ext uri="{FF2B5EF4-FFF2-40B4-BE49-F238E27FC236}">
                  <a16:creationId xmlns:a16="http://schemas.microsoft.com/office/drawing/2014/main" id="{9DEAF0B1-17B0-45F9-9380-E8FB40B8FBE4}"/>
                </a:ext>
              </a:extLst>
            </p:cNvPr>
            <p:cNvSpPr>
              <a:spLocks/>
            </p:cNvSpPr>
            <p:nvPr/>
          </p:nvSpPr>
          <p:spPr bwMode="auto">
            <a:xfrm>
              <a:off x="4613" y="1790"/>
              <a:ext cx="72" cy="22"/>
            </a:xfrm>
            <a:custGeom>
              <a:avLst/>
              <a:gdLst>
                <a:gd name="T0" fmla="*/ 0 w 179"/>
                <a:gd name="T1" fmla="*/ 15 h 56"/>
                <a:gd name="T2" fmla="*/ 48 w 179"/>
                <a:gd name="T3" fmla="*/ 39 h 56"/>
                <a:gd name="T4" fmla="*/ 85 w 179"/>
                <a:gd name="T5" fmla="*/ 47 h 56"/>
                <a:gd name="T6" fmla="*/ 122 w 179"/>
                <a:gd name="T7" fmla="*/ 52 h 56"/>
                <a:gd name="T8" fmla="*/ 154 w 179"/>
                <a:gd name="T9" fmla="*/ 55 h 56"/>
                <a:gd name="T10" fmla="*/ 175 w 179"/>
                <a:gd name="T11" fmla="*/ 50 h 56"/>
                <a:gd name="T12" fmla="*/ 178 w 179"/>
                <a:gd name="T13" fmla="*/ 31 h 56"/>
                <a:gd name="T14" fmla="*/ 164 w 179"/>
                <a:gd name="T15" fmla="*/ 18 h 56"/>
                <a:gd name="T16" fmla="*/ 154 w 179"/>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56">
                  <a:moveTo>
                    <a:pt x="0" y="15"/>
                  </a:moveTo>
                  <a:lnTo>
                    <a:pt x="48" y="39"/>
                  </a:lnTo>
                  <a:lnTo>
                    <a:pt x="85" y="47"/>
                  </a:lnTo>
                  <a:lnTo>
                    <a:pt x="122" y="52"/>
                  </a:lnTo>
                  <a:lnTo>
                    <a:pt x="154" y="55"/>
                  </a:lnTo>
                  <a:lnTo>
                    <a:pt x="175" y="50"/>
                  </a:lnTo>
                  <a:lnTo>
                    <a:pt x="178" y="31"/>
                  </a:lnTo>
                  <a:lnTo>
                    <a:pt x="164" y="18"/>
                  </a:lnTo>
                  <a:lnTo>
                    <a:pt x="154"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9" name="Freeform 151">
              <a:extLst>
                <a:ext uri="{FF2B5EF4-FFF2-40B4-BE49-F238E27FC236}">
                  <a16:creationId xmlns:a16="http://schemas.microsoft.com/office/drawing/2014/main" id="{8FEEA889-7110-477B-9A18-1F23D216C592}"/>
                </a:ext>
              </a:extLst>
            </p:cNvPr>
            <p:cNvSpPr>
              <a:spLocks/>
            </p:cNvSpPr>
            <p:nvPr/>
          </p:nvSpPr>
          <p:spPr bwMode="auto">
            <a:xfrm>
              <a:off x="4420" y="1707"/>
              <a:ext cx="31" cy="69"/>
            </a:xfrm>
            <a:custGeom>
              <a:avLst/>
              <a:gdLst>
                <a:gd name="T0" fmla="*/ 50 w 78"/>
                <a:gd name="T1" fmla="*/ 0 h 173"/>
                <a:gd name="T2" fmla="*/ 63 w 78"/>
                <a:gd name="T3" fmla="*/ 34 h 173"/>
                <a:gd name="T4" fmla="*/ 71 w 78"/>
                <a:gd name="T5" fmla="*/ 55 h 173"/>
                <a:gd name="T6" fmla="*/ 77 w 78"/>
                <a:gd name="T7" fmla="*/ 90 h 173"/>
                <a:gd name="T8" fmla="*/ 77 w 78"/>
                <a:gd name="T9" fmla="*/ 108 h 173"/>
                <a:gd name="T10" fmla="*/ 69 w 78"/>
                <a:gd name="T11" fmla="*/ 122 h 173"/>
                <a:gd name="T12" fmla="*/ 58 w 78"/>
                <a:gd name="T13" fmla="*/ 140 h 173"/>
                <a:gd name="T14" fmla="*/ 24 w 78"/>
                <a:gd name="T15" fmla="*/ 164 h 173"/>
                <a:gd name="T16" fmla="*/ 0 w 78"/>
                <a:gd name="T17" fmla="*/ 17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73">
                  <a:moveTo>
                    <a:pt x="50" y="0"/>
                  </a:moveTo>
                  <a:lnTo>
                    <a:pt x="63" y="34"/>
                  </a:lnTo>
                  <a:lnTo>
                    <a:pt x="71" y="55"/>
                  </a:lnTo>
                  <a:lnTo>
                    <a:pt x="77" y="90"/>
                  </a:lnTo>
                  <a:lnTo>
                    <a:pt x="77" y="108"/>
                  </a:lnTo>
                  <a:lnTo>
                    <a:pt x="69" y="122"/>
                  </a:lnTo>
                  <a:lnTo>
                    <a:pt x="58" y="140"/>
                  </a:lnTo>
                  <a:lnTo>
                    <a:pt x="24" y="164"/>
                  </a:lnTo>
                  <a:lnTo>
                    <a:pt x="0" y="172"/>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Freeform 152">
              <a:extLst>
                <a:ext uri="{FF2B5EF4-FFF2-40B4-BE49-F238E27FC236}">
                  <a16:creationId xmlns:a16="http://schemas.microsoft.com/office/drawing/2014/main" id="{F86E0AB1-F649-4887-B2BB-CC84B73097BB}"/>
                </a:ext>
              </a:extLst>
            </p:cNvPr>
            <p:cNvSpPr>
              <a:spLocks/>
            </p:cNvSpPr>
            <p:nvPr/>
          </p:nvSpPr>
          <p:spPr bwMode="auto">
            <a:xfrm>
              <a:off x="4409" y="1730"/>
              <a:ext cx="14" cy="39"/>
            </a:xfrm>
            <a:custGeom>
              <a:avLst/>
              <a:gdLst>
                <a:gd name="T0" fmla="*/ 23 w 35"/>
                <a:gd name="T1" fmla="*/ 0 h 99"/>
                <a:gd name="T2" fmla="*/ 23 w 35"/>
                <a:gd name="T3" fmla="*/ 3 h 99"/>
                <a:gd name="T4" fmla="*/ 34 w 35"/>
                <a:gd name="T5" fmla="*/ 29 h 99"/>
                <a:gd name="T6" fmla="*/ 32 w 35"/>
                <a:gd name="T7" fmla="*/ 48 h 99"/>
                <a:gd name="T8" fmla="*/ 27 w 35"/>
                <a:gd name="T9" fmla="*/ 66 h 99"/>
                <a:gd name="T10" fmla="*/ 11 w 35"/>
                <a:gd name="T11" fmla="*/ 85 h 99"/>
                <a:gd name="T12" fmla="*/ 0 w 35"/>
                <a:gd name="T13" fmla="*/ 98 h 99"/>
              </a:gdLst>
              <a:ahLst/>
              <a:cxnLst>
                <a:cxn ang="0">
                  <a:pos x="T0" y="T1"/>
                </a:cxn>
                <a:cxn ang="0">
                  <a:pos x="T2" y="T3"/>
                </a:cxn>
                <a:cxn ang="0">
                  <a:pos x="T4" y="T5"/>
                </a:cxn>
                <a:cxn ang="0">
                  <a:pos x="T6" y="T7"/>
                </a:cxn>
                <a:cxn ang="0">
                  <a:pos x="T8" y="T9"/>
                </a:cxn>
                <a:cxn ang="0">
                  <a:pos x="T10" y="T11"/>
                </a:cxn>
                <a:cxn ang="0">
                  <a:pos x="T12" y="T13"/>
                </a:cxn>
              </a:cxnLst>
              <a:rect l="0" t="0" r="r" b="b"/>
              <a:pathLst>
                <a:path w="35" h="99">
                  <a:moveTo>
                    <a:pt x="23" y="0"/>
                  </a:moveTo>
                  <a:lnTo>
                    <a:pt x="23" y="3"/>
                  </a:lnTo>
                  <a:lnTo>
                    <a:pt x="34" y="29"/>
                  </a:lnTo>
                  <a:lnTo>
                    <a:pt x="32" y="48"/>
                  </a:lnTo>
                  <a:lnTo>
                    <a:pt x="27" y="66"/>
                  </a:lnTo>
                  <a:lnTo>
                    <a:pt x="11" y="85"/>
                  </a:lnTo>
                  <a:lnTo>
                    <a:pt x="0" y="98"/>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Freeform 153">
              <a:extLst>
                <a:ext uri="{FF2B5EF4-FFF2-40B4-BE49-F238E27FC236}">
                  <a16:creationId xmlns:a16="http://schemas.microsoft.com/office/drawing/2014/main" id="{1B5F3F93-F350-4143-A680-B2969F1D3898}"/>
                </a:ext>
              </a:extLst>
            </p:cNvPr>
            <p:cNvSpPr>
              <a:spLocks/>
            </p:cNvSpPr>
            <p:nvPr/>
          </p:nvSpPr>
          <p:spPr bwMode="auto">
            <a:xfrm>
              <a:off x="4851" y="1701"/>
              <a:ext cx="28" cy="55"/>
            </a:xfrm>
            <a:custGeom>
              <a:avLst/>
              <a:gdLst>
                <a:gd name="T0" fmla="*/ 14 w 71"/>
                <a:gd name="T1" fmla="*/ 0 h 139"/>
                <a:gd name="T2" fmla="*/ 45 w 71"/>
                <a:gd name="T3" fmla="*/ 19 h 139"/>
                <a:gd name="T4" fmla="*/ 64 w 71"/>
                <a:gd name="T5" fmla="*/ 45 h 139"/>
                <a:gd name="T6" fmla="*/ 70 w 71"/>
                <a:gd name="T7" fmla="*/ 84 h 139"/>
                <a:gd name="T8" fmla="*/ 59 w 71"/>
                <a:gd name="T9" fmla="*/ 103 h 139"/>
                <a:gd name="T10" fmla="*/ 32 w 71"/>
                <a:gd name="T11" fmla="*/ 119 h 139"/>
                <a:gd name="T12" fmla="*/ 14 w 71"/>
                <a:gd name="T13" fmla="*/ 127 h 139"/>
                <a:gd name="T14" fmla="*/ 0 w 71"/>
                <a:gd name="T15" fmla="*/ 138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39">
                  <a:moveTo>
                    <a:pt x="14" y="0"/>
                  </a:moveTo>
                  <a:lnTo>
                    <a:pt x="45" y="19"/>
                  </a:lnTo>
                  <a:lnTo>
                    <a:pt x="64" y="45"/>
                  </a:lnTo>
                  <a:lnTo>
                    <a:pt x="70" y="84"/>
                  </a:lnTo>
                  <a:lnTo>
                    <a:pt x="59" y="103"/>
                  </a:lnTo>
                  <a:lnTo>
                    <a:pt x="32" y="119"/>
                  </a:lnTo>
                  <a:lnTo>
                    <a:pt x="14" y="127"/>
                  </a:lnTo>
                  <a:lnTo>
                    <a:pt x="0" y="138"/>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Oval 154">
              <a:extLst>
                <a:ext uri="{FF2B5EF4-FFF2-40B4-BE49-F238E27FC236}">
                  <a16:creationId xmlns:a16="http://schemas.microsoft.com/office/drawing/2014/main" id="{61981E7D-7799-4923-AA04-4017EDB28B89}"/>
                </a:ext>
              </a:extLst>
            </p:cNvPr>
            <p:cNvSpPr>
              <a:spLocks noChangeArrowheads="1"/>
            </p:cNvSpPr>
            <p:nvPr/>
          </p:nvSpPr>
          <p:spPr bwMode="auto">
            <a:xfrm>
              <a:off x="4341" y="1699"/>
              <a:ext cx="44" cy="36"/>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3" name="Freeform 155">
              <a:extLst>
                <a:ext uri="{FF2B5EF4-FFF2-40B4-BE49-F238E27FC236}">
                  <a16:creationId xmlns:a16="http://schemas.microsoft.com/office/drawing/2014/main" id="{4B4BBE29-2DB8-4865-81BD-257A36A995C4}"/>
                </a:ext>
              </a:extLst>
            </p:cNvPr>
            <p:cNvSpPr>
              <a:spLocks/>
            </p:cNvSpPr>
            <p:nvPr/>
          </p:nvSpPr>
          <p:spPr bwMode="auto">
            <a:xfrm>
              <a:off x="4448" y="1760"/>
              <a:ext cx="93" cy="35"/>
            </a:xfrm>
            <a:custGeom>
              <a:avLst/>
              <a:gdLst>
                <a:gd name="T0" fmla="*/ 23 w 235"/>
                <a:gd name="T1" fmla="*/ 0 h 90"/>
                <a:gd name="T2" fmla="*/ 74 w 235"/>
                <a:gd name="T3" fmla="*/ 7 h 90"/>
                <a:gd name="T4" fmla="*/ 121 w 235"/>
                <a:gd name="T5" fmla="*/ 10 h 90"/>
                <a:gd name="T6" fmla="*/ 169 w 235"/>
                <a:gd name="T7" fmla="*/ 15 h 90"/>
                <a:gd name="T8" fmla="*/ 211 w 235"/>
                <a:gd name="T9" fmla="*/ 20 h 90"/>
                <a:gd name="T10" fmla="*/ 228 w 235"/>
                <a:gd name="T11" fmla="*/ 30 h 90"/>
                <a:gd name="T12" fmla="*/ 234 w 235"/>
                <a:gd name="T13" fmla="*/ 40 h 90"/>
                <a:gd name="T14" fmla="*/ 221 w 235"/>
                <a:gd name="T15" fmla="*/ 51 h 90"/>
                <a:gd name="T16" fmla="*/ 209 w 235"/>
                <a:gd name="T17" fmla="*/ 63 h 90"/>
                <a:gd name="T18" fmla="*/ 171 w 235"/>
                <a:gd name="T19" fmla="*/ 76 h 90"/>
                <a:gd name="T20" fmla="*/ 133 w 235"/>
                <a:gd name="T21" fmla="*/ 83 h 90"/>
                <a:gd name="T22" fmla="*/ 98 w 235"/>
                <a:gd name="T23" fmla="*/ 89 h 90"/>
                <a:gd name="T24" fmla="*/ 55 w 235"/>
                <a:gd name="T25" fmla="*/ 78 h 90"/>
                <a:gd name="T26" fmla="*/ 41 w 235"/>
                <a:gd name="T27" fmla="*/ 69 h 90"/>
                <a:gd name="T28" fmla="*/ 21 w 235"/>
                <a:gd name="T29" fmla="*/ 55 h 90"/>
                <a:gd name="T30" fmla="*/ 8 w 235"/>
                <a:gd name="T31" fmla="*/ 41 h 90"/>
                <a:gd name="T32" fmla="*/ 0 w 235"/>
                <a:gd name="T33" fmla="*/ 31 h 90"/>
                <a:gd name="T34" fmla="*/ 23 w 235"/>
                <a:gd name="T35" fmla="*/ 0 h 90"/>
                <a:gd name="T36" fmla="*/ 23 w 235"/>
                <a:gd name="T3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 h="90">
                  <a:moveTo>
                    <a:pt x="23" y="0"/>
                  </a:moveTo>
                  <a:lnTo>
                    <a:pt x="74" y="7"/>
                  </a:lnTo>
                  <a:lnTo>
                    <a:pt x="121" y="10"/>
                  </a:lnTo>
                  <a:lnTo>
                    <a:pt x="169" y="15"/>
                  </a:lnTo>
                  <a:lnTo>
                    <a:pt x="211" y="20"/>
                  </a:lnTo>
                  <a:lnTo>
                    <a:pt x="228" y="30"/>
                  </a:lnTo>
                  <a:lnTo>
                    <a:pt x="234" y="40"/>
                  </a:lnTo>
                  <a:lnTo>
                    <a:pt x="221" y="51"/>
                  </a:lnTo>
                  <a:lnTo>
                    <a:pt x="209" y="63"/>
                  </a:lnTo>
                  <a:lnTo>
                    <a:pt x="171" y="76"/>
                  </a:lnTo>
                  <a:lnTo>
                    <a:pt x="133" y="83"/>
                  </a:lnTo>
                  <a:lnTo>
                    <a:pt x="98" y="89"/>
                  </a:lnTo>
                  <a:lnTo>
                    <a:pt x="55" y="78"/>
                  </a:lnTo>
                  <a:lnTo>
                    <a:pt x="41" y="69"/>
                  </a:lnTo>
                  <a:lnTo>
                    <a:pt x="21" y="55"/>
                  </a:lnTo>
                  <a:lnTo>
                    <a:pt x="8" y="41"/>
                  </a:lnTo>
                  <a:lnTo>
                    <a:pt x="0" y="31"/>
                  </a:lnTo>
                  <a:lnTo>
                    <a:pt x="23" y="0"/>
                  </a:lnTo>
                  <a:lnTo>
                    <a:pt x="23"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56">
              <a:extLst>
                <a:ext uri="{FF2B5EF4-FFF2-40B4-BE49-F238E27FC236}">
                  <a16:creationId xmlns:a16="http://schemas.microsoft.com/office/drawing/2014/main" id="{817752E7-3EAB-4FDC-9D0D-16D0459ED74B}"/>
                </a:ext>
              </a:extLst>
            </p:cNvPr>
            <p:cNvSpPr>
              <a:spLocks/>
            </p:cNvSpPr>
            <p:nvPr/>
          </p:nvSpPr>
          <p:spPr bwMode="auto">
            <a:xfrm>
              <a:off x="4309" y="1722"/>
              <a:ext cx="60" cy="34"/>
            </a:xfrm>
            <a:custGeom>
              <a:avLst/>
              <a:gdLst>
                <a:gd name="T0" fmla="*/ 8 w 151"/>
                <a:gd name="T1" fmla="*/ 0 h 88"/>
                <a:gd name="T2" fmla="*/ 42 w 151"/>
                <a:gd name="T3" fmla="*/ 18 h 88"/>
                <a:gd name="T4" fmla="*/ 71 w 151"/>
                <a:gd name="T5" fmla="*/ 35 h 88"/>
                <a:gd name="T6" fmla="*/ 98 w 151"/>
                <a:gd name="T7" fmla="*/ 50 h 88"/>
                <a:gd name="T8" fmla="*/ 124 w 151"/>
                <a:gd name="T9" fmla="*/ 61 h 88"/>
                <a:gd name="T10" fmla="*/ 145 w 151"/>
                <a:gd name="T11" fmla="*/ 77 h 88"/>
                <a:gd name="T12" fmla="*/ 150 w 151"/>
                <a:gd name="T13" fmla="*/ 87 h 88"/>
                <a:gd name="T14" fmla="*/ 135 w 151"/>
                <a:gd name="T15" fmla="*/ 85 h 88"/>
                <a:gd name="T16" fmla="*/ 111 w 151"/>
                <a:gd name="T17" fmla="*/ 77 h 88"/>
                <a:gd name="T18" fmla="*/ 82 w 151"/>
                <a:gd name="T19" fmla="*/ 63 h 88"/>
                <a:gd name="T20" fmla="*/ 60 w 151"/>
                <a:gd name="T21" fmla="*/ 56 h 88"/>
                <a:gd name="T22" fmla="*/ 42 w 151"/>
                <a:gd name="T23" fmla="*/ 42 h 88"/>
                <a:gd name="T24" fmla="*/ 0 w 151"/>
                <a:gd name="T25" fmla="*/ 18 h 88"/>
                <a:gd name="T26" fmla="*/ 8 w 151"/>
                <a:gd name="T27" fmla="*/ 0 h 88"/>
                <a:gd name="T28" fmla="*/ 8 w 151"/>
                <a:gd name="T2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88">
                  <a:moveTo>
                    <a:pt x="8" y="0"/>
                  </a:moveTo>
                  <a:lnTo>
                    <a:pt x="42" y="18"/>
                  </a:lnTo>
                  <a:lnTo>
                    <a:pt x="71" y="35"/>
                  </a:lnTo>
                  <a:lnTo>
                    <a:pt x="98" y="50"/>
                  </a:lnTo>
                  <a:lnTo>
                    <a:pt x="124" y="61"/>
                  </a:lnTo>
                  <a:lnTo>
                    <a:pt x="145" y="77"/>
                  </a:lnTo>
                  <a:lnTo>
                    <a:pt x="150" y="87"/>
                  </a:lnTo>
                  <a:lnTo>
                    <a:pt x="135" y="85"/>
                  </a:lnTo>
                  <a:lnTo>
                    <a:pt x="111" y="77"/>
                  </a:lnTo>
                  <a:lnTo>
                    <a:pt x="82" y="63"/>
                  </a:lnTo>
                  <a:lnTo>
                    <a:pt x="60" y="56"/>
                  </a:lnTo>
                  <a:lnTo>
                    <a:pt x="42" y="42"/>
                  </a:lnTo>
                  <a:lnTo>
                    <a:pt x="0" y="18"/>
                  </a:lnTo>
                  <a:lnTo>
                    <a:pt x="8" y="0"/>
                  </a:lnTo>
                  <a:lnTo>
                    <a:pt x="8" y="0"/>
                  </a:lnTo>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Oval 157">
              <a:extLst>
                <a:ext uri="{FF2B5EF4-FFF2-40B4-BE49-F238E27FC236}">
                  <a16:creationId xmlns:a16="http://schemas.microsoft.com/office/drawing/2014/main" id="{5396716B-7954-496C-A8AA-B424CAB66682}"/>
                </a:ext>
              </a:extLst>
            </p:cNvPr>
            <p:cNvSpPr>
              <a:spLocks noChangeArrowheads="1"/>
            </p:cNvSpPr>
            <p:nvPr/>
          </p:nvSpPr>
          <p:spPr bwMode="auto">
            <a:xfrm>
              <a:off x="4350" y="1706"/>
              <a:ext cx="21" cy="19"/>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 name="Oval 158">
              <a:extLst>
                <a:ext uri="{FF2B5EF4-FFF2-40B4-BE49-F238E27FC236}">
                  <a16:creationId xmlns:a16="http://schemas.microsoft.com/office/drawing/2014/main" id="{03C908E7-91D6-4F0A-98A9-B561CA841233}"/>
                </a:ext>
              </a:extLst>
            </p:cNvPr>
            <p:cNvSpPr>
              <a:spLocks noChangeArrowheads="1"/>
            </p:cNvSpPr>
            <p:nvPr/>
          </p:nvSpPr>
          <p:spPr bwMode="auto">
            <a:xfrm>
              <a:off x="4557" y="1682"/>
              <a:ext cx="13" cy="57"/>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 name="Oval 159">
              <a:extLst>
                <a:ext uri="{FF2B5EF4-FFF2-40B4-BE49-F238E27FC236}">
                  <a16:creationId xmlns:a16="http://schemas.microsoft.com/office/drawing/2014/main" id="{55ECA1B7-39A2-4F0E-8CC0-83D97336AA27}"/>
                </a:ext>
              </a:extLst>
            </p:cNvPr>
            <p:cNvSpPr>
              <a:spLocks noChangeArrowheads="1"/>
            </p:cNvSpPr>
            <p:nvPr/>
          </p:nvSpPr>
          <p:spPr bwMode="auto">
            <a:xfrm>
              <a:off x="4528" y="1681"/>
              <a:ext cx="13" cy="58"/>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 name="Oval 160">
              <a:extLst>
                <a:ext uri="{FF2B5EF4-FFF2-40B4-BE49-F238E27FC236}">
                  <a16:creationId xmlns:a16="http://schemas.microsoft.com/office/drawing/2014/main" id="{8CB8C9A9-88F1-41A0-85A6-1287FF04AE74}"/>
                </a:ext>
              </a:extLst>
            </p:cNvPr>
            <p:cNvSpPr>
              <a:spLocks noChangeArrowheads="1"/>
            </p:cNvSpPr>
            <p:nvPr/>
          </p:nvSpPr>
          <p:spPr bwMode="auto">
            <a:xfrm>
              <a:off x="4466" y="1677"/>
              <a:ext cx="12" cy="54"/>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9" name="Oval 161">
              <a:extLst>
                <a:ext uri="{FF2B5EF4-FFF2-40B4-BE49-F238E27FC236}">
                  <a16:creationId xmlns:a16="http://schemas.microsoft.com/office/drawing/2014/main" id="{AACECE52-2795-4B84-A810-68CF536AD275}"/>
                </a:ext>
              </a:extLst>
            </p:cNvPr>
            <p:cNvSpPr>
              <a:spLocks noChangeArrowheads="1"/>
            </p:cNvSpPr>
            <p:nvPr/>
          </p:nvSpPr>
          <p:spPr bwMode="auto">
            <a:xfrm>
              <a:off x="4494" y="1678"/>
              <a:ext cx="14" cy="58"/>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 name="Oval 162">
              <a:extLst>
                <a:ext uri="{FF2B5EF4-FFF2-40B4-BE49-F238E27FC236}">
                  <a16:creationId xmlns:a16="http://schemas.microsoft.com/office/drawing/2014/main" id="{F386078F-FC30-4D13-A2ED-2CEED2EC42E8}"/>
                </a:ext>
              </a:extLst>
            </p:cNvPr>
            <p:cNvSpPr>
              <a:spLocks noChangeArrowheads="1"/>
            </p:cNvSpPr>
            <p:nvPr/>
          </p:nvSpPr>
          <p:spPr bwMode="auto">
            <a:xfrm>
              <a:off x="4590" y="1675"/>
              <a:ext cx="15" cy="70"/>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1" name="Oval 163">
              <a:extLst>
                <a:ext uri="{FF2B5EF4-FFF2-40B4-BE49-F238E27FC236}">
                  <a16:creationId xmlns:a16="http://schemas.microsoft.com/office/drawing/2014/main" id="{FE769C2B-CEC2-47C1-B2FB-78E9C3F400D0}"/>
                </a:ext>
              </a:extLst>
            </p:cNvPr>
            <p:cNvSpPr>
              <a:spLocks noChangeArrowheads="1"/>
            </p:cNvSpPr>
            <p:nvPr/>
          </p:nvSpPr>
          <p:spPr bwMode="auto">
            <a:xfrm>
              <a:off x="4692" y="1696"/>
              <a:ext cx="14" cy="47"/>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2" name="Oval 164">
              <a:extLst>
                <a:ext uri="{FF2B5EF4-FFF2-40B4-BE49-F238E27FC236}">
                  <a16:creationId xmlns:a16="http://schemas.microsoft.com/office/drawing/2014/main" id="{B16BA45A-094C-40D6-832A-3B48B2512E14}"/>
                </a:ext>
              </a:extLst>
            </p:cNvPr>
            <p:cNvSpPr>
              <a:spLocks noChangeArrowheads="1"/>
            </p:cNvSpPr>
            <p:nvPr/>
          </p:nvSpPr>
          <p:spPr bwMode="auto">
            <a:xfrm>
              <a:off x="4745" y="1697"/>
              <a:ext cx="11" cy="42"/>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3" name="Oval 165">
              <a:extLst>
                <a:ext uri="{FF2B5EF4-FFF2-40B4-BE49-F238E27FC236}">
                  <a16:creationId xmlns:a16="http://schemas.microsoft.com/office/drawing/2014/main" id="{9D24426D-6D98-4A86-8F5F-A8C348D86E51}"/>
                </a:ext>
              </a:extLst>
            </p:cNvPr>
            <p:cNvSpPr>
              <a:spLocks noChangeArrowheads="1"/>
            </p:cNvSpPr>
            <p:nvPr/>
          </p:nvSpPr>
          <p:spPr bwMode="auto">
            <a:xfrm>
              <a:off x="4797" y="1706"/>
              <a:ext cx="10" cy="29"/>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4" name="Oval 166">
              <a:extLst>
                <a:ext uri="{FF2B5EF4-FFF2-40B4-BE49-F238E27FC236}">
                  <a16:creationId xmlns:a16="http://schemas.microsoft.com/office/drawing/2014/main" id="{57822E8C-4262-4F81-92D0-C9E3ED28F2FF}"/>
                </a:ext>
              </a:extLst>
            </p:cNvPr>
            <p:cNvSpPr>
              <a:spLocks noChangeArrowheads="1"/>
            </p:cNvSpPr>
            <p:nvPr/>
          </p:nvSpPr>
          <p:spPr bwMode="auto">
            <a:xfrm>
              <a:off x="4639" y="1686"/>
              <a:ext cx="13" cy="57"/>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TextBox 1">
            <a:extLst>
              <a:ext uri="{FF2B5EF4-FFF2-40B4-BE49-F238E27FC236}">
                <a16:creationId xmlns:a16="http://schemas.microsoft.com/office/drawing/2014/main" id="{1280D845-8F8C-4594-821A-D9A7D183C8A9}"/>
              </a:ext>
            </a:extLst>
          </p:cNvPr>
          <p:cNvSpPr txBox="1"/>
          <p:nvPr/>
        </p:nvSpPr>
        <p:spPr>
          <a:xfrm>
            <a:off x="1329240" y="4789162"/>
            <a:ext cx="495300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Photo: Sam </a:t>
            </a:r>
            <a:r>
              <a:rPr lang="en-US" sz="1200" dirty="0" err="1">
                <a:solidFill>
                  <a:schemeClr val="bg1"/>
                </a:solidFill>
                <a:latin typeface="Arial" panose="020B0604020202020204" pitchFamily="34" charset="0"/>
                <a:cs typeface="Arial" panose="020B0604020202020204" pitchFamily="34" charset="0"/>
              </a:rPr>
              <a:t>Brenkman</a:t>
            </a:r>
            <a:r>
              <a:rPr lang="en-US" sz="1200" dirty="0">
                <a:solidFill>
                  <a:schemeClr val="bg1"/>
                </a:solidFill>
                <a:latin typeface="Arial" panose="020B0604020202020204" pitchFamily="34" charset="0"/>
                <a:cs typeface="Arial" panose="020B0604020202020204" pitchFamily="34" charset="0"/>
              </a:rPr>
              <a:t>, Olympic National Park, NPS</a:t>
            </a:r>
          </a:p>
        </p:txBody>
      </p:sp>
    </p:spTree>
    <p:extLst>
      <p:ext uri="{BB962C8B-B14F-4D97-AF65-F5344CB8AC3E}">
        <p14:creationId xmlns:p14="http://schemas.microsoft.com/office/powerpoint/2010/main" val="1321943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B1F1BC-BC2F-4A73-8D3E-3E47B81702F3}"/>
              </a:ext>
            </a:extLst>
          </p:cNvPr>
          <p:cNvPicPr>
            <a:picLocks noChangeAspect="1"/>
          </p:cNvPicPr>
          <p:nvPr/>
        </p:nvPicPr>
        <p:blipFill rotWithShape="1">
          <a:blip r:embed="rId3"/>
          <a:srcRect l="20285" t="8519" r="11001" b="10000"/>
          <a:stretch/>
        </p:blipFill>
        <p:spPr>
          <a:xfrm>
            <a:off x="1981200" y="285750"/>
            <a:ext cx="6076386" cy="4516164"/>
          </a:xfrm>
          <a:prstGeom prst="rect">
            <a:avLst/>
          </a:prstGeom>
        </p:spPr>
      </p:pic>
    </p:spTree>
    <p:extLst>
      <p:ext uri="{BB962C8B-B14F-4D97-AF65-F5344CB8AC3E}">
        <p14:creationId xmlns:p14="http://schemas.microsoft.com/office/powerpoint/2010/main" val="4050533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638</TotalTime>
  <Words>4190</Words>
  <Application>Microsoft Office PowerPoint</Application>
  <PresentationFormat>On-screen Show (16:9)</PresentationFormat>
  <Paragraphs>290</Paragraphs>
  <Slides>49</Slides>
  <Notes>38</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49</vt:i4>
      </vt:variant>
    </vt:vector>
  </HeadingPairs>
  <TitlesOfParts>
    <vt:vector size="65" baseType="lpstr">
      <vt:lpstr>AdvOT9ea95238</vt:lpstr>
      <vt:lpstr>Arial</vt:lpstr>
      <vt:lpstr>Calibri</vt:lpstr>
      <vt:lpstr>Calibri Light</vt:lpstr>
      <vt:lpstr>Comic Sans MS</vt:lpstr>
      <vt:lpstr>Minion-Italic</vt:lpstr>
      <vt:lpstr>Minion-Regular</vt:lpstr>
      <vt:lpstr>Times New Roman</vt:lpstr>
      <vt:lpstr>Office Theme</vt:lpstr>
      <vt:lpstr>Office Theme</vt:lpstr>
      <vt:lpstr>Office Theme</vt:lpstr>
      <vt:lpstr>Office Theme</vt:lpstr>
      <vt:lpstr>Default Design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Assessing spatial patterns of fish distribution in the Elwha River before and after dam removal</vt:lpstr>
      <vt:lpstr>PowerPoint Presentation</vt:lpstr>
      <vt:lpstr>PowerPoint Presentation</vt:lpstr>
      <vt:lpstr>PowerPoint Presentation</vt:lpstr>
      <vt:lpstr>Effects of riparian thinning on stream temperature  (Roon et al. 2021)</vt:lpstr>
      <vt:lpstr>Experimental design</vt:lpstr>
      <vt:lpstr>Watershed-scale patterns in stream temperature</vt:lpstr>
      <vt:lpstr>New frontiers: Spatially continuous patterns over time</vt:lpstr>
      <vt:lpstr>PowerPoint Presentation</vt:lpstr>
      <vt:lpstr>PowerPoint Presentation</vt:lpstr>
      <vt:lpstr>What’s next?</vt:lpstr>
      <vt:lpstr>PowerPoint Presentation</vt:lpstr>
      <vt:lpstr>PowerPoint Presentation</vt:lpstr>
      <vt:lpstr>PowerPoint Presentation</vt:lpstr>
      <vt:lpstr>PowerPoint Presentation</vt:lpstr>
      <vt:lpstr>PowerPoint Presentation</vt:lpstr>
      <vt:lpstr>PowerPoint Presentation</vt:lpstr>
      <vt:lpstr>How do local responses propagate downstream?</vt:lpstr>
      <vt:lpstr>Downstream propagation of local responses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PK</dc:creator>
  <cp:lastModifiedBy>Christian E. Torgersen</cp:lastModifiedBy>
  <cp:revision>12</cp:revision>
  <dcterms:created xsi:type="dcterms:W3CDTF">2015-03-10T12:14:06Z</dcterms:created>
  <dcterms:modified xsi:type="dcterms:W3CDTF">2022-10-13T21:55:06Z</dcterms:modified>
</cp:coreProperties>
</file>