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48" d="100"/>
          <a:sy n="148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9B75-CC1C-E14C-9422-714C4418AD19}" type="datetimeFigureOut">
              <a:rPr lang="en-US" smtClean="0"/>
              <a:pPr/>
              <a:t>5/11/09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3551-758F-CD48-B7D8-8972F31D9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of scale modeling the ocean migration of Pacific salmon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Chloe Bracis</a:t>
            </a:r>
          </a:p>
          <a:p>
            <a:r>
              <a:rPr lang="en-US" dirty="0" smtClean="0"/>
              <a:t>May 11, 2009</a:t>
            </a:r>
            <a:endParaRPr lang="en-US" dirty="0"/>
          </a:p>
        </p:txBody>
      </p:sp>
      <p:pic>
        <p:nvPicPr>
          <p:cNvPr id="4" name="Picture 3" descr="salm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710" y="4267200"/>
            <a:ext cx="214649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Model: ocean migration = advection by ocean currents + fish swimming behavior</a:t>
            </a:r>
          </a:p>
          <a:p>
            <a:r>
              <a:rPr lang="en-US" dirty="0" smtClean="0"/>
              <a:t>Behavior rules </a:t>
            </a:r>
          </a:p>
          <a:p>
            <a:pPr lvl="1"/>
            <a:r>
              <a:rPr lang="en-US" dirty="0" smtClean="0"/>
              <a:t>how fish process information using multiple gradients and signals based on realistic fish sensory abilities  </a:t>
            </a:r>
          </a:p>
          <a:p>
            <a:r>
              <a:rPr lang="en-US" dirty="0" smtClean="0"/>
              <a:t>Use the model to examine spring run Columbia River Chinook salmon, including the effects of </a:t>
            </a:r>
            <a:r>
              <a:rPr lang="en-US" dirty="0" err="1" smtClean="0"/>
              <a:t>interannual</a:t>
            </a:r>
            <a:r>
              <a:rPr lang="en-US" dirty="0" smtClean="0"/>
              <a:t> variability in ocean currents and what variability among stocks in arrival timing suggests in terms of probable ocean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6500" y="3773268"/>
            <a:ext cx="1905000" cy="1179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current velocities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3773269"/>
            <a:ext cx="1905000" cy="11797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 swimming velocity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286000" y="1219200"/>
            <a:ext cx="4419600" cy="3962400"/>
          </a:xfrm>
          <a:prstGeom prst="frame">
            <a:avLst>
              <a:gd name="adj1" fmla="val 4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  <a:endCxn id="21" idx="0"/>
          </p:cNvCxnSpPr>
          <p:nvPr/>
        </p:nvCxnSpPr>
        <p:spPr>
          <a:xfrm rot="16200000" flipH="1">
            <a:off x="3706512" y="4675487"/>
            <a:ext cx="457201" cy="1012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21" idx="0"/>
          </p:cNvCxnSpPr>
          <p:nvPr/>
        </p:nvCxnSpPr>
        <p:spPr>
          <a:xfrm rot="5400000">
            <a:off x="4716162" y="4678061"/>
            <a:ext cx="457201" cy="100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76500" y="2514601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model</a:t>
            </a:r>
          </a:p>
          <a:p>
            <a:pPr algn="ctr"/>
            <a:r>
              <a:rPr lang="en-US" dirty="0" smtClean="0"/>
              <a:t>OSCURS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95801" y="2514600"/>
            <a:ext cx="1905000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rules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338370" y="3429001"/>
            <a:ext cx="181260" cy="3047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357671" y="3429001"/>
            <a:ext cx="18126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95800" y="1348581"/>
            <a:ext cx="1905000" cy="808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Magnetic model</a:t>
            </a:r>
          </a:p>
          <a:p>
            <a:pPr algn="ctr"/>
            <a:r>
              <a:rPr lang="en-US" dirty="0" smtClean="0"/>
              <a:t>Date</a:t>
            </a:r>
          </a:p>
          <a:p>
            <a:pPr algn="ctr"/>
            <a:r>
              <a:rPr lang="en-US" dirty="0" smtClean="0"/>
              <a:t>Etc.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9630" y="914400"/>
            <a:ext cx="166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Daily time step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228600" y="2706468"/>
            <a:ext cx="1905000" cy="1066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starting parameters</a:t>
            </a:r>
            <a:endParaRPr lang="en-US" dirty="0"/>
          </a:p>
        </p:txBody>
      </p:sp>
      <p:sp>
        <p:nvSpPr>
          <p:cNvPr id="27" name="Pentagon 26"/>
          <p:cNvSpPr/>
          <p:nvPr/>
        </p:nvSpPr>
        <p:spPr>
          <a:xfrm>
            <a:off x="6858000" y="2706469"/>
            <a:ext cx="2133600" cy="1066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5328811" y="2156619"/>
            <a:ext cx="18126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ame 36"/>
          <p:cNvSpPr/>
          <p:nvPr/>
        </p:nvSpPr>
        <p:spPr>
          <a:xfrm>
            <a:off x="2133600" y="838200"/>
            <a:ext cx="4724400" cy="5867400"/>
          </a:xfrm>
          <a:prstGeom prst="frame">
            <a:avLst>
              <a:gd name="adj1" fmla="val 1051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457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Single simulation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3759875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Year</a:t>
            </a:r>
          </a:p>
          <a:p>
            <a:pPr>
              <a:buFont typeface="Arial"/>
              <a:buChar char="•"/>
            </a:pPr>
            <a:r>
              <a:rPr lang="en-US" dirty="0" smtClean="0"/>
              <a:t> Start location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Start 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 Speed</a:t>
            </a:r>
          </a:p>
          <a:p>
            <a:pPr>
              <a:buFont typeface="Arial"/>
              <a:buChar char="•"/>
            </a:pPr>
            <a:r>
              <a:rPr lang="en-US" dirty="0" smtClean="0"/>
              <a:t> Magnetic sensitivity</a:t>
            </a:r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34200" y="37338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Successful or not?</a:t>
            </a:r>
          </a:p>
          <a:p>
            <a:pPr>
              <a:buFont typeface="Arial"/>
              <a:buChar char="•"/>
            </a:pPr>
            <a:r>
              <a:rPr lang="en-US" dirty="0" smtClean="0"/>
              <a:t> Distribution in space and time by parameter value</a:t>
            </a:r>
          </a:p>
          <a:p>
            <a:pPr>
              <a:buFont typeface="Arial"/>
              <a:buChar char="•"/>
            </a:pPr>
            <a:r>
              <a:rPr lang="en-US" dirty="0" smtClean="0"/>
              <a:t> Stock specific starting locations?</a:t>
            </a:r>
            <a:endParaRPr lang="en-US" dirty="0"/>
          </a:p>
        </p:txBody>
      </p:sp>
      <p:sp>
        <p:nvSpPr>
          <p:cNvPr id="21" name="Multidocument 20"/>
          <p:cNvSpPr/>
          <p:nvPr/>
        </p:nvSpPr>
        <p:spPr>
          <a:xfrm>
            <a:off x="3364086" y="5410200"/>
            <a:ext cx="1893714" cy="10668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 track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Data, what data?</a:t>
            </a:r>
            <a:endParaRPr lang="en-US" dirty="0"/>
          </a:p>
        </p:txBody>
      </p:sp>
      <p:pic>
        <p:nvPicPr>
          <p:cNvPr id="4" name="Picture 3" descr="Cinook2008B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85850"/>
            <a:ext cx="7188200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pe_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7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of scale</a:t>
            </a:r>
            <a:endParaRPr lang="en-US" dirty="0"/>
          </a:p>
        </p:txBody>
      </p:sp>
      <p:pic>
        <p:nvPicPr>
          <p:cNvPr id="4" name="Picture 3" descr="Oce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7315200" cy="4848933"/>
          </a:xfrm>
          <a:prstGeom prst="rect">
            <a:avLst/>
          </a:prstGeom>
        </p:spPr>
      </p:pic>
      <p:pic>
        <p:nvPicPr>
          <p:cNvPr id="5" name="Picture 4" descr="Chino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4602210" cy="3084517"/>
          </a:xfrm>
          <a:prstGeom prst="rect">
            <a:avLst/>
          </a:prstGeom>
        </p:spPr>
      </p:pic>
      <p:pic>
        <p:nvPicPr>
          <p:cNvPr id="6" name="Picture 5" descr="neur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181600"/>
            <a:ext cx="1533053" cy="154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uses a daily time step</a:t>
            </a:r>
          </a:p>
          <a:p>
            <a:r>
              <a:rPr lang="en-US" dirty="0" smtClean="0"/>
              <a:t>Neurological processes underlying behavior rule happen at shorter time scales</a:t>
            </a:r>
          </a:p>
          <a:p>
            <a:r>
              <a:rPr lang="en-US" dirty="0" smtClean="0"/>
              <a:t>What would be different with a longer time step?</a:t>
            </a:r>
          </a:p>
          <a:p>
            <a:r>
              <a:rPr lang="en-US" dirty="0" smtClean="0"/>
              <a:t>Right extent in time for questions we’re looking at?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is 2D (surface mixed layer layer: top 10–30 </a:t>
            </a:r>
            <a:r>
              <a:rPr lang="en-US" dirty="0" err="1" smtClean="0"/>
              <a:t>m</a:t>
            </a:r>
            <a:r>
              <a:rPr lang="en-US" dirty="0" smtClean="0"/>
              <a:t> in summer and 50– 100 </a:t>
            </a:r>
            <a:r>
              <a:rPr lang="en-US" dirty="0" err="1" smtClean="0"/>
              <a:t>m</a:t>
            </a:r>
            <a:r>
              <a:rPr lang="en-US" dirty="0" smtClean="0"/>
              <a:t> in winter)</a:t>
            </a:r>
          </a:p>
          <a:p>
            <a:r>
              <a:rPr lang="en-US" dirty="0" smtClean="0"/>
              <a:t>Ignore exhibit dive/ascent behavior</a:t>
            </a:r>
          </a:p>
          <a:p>
            <a:r>
              <a:rPr lang="en-US" dirty="0" smtClean="0"/>
              <a:t>Right extent in space for questions we’re looking at?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salmon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87" r="-53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231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Issues of scale modeling the ocean migration of Pacific salmon</vt:lpstr>
      <vt:lpstr>Objectives</vt:lpstr>
      <vt:lpstr>Slide 3</vt:lpstr>
      <vt:lpstr>Data, what data?</vt:lpstr>
      <vt:lpstr>Slide 5</vt:lpstr>
      <vt:lpstr>Issues of scale</vt:lpstr>
      <vt:lpstr>Time</vt:lpstr>
      <vt:lpstr>Space</vt:lpstr>
      <vt:lpstr>Questions?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of scale modeling the ocean migration of Pacific salmon</dc:title>
  <dc:creator>Chloe Bracis</dc:creator>
  <cp:lastModifiedBy>Chloe Bracis</cp:lastModifiedBy>
  <cp:revision>7</cp:revision>
  <dcterms:created xsi:type="dcterms:W3CDTF">2009-05-11T17:23:37Z</dcterms:created>
  <dcterms:modified xsi:type="dcterms:W3CDTF">2009-05-11T17:25:29Z</dcterms:modified>
</cp:coreProperties>
</file>