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3" r:id="rId5"/>
    <p:sldId id="261" r:id="rId6"/>
    <p:sldId id="266" r:id="rId7"/>
    <p:sldId id="260" r:id="rId8"/>
    <p:sldId id="257" r:id="rId9"/>
    <p:sldId id="259" r:id="rId10"/>
    <p:sldId id="258" r:id="rId11"/>
    <p:sldId id="262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396425"/>
            <a:ext cx="6342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Quantum Dynamics with TDSLDA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864114"/>
            <a:ext cx="8125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Bulgac</a:t>
            </a:r>
          </a:p>
          <a:p>
            <a:pPr marL="457200" indent="-457200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M.M. Forbes, P.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Magierski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Y.-L. (Alan)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Luo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K.J. Roche, I.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Stetcu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Y. Yu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25269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Excitation of an isovector dipole mode in 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280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Cf  by a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quasi-adiabatic time-dependent external isovector dipole  field, which is switched off suddenly 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28825"/>
            <a:ext cx="784020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Excitation of an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isoscalar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quadru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pole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 in 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280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Cf 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a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quais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-adiabatic time-dependent external isoscalar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quadrupole</a:t>
            </a:r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field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a smaller isovector  dipole  field, which are switched off very rapidly and followed by its subsequent induced fission 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993" y="2315425"/>
            <a:ext cx="4418407" cy="446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949886" cy="6801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pPr>
              <a:buFont typeface="Arial" pitchFamily="34" charset="0"/>
              <a:buChar char="•"/>
            </a:pPr>
            <a:r>
              <a:rPr lang="en-US" sz="20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Created a set of accurate and efficient tools for the petaflop regime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Successfully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implementated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on leadership class computers (Franklin,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JaguarPF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Currently capable of treating nuclear volumes as large as 50</a:t>
            </a:r>
            <a:r>
              <a:rPr lang="en-US" sz="2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fm</a:t>
            </a:r>
            <a:r>
              <a:rPr lang="en-US" sz="2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up to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10,000-20,000 fermions , and for times up to a fraction of an attosecond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fully self-consistently and with no symmetry restrictions and under the action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complex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spatio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-temporal external probes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Capable of treating similarly large systems of cold atoms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suites of codes can handle systems and phenomena ranging from: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ground states properties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excited states in the linear response regime,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large amplitude collective motion,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response to various electromagnetic and nuclear probes,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up to various types of nuclear reactions (including induced fission)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the remaining time we plan to optimize and increase the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performance of all codes. Great challenges: analysis and presentation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There is a clear path towards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exascale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applications and implementation of the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Stochastic TD(A)SLDA</a:t>
            </a:r>
          </a:p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Hyak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(UW MRI-NSF funded and UW - part of UW </a:t>
            </a:r>
            <a:r>
              <a:rPr lang="en-US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eScience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is online </a:t>
            </a:r>
          </a:p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a 140 nodes x 8 = 1320 PEs and 48 </a:t>
            </a:r>
            <a:r>
              <a:rPr lang="en-US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per node. </a:t>
            </a:r>
          </a:p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This is a dedicated development machine for the NPLQCD multi-baryon effort </a:t>
            </a:r>
          </a:p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led by M.J. Savage and for the </a:t>
            </a:r>
            <a:r>
              <a:rPr lang="en-US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Stoch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-TDSLDA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hysics\Desktop\UNEDF-strate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304800"/>
            <a:ext cx="4686300" cy="62484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5400000">
            <a:off x="-1066006" y="3048000"/>
            <a:ext cx="4419600" cy="158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-1104106" y="2961772"/>
            <a:ext cx="4495800" cy="158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523875"/>
            <a:ext cx="86772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0" y="2667000"/>
            <a:ext cx="8001000" cy="7620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57535"/>
            <a:ext cx="4470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TDSLDA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(equations TDHFB/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TDBdG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like)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6688" y="1905000"/>
          <a:ext cx="8839200" cy="1792287"/>
        </p:xfrm>
        <a:graphic>
          <a:graphicData uri="http://schemas.openxmlformats.org/presentationml/2006/ole">
            <p:oleObj spid="_x0000_s6146" name="Equation" r:id="rId3" imgW="5587920" imgH="109188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768" y="4038600"/>
            <a:ext cx="712156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system is placed on a 3D spatial lattice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Derivatives are computed with FFTW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Fully self-consistent treatment with Galilean invariance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 symmetry restrictions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Number of quasiparticle wave functions is of the order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of the number of spatial lattice points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Initial state is the ground state of the SLDA  (formally like HFB/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BdG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code and implementation on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JaguarPf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was described in talks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by I.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Stetcu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K.J. Roche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991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will present five short movies, illustrating the complex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time-dependent dynamics in 3D of a unitary Fermi superfluid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of 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280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Cf excited with various external probes.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each case we solved on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JaguarPf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TDSLDA equations for a 32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spatial lattice (approximately 30k to 40k quasiparticle wavefunctions) for about 10k to 100k time steps using from about 30K to approximately 40K PEs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Fully unrestricted calculations!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size of the problem we solve here is </a:t>
            </a:r>
            <a:r>
              <a:rPr lang="en-US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several orders of magnitude</a:t>
            </a:r>
          </a:p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larger than any other similar problem studied by other groups (and we plan to further increase the size significantly).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909" y="5706070"/>
            <a:ext cx="604639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movies will be eventually posted at</a:t>
            </a:r>
          </a:p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http://www.phys.washington.edu/groups/qmbnt/index.html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33400"/>
            <a:ext cx="9071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Stirring of a unitary superfluid and generation of complex </a:t>
            </a:r>
          </a:p>
          <a:p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vortical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motion by a rod and ball rotating in a cylindrical container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" y="1524000"/>
            <a:ext cx="597693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33400"/>
            <a:ext cx="9071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Stirring of a unitary superfluid and generation of complex </a:t>
            </a:r>
          </a:p>
          <a:p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vortical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motion by a rod and ball rotating in a cylindrical container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4" y="1371600"/>
            <a:ext cx="555783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40603"/>
            <a:ext cx="6392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Excitation of an isovector dipole mode in 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280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Cf 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a passing relativistic heavy ion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7389"/>
            <a:ext cx="8324850" cy="438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40603"/>
            <a:ext cx="6392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Excitation of an isovector dipole mode in 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280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Cf 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 “two” passing relativistic heavy ions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450554"/>
            <a:ext cx="5400675" cy="533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590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Aurel Bulgac</dc:creator>
  <cp:lastModifiedBy>Aurel Bulgac</cp:lastModifiedBy>
  <cp:revision>26</cp:revision>
  <dcterms:created xsi:type="dcterms:W3CDTF">2006-08-16T00:00:00Z</dcterms:created>
  <dcterms:modified xsi:type="dcterms:W3CDTF">2010-06-23T23:19:04Z</dcterms:modified>
</cp:coreProperties>
</file>