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slides/slide25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4" r:id="rId7"/>
    <p:sldId id="262" r:id="rId8"/>
    <p:sldId id="263" r:id="rId9"/>
    <p:sldId id="261" r:id="rId10"/>
    <p:sldId id="265" r:id="rId11"/>
    <p:sldId id="266" r:id="rId12"/>
    <p:sldId id="274" r:id="rId13"/>
    <p:sldId id="268" r:id="rId14"/>
    <p:sldId id="280" r:id="rId15"/>
    <p:sldId id="278" r:id="rId16"/>
    <p:sldId id="277" r:id="rId17"/>
    <p:sldId id="275" r:id="rId18"/>
    <p:sldId id="269" r:id="rId19"/>
    <p:sldId id="270" r:id="rId20"/>
    <p:sldId id="279" r:id="rId21"/>
    <p:sldId id="273" r:id="rId22"/>
    <p:sldId id="272" r:id="rId23"/>
    <p:sldId id="267" r:id="rId24"/>
    <p:sldId id="276" r:id="rId25"/>
    <p:sldId id="27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18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1" d="100"/>
          <a:sy n="91" d="100"/>
        </p:scale>
        <p:origin x="-3480" y="-12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F09A1-0408-E146-8446-DE6241027B50}" type="datetimeFigureOut">
              <a:rPr lang="en-US" smtClean="0"/>
              <a:t>3/2/10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9BD95-6E93-2740-9355-54A37ACC4B2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9BD95-6E93-2740-9355-54A37ACC4B2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3CF6-411A-5945-8FF9-9781759ACC63}" type="datetimeFigureOut">
              <a:rPr lang="en-US" smtClean="0"/>
              <a:t>3/2/10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D25BC-37B1-C446-869D-58421F9BEF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3CF6-411A-5945-8FF9-9781759ACC63}" type="datetimeFigureOut">
              <a:rPr lang="en-US" smtClean="0"/>
              <a:t>3/2/10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D25BC-37B1-C446-869D-58421F9BEF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3CF6-411A-5945-8FF9-9781759ACC63}" type="datetimeFigureOut">
              <a:rPr lang="en-US" smtClean="0"/>
              <a:t>3/2/10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D25BC-37B1-C446-869D-58421F9BEF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3CF6-411A-5945-8FF9-9781759ACC63}" type="datetimeFigureOut">
              <a:rPr lang="en-US" smtClean="0"/>
              <a:t>3/2/10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D25BC-37B1-C446-869D-58421F9BEF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3CF6-411A-5945-8FF9-9781759ACC63}" type="datetimeFigureOut">
              <a:rPr lang="en-US" smtClean="0"/>
              <a:t>3/2/10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D25BC-37B1-C446-869D-58421F9BEF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3CF6-411A-5945-8FF9-9781759ACC63}" type="datetimeFigureOut">
              <a:rPr lang="en-US" smtClean="0"/>
              <a:t>3/2/10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D25BC-37B1-C446-869D-58421F9BEF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3CF6-411A-5945-8FF9-9781759ACC63}" type="datetimeFigureOut">
              <a:rPr lang="en-US" smtClean="0"/>
              <a:t>3/2/10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D25BC-37B1-C446-869D-58421F9BEF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3CF6-411A-5945-8FF9-9781759ACC63}" type="datetimeFigureOut">
              <a:rPr lang="en-US" smtClean="0"/>
              <a:t>3/2/10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D25BC-37B1-C446-869D-58421F9BEF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3CF6-411A-5945-8FF9-9781759ACC63}" type="datetimeFigureOut">
              <a:rPr lang="en-US" smtClean="0"/>
              <a:t>3/2/10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D25BC-37B1-C446-869D-58421F9BEF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3CF6-411A-5945-8FF9-9781759ACC63}" type="datetimeFigureOut">
              <a:rPr lang="en-US" smtClean="0"/>
              <a:t>3/2/10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D25BC-37B1-C446-869D-58421F9BEF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143CF6-411A-5945-8FF9-9781759ACC63}" type="datetimeFigureOut">
              <a:rPr lang="en-US" smtClean="0"/>
              <a:t>3/2/10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D25BC-37B1-C446-869D-58421F9BEF6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43CF6-411A-5945-8FF9-9781759ACC63}" type="datetimeFigureOut">
              <a:rPr lang="en-US" smtClean="0"/>
              <a:t>3/2/10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D25BC-37B1-C446-869D-58421F9BEF6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73386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The Forum of Julius Caesar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And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The Forum of Augustus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3" descr="FoARecreat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38616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rial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360" y="0"/>
            <a:ext cx="494927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66196" y="1310837"/>
            <a:ext cx="227780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/>
                </a:solidFill>
              </a:rPr>
              <a:t>Plan of the Forum of Augustus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4" name="Picture 3" descr="Image_1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1013"/>
            <a:ext cx="6816647" cy="607627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oAPlasticoCutAwa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086"/>
            <a:ext cx="9144000" cy="662582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utawayPl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93"/>
            <a:ext cx="9144000" cy="650081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2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040" y="599694"/>
            <a:ext cx="3169920" cy="565861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77" y="0"/>
            <a:ext cx="87454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okOverStep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722"/>
            <a:ext cx="9144000" cy="61525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dim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86" y="0"/>
            <a:ext cx="878922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06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14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72" y="832104"/>
            <a:ext cx="6925056" cy="51937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lanOfForum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48935" r="-48935"/>
          <a:stretch>
            <a:fillRect/>
          </a:stretch>
        </p:blipFill>
        <p:spPr>
          <a:xfrm>
            <a:off x="0" y="205820"/>
            <a:ext cx="8788386" cy="4833274"/>
          </a:xfrm>
        </p:spPr>
      </p:pic>
      <p:sp>
        <p:nvSpPr>
          <p:cNvPr id="5" name="TextBox 4"/>
          <p:cNvSpPr txBox="1"/>
          <p:nvPr/>
        </p:nvSpPr>
        <p:spPr>
          <a:xfrm>
            <a:off x="1421901" y="5467072"/>
            <a:ext cx="66125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2"/>
                </a:solidFill>
              </a:rPr>
              <a:t>Plan of the Forum of Augustus</a:t>
            </a:r>
            <a:endParaRPr lang="en-US" sz="3200" dirty="0">
              <a:solidFill>
                <a:schemeClr val="accent2"/>
              </a:solidFill>
            </a:endParaRPr>
          </a:p>
        </p:txBody>
      </p:sp>
      <p:pic>
        <p:nvPicPr>
          <p:cNvPr id="6" name="Picture 5" descr="MapOfRom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523"/>
            <a:ext cx="9144000" cy="648295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202" y="1461565"/>
            <a:ext cx="5149596" cy="459028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ed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722"/>
            <a:ext cx="9144000" cy="615255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55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72" y="832104"/>
            <a:ext cx="6925056" cy="519379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yatid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6117"/>
            <a:ext cx="9144000" cy="612576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56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72" y="832104"/>
            <a:ext cx="6925056" cy="519379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25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lanImperialFor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027" y="0"/>
            <a:ext cx="807194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FJ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6" y="0"/>
            <a:ext cx="452065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8240" y="1703741"/>
            <a:ext cx="3133706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/>
                </a:solidFill>
              </a:rPr>
              <a:t>Plan of the Forum of Julius Caesar (=Forum </a:t>
            </a:r>
            <a:r>
              <a:rPr lang="en-US" sz="3600" dirty="0" err="1" smtClean="0">
                <a:solidFill>
                  <a:schemeClr val="accent2"/>
                </a:solidFill>
              </a:rPr>
              <a:t>Iulium</a:t>
            </a:r>
            <a:r>
              <a:rPr lang="en-US" sz="3600" dirty="0" smtClean="0">
                <a:solidFill>
                  <a:schemeClr val="accent2"/>
                </a:solidFill>
              </a:rPr>
              <a:t>)</a:t>
            </a:r>
            <a:endParaRPr lang="en-US" sz="36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60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72" y="832104"/>
            <a:ext cx="6925056" cy="51937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81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72" y="832104"/>
            <a:ext cx="6925056" cy="51937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75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72" y="832104"/>
            <a:ext cx="6925056" cy="519379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76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464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72" y="832104"/>
            <a:ext cx="6925056" cy="519379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35</Words>
  <Application>Microsoft Macintosh PowerPoint</Application>
  <PresentationFormat>On-screen Show (4:3)</PresentationFormat>
  <Paragraphs>7</Paragraphs>
  <Slides>25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</vt:vector>
  </TitlesOfParts>
  <Company>University of Washington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Alain Gowing</dc:creator>
  <cp:lastModifiedBy>Alain Gowing</cp:lastModifiedBy>
  <cp:revision>10</cp:revision>
  <dcterms:created xsi:type="dcterms:W3CDTF">2010-03-02T15:08:27Z</dcterms:created>
  <dcterms:modified xsi:type="dcterms:W3CDTF">2010-03-02T16:05:27Z</dcterms:modified>
</cp:coreProperties>
</file>